
<file path=[Content_Types].xml><?xml version="1.0" encoding="utf-8"?>
<Types xmlns="http://schemas.openxmlformats.org/package/2006/content-types">
  <Default Extension="emf" ContentType="image/x-emf"/>
  <Default Extension="gif" ContentType="image/gif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4FAA4-49CA-4EC6-9BBF-EEC1A5C38A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681137-969A-4E13-A11A-FD1C528DC5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4101F8-AF70-48B8-9700-D8EB50BE6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C392A-6719-48B4-A47F-76F6290004E8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062C54-F787-4E71-898D-B2037E414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59CC66-450A-4DD3-8732-99E20CC48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948BD-66EA-4F6F-8A8C-BE6A921C0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855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FCEA8-F5F9-4E66-AB3B-8387325FE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A5F412-6980-475E-8D76-E76CAD157F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B984FD-0598-46BA-84A9-8C58C86A8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C392A-6719-48B4-A47F-76F6290004E8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E7C89-B8B2-4BF1-BB5F-320C86F8A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359674-E5AF-41D7-B791-C4B3DB883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948BD-66EA-4F6F-8A8C-BE6A921C0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990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5B0D43-D5AD-4797-A3DB-0C553C9621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321142-7DFA-4F69-AA5A-C897CA9EE8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397661-5266-459D-A6D1-C562E3D2B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C392A-6719-48B4-A47F-76F6290004E8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92344F-7273-4822-B780-2CF1E2EAB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B8209E-FE20-4520-BCF4-7CDA94FB7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948BD-66EA-4F6F-8A8C-BE6A921C0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918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271E9-2FA5-4F1E-A556-22F611096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D3287A-4220-4066-A652-77222FF42D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785EFE-1A7D-4A08-A048-F414D3791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C392A-6719-48B4-A47F-76F6290004E8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50C810-D310-48D4-A9DD-800789721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1768A9-A8B9-411D-8B97-43B921AF2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948BD-66EA-4F6F-8A8C-BE6A921C0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509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72FF5-79C0-47A0-AC24-25C92C4BD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C8B0B3-92C9-49F8-A435-4F7ED51184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9F85A0-8810-440F-AC73-EDABFF4A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C392A-6719-48B4-A47F-76F6290004E8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D2BB82-9FC9-4D6B-87AB-1875FE37C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683BA6-3CB8-4327-A5A6-777640774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948BD-66EA-4F6F-8A8C-BE6A921C0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841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3FE70-692E-4522-B600-CE89AF6FB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D77E3C-50EF-4DB8-BDAD-37E6F889B4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91C8D6-CEAA-48F0-8A7D-E9E2F704DB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EC261E-57D3-4CD2-9DBA-520F58753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C392A-6719-48B4-A47F-76F6290004E8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C3376D-0473-496E-9D21-0B1160FF4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099106-E8E0-40E5-9DB9-56A373E85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948BD-66EA-4F6F-8A8C-BE6A921C0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25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092E4-09B0-4704-880D-45AC2DA5A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B424C2-C0B5-4946-B42E-7384266629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B5B925-3EF2-4ABC-884F-1888C82009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A5441A-98CB-47FA-97F6-FF5459054A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942DB9-79DA-4601-B1CE-7D1D35329F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AC4FAD-1ACB-4D82-A38F-905BDA3CF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C392A-6719-48B4-A47F-76F6290004E8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CEB91D-CCCC-443A-BA25-60FAF1EF2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9FAD95-21BA-4BDC-B8BF-723C5FA26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948BD-66EA-4F6F-8A8C-BE6A921C0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76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28109-6CB2-4F4C-82EE-A00B467A9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140008-11E0-43CA-9191-78483E602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C392A-6719-48B4-A47F-76F6290004E8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3CF966-4A9D-4D43-88DD-011D9EF24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F7C49B-B483-4759-9BCF-C8E4DBDA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948BD-66EA-4F6F-8A8C-BE6A921C0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483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CA2653-FFCC-49EB-8CC5-603CFD716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C392A-6719-48B4-A47F-76F6290004E8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3C2159-1F1E-44B8-B539-E0652BBF9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8FE02B-2315-485F-B650-7C4ED0696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948BD-66EA-4F6F-8A8C-BE6A921C0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139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42E27-77A9-4F17-883A-F12786913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A32BAE-E56B-457B-93F6-E30E846CE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0273F-37A4-41FE-B957-DF11AAEA9D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843A50-C6C9-40A5-A63F-740610CB4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C392A-6719-48B4-A47F-76F6290004E8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3DB523-4EA8-4CEA-ADB6-157ED7C01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E2196-93D2-4E77-9878-A46DE5B0B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948BD-66EA-4F6F-8A8C-BE6A921C0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269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3EF3B-59D7-4497-A47C-6D644952B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E095A3-52BD-42E5-B572-ED609B69A2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B9163E-DCA2-4BD1-BBBE-1030895E34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67A199-FDB9-43CE-90AE-DFFA6B081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C392A-6719-48B4-A47F-76F6290004E8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8C3EA4-1F25-4CF1-A3E5-F12FF4C5F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A8B84F-1682-4B2F-A4FE-B8EE8F953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948BD-66EA-4F6F-8A8C-BE6A921C0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343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EE5832-14C5-44B9-95A6-1E007E37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DCCEAA-0968-4576-A05B-5B585AF1A0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11FA71-4D8D-4FC1-AE2A-254D334E4D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C392A-6719-48B4-A47F-76F6290004E8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D7504B-E22B-4DF2-83D0-C096E7E446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E8F2F4-6892-4CD6-93E2-04A51AF5AB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8948BD-66EA-4F6F-8A8C-BE6A921C0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139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C7CAC80-1C97-4ED8-BC70-8F51B0E02E2B}"/>
              </a:ext>
            </a:extLst>
          </p:cNvPr>
          <p:cNvSpPr/>
          <p:nvPr/>
        </p:nvSpPr>
        <p:spPr>
          <a:xfrm>
            <a:off x="4151678" y="595395"/>
            <a:ext cx="310745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7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7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244E74-450B-41DE-9FB6-ACD55BD596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86" y="352602"/>
            <a:ext cx="1319231" cy="12604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407C26-D070-4456-9CF4-CD6F9DD289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289" y="352602"/>
            <a:ext cx="2243354" cy="12604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ABE07C-1230-4BB1-A7F1-CB4B3E3126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065" y="2293034"/>
            <a:ext cx="6409870" cy="367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23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E244E74-450B-41DE-9FB6-ACD55BD596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86" y="352602"/>
            <a:ext cx="1319231" cy="12604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407C26-D070-4456-9CF4-CD6F9DD289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289" y="352602"/>
            <a:ext cx="2243354" cy="12604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CE8DD0A-52A6-4A40-BE72-A538CA91DED0}"/>
              </a:ext>
            </a:extLst>
          </p:cNvPr>
          <p:cNvSpPr txBox="1"/>
          <p:nvPr/>
        </p:nvSpPr>
        <p:spPr>
          <a:xfrm>
            <a:off x="3331414" y="4743474"/>
            <a:ext cx="47479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মৌমাছির মৌচাক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146" name="Picture 2" descr="সুন্দরবনে মধু আহরণ শুরু">
            <a:extLst>
              <a:ext uri="{FF2B5EF4-FFF2-40B4-BE49-F238E27FC236}">
                <a16:creationId xmlns:a16="http://schemas.microsoft.com/office/drawing/2014/main" id="{3D7871DB-8421-46AC-B079-021CA5664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362" y="982842"/>
            <a:ext cx="5138081" cy="305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8498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E244E74-450B-41DE-9FB6-ACD55BD596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86" y="352602"/>
            <a:ext cx="1319231" cy="12604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407C26-D070-4456-9CF4-CD6F9DD289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289" y="352602"/>
            <a:ext cx="2243354" cy="12604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CE8DD0A-52A6-4A40-BE72-A538CA91DED0}"/>
              </a:ext>
            </a:extLst>
          </p:cNvPr>
          <p:cNvSpPr txBox="1"/>
          <p:nvPr/>
        </p:nvSpPr>
        <p:spPr>
          <a:xfrm>
            <a:off x="2384459" y="4729406"/>
            <a:ext cx="71253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যারা মৌচাক থেকে মধু সংগ্রহ করে,তাদেরকে মৌয়াল বলা হয়।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170" name="Picture 2" descr="বাঘের ডেরায় মধু সংগ্রহ | কড়চা | The ...">
            <a:extLst>
              <a:ext uri="{FF2B5EF4-FFF2-40B4-BE49-F238E27FC236}">
                <a16:creationId xmlns:a16="http://schemas.microsoft.com/office/drawing/2014/main" id="{190D4324-0FBD-44CB-A166-4DEDF1244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554" y="873125"/>
            <a:ext cx="5685765" cy="344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32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E244E74-450B-41DE-9FB6-ACD55BD596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86" y="352602"/>
            <a:ext cx="1319231" cy="12604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407C26-D070-4456-9CF4-CD6F9DD289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289" y="352602"/>
            <a:ext cx="2243354" cy="12604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CE8DD0A-52A6-4A40-BE72-A538CA91DED0}"/>
              </a:ext>
            </a:extLst>
          </p:cNvPr>
          <p:cNvSpPr txBox="1"/>
          <p:nvPr/>
        </p:nvSpPr>
        <p:spPr>
          <a:xfrm>
            <a:off x="3889703" y="5342833"/>
            <a:ext cx="48041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সুন্দরবনের গোলপাতা।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194" name="Picture 2" descr="সুন্দরবনের বনজীবীদের কষ্টকথা">
            <a:extLst>
              <a:ext uri="{FF2B5EF4-FFF2-40B4-BE49-F238E27FC236}">
                <a16:creationId xmlns:a16="http://schemas.microsoft.com/office/drawing/2014/main" id="{5EA46BB6-08E0-4F07-A6BA-52566DA75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335" y="1833831"/>
            <a:ext cx="6297329" cy="2973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819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E244E74-450B-41DE-9FB6-ACD55BD596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86" y="352602"/>
            <a:ext cx="1319231" cy="12604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407C26-D070-4456-9CF4-CD6F9DD289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289" y="352602"/>
            <a:ext cx="2243354" cy="12604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CE8DD0A-52A6-4A40-BE72-A538CA91DED0}"/>
              </a:ext>
            </a:extLst>
          </p:cNvPr>
          <p:cNvSpPr txBox="1"/>
          <p:nvPr/>
        </p:nvSpPr>
        <p:spPr>
          <a:xfrm>
            <a:off x="2332357" y="4665724"/>
            <a:ext cx="676943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সরকার থেকে অনুমতি নিয়ে একমাত্র গোলপাতা সংগ্রহ করা যায়।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42" name="Picture 2" descr="গাছে লম্বা পাতা হলেও নাম গোলপাতা ...">
            <a:extLst>
              <a:ext uri="{FF2B5EF4-FFF2-40B4-BE49-F238E27FC236}">
                <a16:creationId xmlns:a16="http://schemas.microsoft.com/office/drawing/2014/main" id="{E9A6B0D0-170A-417A-A433-D8900CB48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844" y="745726"/>
            <a:ext cx="4398938" cy="329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243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E244E74-450B-41DE-9FB6-ACD55BD596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86" y="352602"/>
            <a:ext cx="1319231" cy="12604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407C26-D070-4456-9CF4-CD6F9DD289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289" y="352602"/>
            <a:ext cx="2243354" cy="12604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CE8DD0A-52A6-4A40-BE72-A538CA91DED0}"/>
              </a:ext>
            </a:extLst>
          </p:cNvPr>
          <p:cNvSpPr txBox="1"/>
          <p:nvPr/>
        </p:nvSpPr>
        <p:spPr>
          <a:xfrm>
            <a:off x="2410436" y="4384370"/>
            <a:ext cx="676943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যারা গোলপাতা সংগ্রহ করেন,তাদের বাওয়াল বলা হয়।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266" name="Picture 2" descr="সুন্দরবনের বনজীবীদের পেশা | mysepik.com ...">
            <a:extLst>
              <a:ext uri="{FF2B5EF4-FFF2-40B4-BE49-F238E27FC236}">
                <a16:creationId xmlns:a16="http://schemas.microsoft.com/office/drawing/2014/main" id="{1F3960E8-50D2-4C9B-B3F0-4F3271F5B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350" y="745726"/>
            <a:ext cx="5625612" cy="315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273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E244E74-450B-41DE-9FB6-ACD55BD596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86" y="352602"/>
            <a:ext cx="1319231" cy="12604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407C26-D070-4456-9CF4-CD6F9DD289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289" y="352602"/>
            <a:ext cx="2243354" cy="12604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CE8DD0A-52A6-4A40-BE72-A538CA91DED0}"/>
              </a:ext>
            </a:extLst>
          </p:cNvPr>
          <p:cNvSpPr txBox="1"/>
          <p:nvPr/>
        </p:nvSpPr>
        <p:spPr>
          <a:xfrm>
            <a:off x="2410436" y="5045552"/>
            <a:ext cx="67694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বাওয়ালদের জীবন অনেক কষ্টের।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290" name="Picture 2" descr="SylhetPost24.comসুন্দরবনে যাপিত জীবন">
            <a:extLst>
              <a:ext uri="{FF2B5EF4-FFF2-40B4-BE49-F238E27FC236}">
                <a16:creationId xmlns:a16="http://schemas.microsoft.com/office/drawing/2014/main" id="{472EA849-C064-4167-9BAA-F77D60343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902" y="1348738"/>
            <a:ext cx="5499002" cy="307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42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E244E74-450B-41DE-9FB6-ACD55BD596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86" y="352602"/>
            <a:ext cx="1319231" cy="12604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407C26-D070-4456-9CF4-CD6F9DD289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289" y="352602"/>
            <a:ext cx="2243354" cy="12604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CE8DD0A-52A6-4A40-BE72-A538CA91DED0}"/>
              </a:ext>
            </a:extLst>
          </p:cNvPr>
          <p:cNvSpPr txBox="1"/>
          <p:nvPr/>
        </p:nvSpPr>
        <p:spPr>
          <a:xfrm>
            <a:off x="1645878" y="4426573"/>
            <a:ext cx="86509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সুন্দরনবনে অনেক ভয়ংকর প্রাণি বাস করে। তার মধ্যে বাঘ, কুমির ও হাংগর অন্যতম।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314" name="Picture 2" descr="সুন্দরবনে বাঘ বেড়েছে – শেয়ার বিজ">
            <a:extLst>
              <a:ext uri="{FF2B5EF4-FFF2-40B4-BE49-F238E27FC236}">
                <a16:creationId xmlns:a16="http://schemas.microsoft.com/office/drawing/2014/main" id="{B3F7970B-F7B5-40E1-B7CC-1BC6CBB3E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63" y="1849038"/>
            <a:ext cx="3544291" cy="199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তরমুজখেকো কুমির! (ভিডিও) | Dhaka Tribune Bangla">
            <a:extLst>
              <a:ext uri="{FF2B5EF4-FFF2-40B4-BE49-F238E27FC236}">
                <a16:creationId xmlns:a16="http://schemas.microsoft.com/office/drawing/2014/main" id="{94D69DED-68BE-423B-B93D-9F007A71B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557" y="1853027"/>
            <a:ext cx="3385601" cy="198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হাঙ্গর নিয়ে সম্মেলন সিডনিতে">
            <a:extLst>
              <a:ext uri="{FF2B5EF4-FFF2-40B4-BE49-F238E27FC236}">
                <a16:creationId xmlns:a16="http://schemas.microsoft.com/office/drawing/2014/main" id="{1FF205BB-4C5C-4FFA-A5ED-904A8085F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261" y="1879270"/>
            <a:ext cx="3537304" cy="1980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9207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E244E74-450B-41DE-9FB6-ACD55BD596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86" y="352602"/>
            <a:ext cx="1319231" cy="12604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407C26-D070-4456-9CF4-CD6F9DD289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289" y="352602"/>
            <a:ext cx="2243354" cy="12604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CE8DD0A-52A6-4A40-BE72-A538CA91DED0}"/>
              </a:ext>
            </a:extLst>
          </p:cNvPr>
          <p:cNvSpPr txBox="1"/>
          <p:nvPr/>
        </p:nvSpPr>
        <p:spPr>
          <a:xfrm>
            <a:off x="1344901" y="5073687"/>
            <a:ext cx="86509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সুন্দরবনে বাঘই মানুষের সবচেয়ে ভয়ের বিষয়।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338" name="Picture 2" descr="বাঘ সংরক্ষণের গুরুত্ব ও আমাদের ...">
            <a:extLst>
              <a:ext uri="{FF2B5EF4-FFF2-40B4-BE49-F238E27FC236}">
                <a16:creationId xmlns:a16="http://schemas.microsoft.com/office/drawing/2014/main" id="{51B096A8-51ED-4153-9E4C-2E1099F2F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740" y="1202680"/>
            <a:ext cx="5275277" cy="328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7466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E244E74-450B-41DE-9FB6-ACD55BD596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86" y="352602"/>
            <a:ext cx="1319231" cy="12604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407C26-D070-4456-9CF4-CD6F9DD289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289" y="352602"/>
            <a:ext cx="2243354" cy="12604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CE8DD0A-52A6-4A40-BE72-A538CA91DED0}"/>
              </a:ext>
            </a:extLst>
          </p:cNvPr>
          <p:cNvSpPr txBox="1"/>
          <p:nvPr/>
        </p:nvSpPr>
        <p:spPr>
          <a:xfrm>
            <a:off x="2188739" y="4665724"/>
            <a:ext cx="74736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জন্তুর আক্রমনের ভয়ে বাওয়ালরা নদীতে নৌকায় বাস করে।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362" name="Picture 2" descr="আঠারো ভাটির বারো রকম আঠারো ভাটির ...">
            <a:extLst>
              <a:ext uri="{FF2B5EF4-FFF2-40B4-BE49-F238E27FC236}">
                <a16:creationId xmlns:a16="http://schemas.microsoft.com/office/drawing/2014/main" id="{20482F10-AAE3-4C88-8CA2-0BC2C3D6A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622" y="1225888"/>
            <a:ext cx="5773837" cy="3046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493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E244E74-450B-41DE-9FB6-ACD55BD596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86" y="352602"/>
            <a:ext cx="1319231" cy="12604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407C26-D070-4456-9CF4-CD6F9DD289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289" y="352602"/>
            <a:ext cx="2243354" cy="12604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CE8DD0A-52A6-4A40-BE72-A538CA91DED0}"/>
              </a:ext>
            </a:extLst>
          </p:cNvPr>
          <p:cNvSpPr txBox="1"/>
          <p:nvPr/>
        </p:nvSpPr>
        <p:spPr>
          <a:xfrm>
            <a:off x="1971255" y="2645491"/>
            <a:ext cx="82494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৫৬ পৃষ্ঠা বাহির কর ।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224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C7CAC80-1C97-4ED8-BC70-8F51B0E02E2B}"/>
              </a:ext>
            </a:extLst>
          </p:cNvPr>
          <p:cNvSpPr/>
          <p:nvPr/>
        </p:nvSpPr>
        <p:spPr>
          <a:xfrm>
            <a:off x="3290920" y="549075"/>
            <a:ext cx="49123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244E74-450B-41DE-9FB6-ACD55BD596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86" y="352602"/>
            <a:ext cx="1319231" cy="12604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407C26-D070-4456-9CF4-CD6F9DD289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289" y="352602"/>
            <a:ext cx="2243354" cy="12604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7958D9-A1A2-484A-BFB6-C233DAE100CE}"/>
              </a:ext>
            </a:extLst>
          </p:cNvPr>
          <p:cNvSpPr txBox="1"/>
          <p:nvPr/>
        </p:nvSpPr>
        <p:spPr>
          <a:xfrm>
            <a:off x="3200843" y="2546252"/>
            <a:ext cx="509250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মুর্শিদা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বেগম</a:t>
            </a:r>
            <a:endParaRPr lang="bn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বাউরভাগ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পশ্চিম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সরঃ প্রাঃ বিঃ</a:t>
            </a:r>
          </a:p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কানাইঘাট,সিলেট।</a:t>
            </a:r>
          </a:p>
        </p:txBody>
      </p:sp>
    </p:spTree>
    <p:extLst>
      <p:ext uri="{BB962C8B-B14F-4D97-AF65-F5344CB8AC3E}">
        <p14:creationId xmlns:p14="http://schemas.microsoft.com/office/powerpoint/2010/main" val="270065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E244E74-450B-41DE-9FB6-ACD55BD596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86" y="352602"/>
            <a:ext cx="1319231" cy="12604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407C26-D070-4456-9CF4-CD6F9DD289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289" y="352602"/>
            <a:ext cx="2243354" cy="126048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8A38AB5-8D95-4782-86EE-0F69FA497B07}"/>
              </a:ext>
            </a:extLst>
          </p:cNvPr>
          <p:cNvSpPr/>
          <p:nvPr/>
        </p:nvSpPr>
        <p:spPr>
          <a:xfrm>
            <a:off x="4194636" y="689752"/>
            <a:ext cx="26281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D3AFAB-2A8A-49F7-917F-01386C3E89DB}"/>
              </a:ext>
            </a:extLst>
          </p:cNvPr>
          <p:cNvSpPr txBox="1"/>
          <p:nvPr/>
        </p:nvSpPr>
        <p:spPr>
          <a:xfrm>
            <a:off x="3474721" y="2391507"/>
            <a:ext cx="46423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Wingdings" panose="05000000000000000000" pitchFamily="2" charset="2"/>
              <a:buChar char="q"/>
            </a:pP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মৌয়াল কাকে বলে?</a:t>
            </a:r>
          </a:p>
          <a:p>
            <a:pPr marL="571500" indent="-571500" algn="l">
              <a:buFont typeface="Wingdings" panose="05000000000000000000" pitchFamily="2" charset="2"/>
              <a:buChar char="q"/>
            </a:pP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বাওয়াল কাকে বলে?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2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E244E74-450B-41DE-9FB6-ACD55BD596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86" y="352602"/>
            <a:ext cx="1319231" cy="12604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407C26-D070-4456-9CF4-CD6F9DD289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289" y="352602"/>
            <a:ext cx="2243354" cy="126048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8A38AB5-8D95-4782-86EE-0F69FA497B07}"/>
              </a:ext>
            </a:extLst>
          </p:cNvPr>
          <p:cNvSpPr/>
          <p:nvPr/>
        </p:nvSpPr>
        <p:spPr>
          <a:xfrm>
            <a:off x="3786395" y="647550"/>
            <a:ext cx="383801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96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6AEFFB-F136-4C3F-B3B5-352D705B5E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506" y="2781450"/>
            <a:ext cx="28765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534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C7CAC80-1C97-4ED8-BC70-8F51B0E02E2B}"/>
              </a:ext>
            </a:extLst>
          </p:cNvPr>
          <p:cNvSpPr/>
          <p:nvPr/>
        </p:nvSpPr>
        <p:spPr>
          <a:xfrm>
            <a:off x="3445664" y="521177"/>
            <a:ext cx="49123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 ও পাঠ পরিচিতি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244E74-450B-41DE-9FB6-ACD55BD596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86" y="352602"/>
            <a:ext cx="1319231" cy="12604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407C26-D070-4456-9CF4-CD6F9DD289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289" y="352602"/>
            <a:ext cx="2243354" cy="126048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9A5AD24-C5DB-4ACD-80EB-4DA9A5F018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7698" y="1974488"/>
            <a:ext cx="3242551" cy="41730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4403543-94C0-4AF2-8954-58CE0717BD8C}"/>
              </a:ext>
            </a:extLst>
          </p:cNvPr>
          <p:cNvSpPr txBox="1"/>
          <p:nvPr/>
        </p:nvSpPr>
        <p:spPr>
          <a:xfrm>
            <a:off x="1009969" y="2548109"/>
            <a:ext cx="518450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শ্রেণি-৪র্থ , বিষয়-বাংলা</a:t>
            </a:r>
          </a:p>
          <a:p>
            <a:pPr algn="l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পাঠ -১৪ ( বাওয়ালিদের গল্প )</a:t>
            </a:r>
          </a:p>
          <a:p>
            <a:pPr algn="l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সময়-৪৫ মিনিট</a:t>
            </a:r>
          </a:p>
          <a:p>
            <a:pPr algn="l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তারিখ-০১/০৮/২০২০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218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C7CAC80-1C97-4ED8-BC70-8F51B0E02E2B}"/>
              </a:ext>
            </a:extLst>
          </p:cNvPr>
          <p:cNvSpPr/>
          <p:nvPr/>
        </p:nvSpPr>
        <p:spPr>
          <a:xfrm>
            <a:off x="4120913" y="689752"/>
            <a:ext cx="291293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bn-IN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খনফল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244E74-450B-41DE-9FB6-ACD55BD596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86" y="352602"/>
            <a:ext cx="1319231" cy="12604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407C26-D070-4456-9CF4-CD6F9DD289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289" y="352602"/>
            <a:ext cx="2243354" cy="12604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B08A414-67C6-4AB6-A467-4FBF873ACA13}"/>
              </a:ext>
            </a:extLst>
          </p:cNvPr>
          <p:cNvSpPr txBox="1"/>
          <p:nvPr/>
        </p:nvSpPr>
        <p:spPr>
          <a:xfrm>
            <a:off x="1828798" y="2284122"/>
            <a:ext cx="95519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শোনা-৩.১.১.-নির্ধারিত বিষয়ে বর্ণনা শোনে বুঝতে পারবে।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বলা-২.৫.২.- বিভিন্ন বিষয় বর্ণনা করতে পারবে।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পড়া-২.৪.১.-গল্প পড়তে পারবে।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লেখা-৩.২.১.-সহজ বিষয়ে অনুচ্ছেদ লিখতে পারবে।</a:t>
            </a:r>
          </a:p>
          <a:p>
            <a:pPr algn="l"/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349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C7CAC80-1C97-4ED8-BC70-8F51B0E02E2B}"/>
              </a:ext>
            </a:extLst>
          </p:cNvPr>
          <p:cNvSpPr/>
          <p:nvPr/>
        </p:nvSpPr>
        <p:spPr>
          <a:xfrm>
            <a:off x="3459732" y="577211"/>
            <a:ext cx="431970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 যাচাই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244E74-450B-41DE-9FB6-ACD55BD596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86" y="352602"/>
            <a:ext cx="1319231" cy="12604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407C26-D070-4456-9CF4-CD6F9DD289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289" y="352602"/>
            <a:ext cx="2243354" cy="1260480"/>
          </a:xfrm>
          <a:prstGeom prst="rect">
            <a:avLst/>
          </a:prstGeom>
        </p:spPr>
      </p:pic>
      <p:pic>
        <p:nvPicPr>
          <p:cNvPr id="1026" name="Picture 2" descr="জেলা-অনুযায়ী-সমগ্র-বাংলাদেশের ...">
            <a:extLst>
              <a:ext uri="{FF2B5EF4-FFF2-40B4-BE49-F238E27FC236}">
                <a16:creationId xmlns:a16="http://schemas.microsoft.com/office/drawing/2014/main" id="{8CE7BA55-7BCF-487F-81D7-477FC057B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727" y="1932330"/>
            <a:ext cx="2944618" cy="415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85934F-3E62-4652-A8F9-FD3956BF4AA9}"/>
              </a:ext>
            </a:extLst>
          </p:cNvPr>
          <p:cNvSpPr txBox="1"/>
          <p:nvPr/>
        </p:nvSpPr>
        <p:spPr>
          <a:xfrm>
            <a:off x="2658792" y="2623622"/>
            <a:ext cx="31511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এটা কোন দেশ?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F8901C-A2A7-42E9-84AE-64291C1FBB68}"/>
              </a:ext>
            </a:extLst>
          </p:cNvPr>
          <p:cNvSpPr txBox="1"/>
          <p:nvPr/>
        </p:nvSpPr>
        <p:spPr>
          <a:xfrm>
            <a:off x="3024554" y="4234378"/>
            <a:ext cx="24196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05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E244E74-450B-41DE-9FB6-ACD55BD596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86" y="352602"/>
            <a:ext cx="1319231" cy="12604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407C26-D070-4456-9CF4-CD6F9DD289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289" y="352602"/>
            <a:ext cx="2243354" cy="1260480"/>
          </a:xfrm>
          <a:prstGeom prst="rect">
            <a:avLst/>
          </a:prstGeom>
        </p:spPr>
      </p:pic>
      <p:pic>
        <p:nvPicPr>
          <p:cNvPr id="2050" name="Picture 2" descr="আবারও বুক পেতে দিল সুন্দরবন">
            <a:extLst>
              <a:ext uri="{FF2B5EF4-FFF2-40B4-BE49-F238E27FC236}">
                <a16:creationId xmlns:a16="http://schemas.microsoft.com/office/drawing/2014/main" id="{008F45B5-733E-48E2-92EC-302CCEDE4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002" y="1246749"/>
            <a:ext cx="6467996" cy="363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2391C74-3706-46CC-9116-60B564DB9149}"/>
              </a:ext>
            </a:extLst>
          </p:cNvPr>
          <p:cNvSpPr txBox="1"/>
          <p:nvPr/>
        </p:nvSpPr>
        <p:spPr>
          <a:xfrm>
            <a:off x="2732275" y="5345722"/>
            <a:ext cx="68931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সুন্দরবন। এটা বাংলাদেশে অবস্থিত।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92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E244E74-450B-41DE-9FB6-ACD55BD596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86" y="352602"/>
            <a:ext cx="1319231" cy="12604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407C26-D070-4456-9CF4-CD6F9DD289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289" y="352602"/>
            <a:ext cx="2243354" cy="1260480"/>
          </a:xfrm>
          <a:prstGeom prst="rect">
            <a:avLst/>
          </a:prstGeom>
        </p:spPr>
      </p:pic>
      <p:pic>
        <p:nvPicPr>
          <p:cNvPr id="3074" name="Picture 2" descr="আম্পানের পর যেমন আছে সুন্দরবন ...">
            <a:extLst>
              <a:ext uri="{FF2B5EF4-FFF2-40B4-BE49-F238E27FC236}">
                <a16:creationId xmlns:a16="http://schemas.microsoft.com/office/drawing/2014/main" id="{890F40B9-6798-436A-B386-6B3741F03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07" y="1320466"/>
            <a:ext cx="6795850" cy="375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CE8DD0A-52A6-4A40-BE72-A538CA91DED0}"/>
              </a:ext>
            </a:extLst>
          </p:cNvPr>
          <p:cNvSpPr txBox="1"/>
          <p:nvPr/>
        </p:nvSpPr>
        <p:spPr>
          <a:xfrm>
            <a:off x="2484407" y="5537534"/>
            <a:ext cx="70479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সুন্দরবন বঙ্গোপসাগরের তীরে অবস্থিত।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82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E244E74-450B-41DE-9FB6-ACD55BD596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86" y="352602"/>
            <a:ext cx="1319231" cy="12604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407C26-D070-4456-9CF4-CD6F9DD289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289" y="352602"/>
            <a:ext cx="2243354" cy="12604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CE8DD0A-52A6-4A40-BE72-A538CA91DED0}"/>
              </a:ext>
            </a:extLst>
          </p:cNvPr>
          <p:cNvSpPr txBox="1"/>
          <p:nvPr/>
        </p:nvSpPr>
        <p:spPr>
          <a:xfrm>
            <a:off x="1799009" y="5179573"/>
            <a:ext cx="81367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সুন্দরবন হাজার রকমের পশু ও পাখিতে পূর্ণ।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098" name="Picture 2" descr="আজ সুন্দরবন দিবস">
            <a:extLst>
              <a:ext uri="{FF2B5EF4-FFF2-40B4-BE49-F238E27FC236}">
                <a16:creationId xmlns:a16="http://schemas.microsoft.com/office/drawing/2014/main" id="{793BE84B-DE5E-4577-B390-A3C4D6CFF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07" y="908986"/>
            <a:ext cx="6765907" cy="380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61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E244E74-450B-41DE-9FB6-ACD55BD596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86" y="352602"/>
            <a:ext cx="1319231" cy="12604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407C26-D070-4456-9CF4-CD6F9DD289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289" y="352602"/>
            <a:ext cx="2243354" cy="12604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CE8DD0A-52A6-4A40-BE72-A538CA91DED0}"/>
              </a:ext>
            </a:extLst>
          </p:cNvPr>
          <p:cNvSpPr txBox="1"/>
          <p:nvPr/>
        </p:nvSpPr>
        <p:spPr>
          <a:xfrm>
            <a:off x="2215533" y="4940422"/>
            <a:ext cx="79780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সুন্দরবনে কৃষকদের প্রধান কাজ হলো গোলপাতা ও মধু সংগ্রহ।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122" name="Picture 2" descr="সুন্দরবনের বনজীবীদের পেশা | mysepik.com ...">
            <a:extLst>
              <a:ext uri="{FF2B5EF4-FFF2-40B4-BE49-F238E27FC236}">
                <a16:creationId xmlns:a16="http://schemas.microsoft.com/office/drawing/2014/main" id="{B729CFA7-7B59-4DA9-B311-78A75F9D2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784" y="1773159"/>
            <a:ext cx="4903079" cy="2745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সুন্দরবনে মধু সংগ্রহ শুরু">
            <a:extLst>
              <a:ext uri="{FF2B5EF4-FFF2-40B4-BE49-F238E27FC236}">
                <a16:creationId xmlns:a16="http://schemas.microsoft.com/office/drawing/2014/main" id="{70926204-69A1-488F-B3EE-9D09A76CC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41" y="1811080"/>
            <a:ext cx="5197321" cy="273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04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44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</TotalTime>
  <Words>193</Words>
  <Application>Microsoft Office PowerPoint</Application>
  <PresentationFormat>Widescreen</PresentationFormat>
  <Paragraphs>37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kabir uddin</dc:creator>
  <cp:lastModifiedBy>kabir uddin</cp:lastModifiedBy>
  <cp:revision>29</cp:revision>
  <dcterms:created xsi:type="dcterms:W3CDTF">2020-08-15T03:30:42Z</dcterms:created>
  <dcterms:modified xsi:type="dcterms:W3CDTF">2020-08-16T05:40:33Z</dcterms:modified>
</cp:coreProperties>
</file>