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6"/>
  </p:notesMasterIdLst>
  <p:handoutMasterIdLst>
    <p:handoutMasterId r:id="rId17"/>
  </p:handoutMasterIdLst>
  <p:sldIdLst>
    <p:sldId id="516" r:id="rId2"/>
    <p:sldId id="540" r:id="rId3"/>
    <p:sldId id="545" r:id="rId4"/>
    <p:sldId id="542" r:id="rId5"/>
    <p:sldId id="546" r:id="rId6"/>
    <p:sldId id="547" r:id="rId7"/>
    <p:sldId id="548" r:id="rId8"/>
    <p:sldId id="549" r:id="rId9"/>
    <p:sldId id="550" r:id="rId10"/>
    <p:sldId id="551" r:id="rId11"/>
    <p:sldId id="552" r:id="rId12"/>
    <p:sldId id="538" r:id="rId13"/>
    <p:sldId id="539" r:id="rId14"/>
    <p:sldId id="553" r:id="rId15"/>
  </p:sldIdLst>
  <p:sldSz cx="14630400" cy="8229600"/>
  <p:notesSz cx="6858000" cy="9144000"/>
  <p:defaultTextStyle>
    <a:defPPr>
      <a:defRPr lang="en-US"/>
    </a:defPPr>
    <a:lvl1pPr marL="0" algn="l" defTabSz="1254008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27004" algn="l" defTabSz="1254008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54008" algn="l" defTabSz="1254008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881012" algn="l" defTabSz="1254008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08016" algn="l" defTabSz="1254008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35020" algn="l" defTabSz="1254008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762024" algn="l" defTabSz="1254008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389029" algn="l" defTabSz="1254008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016033" algn="l" defTabSz="1254008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0" clrIdx="0">
    <p:extLst>
      <p:ext uri="{19B8F6BF-5375-455C-9EA6-DF929625EA0E}">
        <p15:presenceInfo xmlns:p15="http://schemas.microsoft.com/office/powerpoint/2012/main" xmlns="" userId="user" providerId="None"/>
      </p:ext>
    </p:extLst>
  </p:cmAuthor>
  <p:cmAuthor id="2" name="Sabrina" initials="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FF9900"/>
    <a:srgbClr val="CCFFCC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47" autoAdjust="0"/>
    <p:restoredTop sz="87544" autoAdjust="0"/>
  </p:normalViewPr>
  <p:slideViewPr>
    <p:cSldViewPr>
      <p:cViewPr>
        <p:scale>
          <a:sx n="40" d="100"/>
          <a:sy n="40" d="100"/>
        </p:scale>
        <p:origin x="-2364" y="-318"/>
      </p:cViewPr>
      <p:guideLst>
        <p:guide orient="horz" pos="2592"/>
        <p:guide pos="4608"/>
      </p:guideLst>
    </p:cSldViewPr>
  </p:slideViewPr>
  <p:outlineViewPr>
    <p:cViewPr>
      <p:scale>
        <a:sx n="33" d="100"/>
        <a:sy n="33" d="100"/>
      </p:scale>
      <p:origin x="24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42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FDB183-A488-4A17-A3E2-41AC6261098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0D231-99D5-4506-98FC-E2EC0487A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61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06B96-DADB-4631-8291-711235C40DE4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2CC45-6B04-47A7-B4E4-57F4597FD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481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540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27004" algn="l" defTabSz="12540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54008" algn="l" defTabSz="12540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81012" algn="l" defTabSz="12540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508016" algn="l" defTabSz="12540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135020" algn="l" defTabSz="12540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762024" algn="l" defTabSz="12540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389029" algn="l" defTabSz="12540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5016033" algn="l" defTabSz="12540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2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2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54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81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08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762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89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016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7855-D511-49A2-B46F-929734918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92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7855-D511-49A2-B46F-929734918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501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7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7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7855-D511-49A2-B46F-929734918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7855-D511-49A2-B46F-929734918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7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7"/>
            <a:ext cx="12435840" cy="1800224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2700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5400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88101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50801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13502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7620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38902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501603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7855-D511-49A2-B46F-929734918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44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7855-D511-49A2-B46F-929734918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556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1" y="1842136"/>
            <a:ext cx="6464301" cy="767715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27004" indent="0">
              <a:buNone/>
              <a:defRPr sz="2700" b="1"/>
            </a:lvl2pPr>
            <a:lvl3pPr marL="1254008" indent="0">
              <a:buNone/>
              <a:defRPr sz="2500" b="1"/>
            </a:lvl3pPr>
            <a:lvl4pPr marL="1881012" indent="0">
              <a:buNone/>
              <a:defRPr sz="2200" b="1"/>
            </a:lvl4pPr>
            <a:lvl5pPr marL="2508016" indent="0">
              <a:buNone/>
              <a:defRPr sz="2200" b="1"/>
            </a:lvl5pPr>
            <a:lvl6pPr marL="3135020" indent="0">
              <a:buNone/>
              <a:defRPr sz="2200" b="1"/>
            </a:lvl6pPr>
            <a:lvl7pPr marL="3762024" indent="0">
              <a:buNone/>
              <a:defRPr sz="2200" b="1"/>
            </a:lvl7pPr>
            <a:lvl8pPr marL="4389029" indent="0">
              <a:buNone/>
              <a:defRPr sz="2200" b="1"/>
            </a:lvl8pPr>
            <a:lvl9pPr marL="5016033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1" y="2609851"/>
            <a:ext cx="6464301" cy="4741545"/>
          </a:xfr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5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27004" indent="0">
              <a:buNone/>
              <a:defRPr sz="2700" b="1"/>
            </a:lvl2pPr>
            <a:lvl3pPr marL="1254008" indent="0">
              <a:buNone/>
              <a:defRPr sz="2500" b="1"/>
            </a:lvl3pPr>
            <a:lvl4pPr marL="1881012" indent="0">
              <a:buNone/>
              <a:defRPr sz="2200" b="1"/>
            </a:lvl4pPr>
            <a:lvl5pPr marL="2508016" indent="0">
              <a:buNone/>
              <a:defRPr sz="2200" b="1"/>
            </a:lvl5pPr>
            <a:lvl6pPr marL="3135020" indent="0">
              <a:buNone/>
              <a:defRPr sz="2200" b="1"/>
            </a:lvl6pPr>
            <a:lvl7pPr marL="3762024" indent="0">
              <a:buNone/>
              <a:defRPr sz="2200" b="1"/>
            </a:lvl7pPr>
            <a:lvl8pPr marL="4389029" indent="0">
              <a:buNone/>
              <a:defRPr sz="2200" b="1"/>
            </a:lvl8pPr>
            <a:lvl9pPr marL="5016033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1"/>
            <a:ext cx="6466840" cy="4741545"/>
          </a:xfr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7855-D511-49A2-B46F-929734918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03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4930" y="25852"/>
            <a:ext cx="8411271" cy="7588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91440"/>
            <a:ext cx="1021760" cy="768096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-9111515" y="7740063"/>
            <a:ext cx="9075420" cy="495956"/>
          </a:xfrm>
          <a:prstGeom prst="rect">
            <a:avLst/>
          </a:prstGeom>
          <a:noFill/>
        </p:spPr>
        <p:txBody>
          <a:bodyPr wrap="square" lIns="125401" tIns="62700" rIns="125401" bIns="62700" rtlCol="0">
            <a:spAutoFit/>
          </a:bodyPr>
          <a:lstStyle/>
          <a:p>
            <a:r>
              <a:rPr lang="en-US" sz="2400" b="1" spc="69" dirty="0" err="1" smtClean="0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রতন</a:t>
            </a:r>
            <a:r>
              <a:rPr lang="en-US" sz="2400" b="1" spc="69" dirty="0" smtClean="0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spc="69" dirty="0" err="1" smtClean="0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ঘরামী</a:t>
            </a:r>
            <a:r>
              <a:rPr lang="en-US" sz="2400" b="1" spc="69" dirty="0" smtClean="0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spc="69" dirty="0" err="1" smtClean="0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400" b="1" spc="69" dirty="0" smtClean="0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spc="69" dirty="0" err="1" smtClean="0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b="1" spc="69" dirty="0" smtClean="0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b="1" spc="69" dirty="0" err="1" smtClean="0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2400" b="1" spc="69" dirty="0" smtClean="0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), </a:t>
            </a:r>
            <a:r>
              <a:rPr lang="en-US" sz="2400" b="1" spc="69" dirty="0" err="1" smtClean="0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সাপলেজা</a:t>
            </a:r>
            <a:r>
              <a:rPr lang="en-US" sz="2400" b="1" spc="69" dirty="0" smtClean="0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spc="69" dirty="0" err="1" smtClean="0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মডেল</a:t>
            </a:r>
            <a:r>
              <a:rPr lang="en-US" sz="2400" b="1" spc="69" dirty="0" smtClean="0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spc="69" dirty="0" err="1" smtClean="0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হাই</a:t>
            </a:r>
            <a:r>
              <a:rPr lang="en-US" sz="2400" b="1" spc="69" dirty="0" smtClean="0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spc="69" dirty="0" err="1" smtClean="0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2400" b="1" spc="69" dirty="0" smtClean="0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spc="69" dirty="0" err="1" smtClean="0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মঠবাড়িয়া</a:t>
            </a:r>
            <a:r>
              <a:rPr lang="en-US" sz="2400" b="1" spc="69" dirty="0" smtClean="0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spc="69" dirty="0" err="1" smtClean="0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পিরোজপুর</a:t>
            </a:r>
            <a:r>
              <a:rPr lang="en-US" sz="2400" b="1" spc="69" dirty="0" smtClean="0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2400" b="1" spc="69" dirty="0" smtClean="0">
              <a:ln w="11430"/>
              <a:solidFill>
                <a:srgbClr val="0066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Action Button: Custom 9">
            <a:hlinkClick r:id="" action="ppaction://hlinkshowjump?jump=endshow" highlightClick="1"/>
          </p:cNvPr>
          <p:cNvSpPr/>
          <p:nvPr userDrawn="1"/>
        </p:nvSpPr>
        <p:spPr>
          <a:xfrm>
            <a:off x="13045440" y="89154"/>
            <a:ext cx="975360" cy="768096"/>
          </a:xfrm>
          <a:prstGeom prst="actionButtonBlank">
            <a:avLst/>
          </a:prstGeom>
          <a:blipFill>
            <a:blip r:embed="rId4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401" tIns="62700" rIns="125401" bIns="62700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5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753600" y="7791452"/>
            <a:ext cx="3413760" cy="43815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7863840"/>
            <a:ext cx="7680960" cy="365760"/>
          </a:xfrm>
        </p:spPr>
        <p:txBody>
          <a:bodyPr/>
          <a:lstStyle>
            <a:lvl1pPr>
              <a:defRPr sz="2200"/>
            </a:lvl1pPr>
          </a:lstStyle>
          <a:p>
            <a:pPr algn="l"/>
            <a:endParaRPr lang="bn-BD" sz="1600" b="1" spc="69" dirty="0" smtClean="0">
              <a:ln w="11430"/>
              <a:solidFill>
                <a:srgbClr val="0066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3167360" y="7768592"/>
            <a:ext cx="1463040" cy="438150"/>
          </a:xfrm>
        </p:spPr>
        <p:txBody>
          <a:bodyPr/>
          <a:lstStyle/>
          <a:p>
            <a:fld id="{A54B7855-D511-49A2-B46F-929734918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81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2" y="327660"/>
            <a:ext cx="4813301" cy="139446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1"/>
            <a:ext cx="8178800" cy="7023736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3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2" y="1722121"/>
            <a:ext cx="4813301" cy="5629276"/>
          </a:xfrm>
        </p:spPr>
        <p:txBody>
          <a:bodyPr/>
          <a:lstStyle>
            <a:lvl1pPr marL="0" indent="0">
              <a:buNone/>
              <a:defRPr sz="1900"/>
            </a:lvl1pPr>
            <a:lvl2pPr marL="627004" indent="0">
              <a:buNone/>
              <a:defRPr sz="1600"/>
            </a:lvl2pPr>
            <a:lvl3pPr marL="1254008" indent="0">
              <a:buNone/>
              <a:defRPr sz="1400"/>
            </a:lvl3pPr>
            <a:lvl4pPr marL="1881012" indent="0">
              <a:buNone/>
              <a:defRPr sz="1200"/>
            </a:lvl4pPr>
            <a:lvl5pPr marL="2508016" indent="0">
              <a:buNone/>
              <a:defRPr sz="1200"/>
            </a:lvl5pPr>
            <a:lvl6pPr marL="3135020" indent="0">
              <a:buNone/>
              <a:defRPr sz="1200"/>
            </a:lvl6pPr>
            <a:lvl7pPr marL="3762024" indent="0">
              <a:buNone/>
              <a:defRPr sz="1200"/>
            </a:lvl7pPr>
            <a:lvl8pPr marL="4389029" indent="0">
              <a:buNone/>
              <a:defRPr sz="1200"/>
            </a:lvl8pPr>
            <a:lvl9pPr marL="5016033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7855-D511-49A2-B46F-929734918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64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1"/>
            <a:ext cx="8778240" cy="680086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400"/>
            </a:lvl1pPr>
            <a:lvl2pPr marL="627004" indent="0">
              <a:buNone/>
              <a:defRPr sz="3800"/>
            </a:lvl2pPr>
            <a:lvl3pPr marL="1254008" indent="0">
              <a:buNone/>
              <a:defRPr sz="3300"/>
            </a:lvl3pPr>
            <a:lvl4pPr marL="1881012" indent="0">
              <a:buNone/>
              <a:defRPr sz="2700"/>
            </a:lvl4pPr>
            <a:lvl5pPr marL="2508016" indent="0">
              <a:buNone/>
              <a:defRPr sz="2700"/>
            </a:lvl5pPr>
            <a:lvl6pPr marL="3135020" indent="0">
              <a:buNone/>
              <a:defRPr sz="2700"/>
            </a:lvl6pPr>
            <a:lvl7pPr marL="3762024" indent="0">
              <a:buNone/>
              <a:defRPr sz="2700"/>
            </a:lvl7pPr>
            <a:lvl8pPr marL="4389029" indent="0">
              <a:buNone/>
              <a:defRPr sz="2700"/>
            </a:lvl8pPr>
            <a:lvl9pPr marL="5016033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7"/>
            <a:ext cx="8778240" cy="965834"/>
          </a:xfrm>
        </p:spPr>
        <p:txBody>
          <a:bodyPr/>
          <a:lstStyle>
            <a:lvl1pPr marL="0" indent="0">
              <a:buNone/>
              <a:defRPr sz="1900"/>
            </a:lvl1pPr>
            <a:lvl2pPr marL="627004" indent="0">
              <a:buNone/>
              <a:defRPr sz="1600"/>
            </a:lvl2pPr>
            <a:lvl3pPr marL="1254008" indent="0">
              <a:buNone/>
              <a:defRPr sz="1400"/>
            </a:lvl3pPr>
            <a:lvl4pPr marL="1881012" indent="0">
              <a:buNone/>
              <a:defRPr sz="1200"/>
            </a:lvl4pPr>
            <a:lvl5pPr marL="2508016" indent="0">
              <a:buNone/>
              <a:defRPr sz="1200"/>
            </a:lvl5pPr>
            <a:lvl6pPr marL="3135020" indent="0">
              <a:buNone/>
              <a:defRPr sz="1200"/>
            </a:lvl6pPr>
            <a:lvl7pPr marL="3762024" indent="0">
              <a:buNone/>
              <a:defRPr sz="1200"/>
            </a:lvl7pPr>
            <a:lvl8pPr marL="4389029" indent="0">
              <a:buNone/>
              <a:defRPr sz="1200"/>
            </a:lvl8pPr>
            <a:lvl9pPr marL="5016033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7855-D511-49A2-B46F-929734918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5"/>
            <a:ext cx="13167360" cy="1371600"/>
          </a:xfrm>
          <a:prstGeom prst="rect">
            <a:avLst/>
          </a:prstGeom>
        </p:spPr>
        <p:txBody>
          <a:bodyPr vert="horz" lIns="125401" tIns="62700" rIns="125401" bIns="627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25401" tIns="62700" rIns="125401" bIns="6270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25401" tIns="62700" rIns="125401" bIns="6270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25401" tIns="62700" rIns="125401" bIns="6270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25401" tIns="62700" rIns="125401" bIns="6270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B7855-D511-49A2-B46F-929734918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00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1254008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0253" indent="-470253" algn="l" defTabSz="1254008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1018882" indent="-391878" algn="l" defTabSz="1254008" rtl="0" eaLnBrk="1" latinLnBrk="0" hangingPunct="1">
        <a:spcBef>
          <a:spcPct val="20000"/>
        </a:spcBef>
        <a:buFont typeface="Arial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67510" indent="-313502" algn="l" defTabSz="1254008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14" indent="-313502" algn="l" defTabSz="1254008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821518" indent="-313502" algn="l" defTabSz="1254008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48522" indent="-313502" algn="l" defTabSz="1254008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75527" indent="-313502" algn="l" defTabSz="1254008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02531" indent="-313502" algn="l" defTabSz="1254008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329535" indent="-313502" algn="l" defTabSz="1254008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5400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27004" algn="l" defTabSz="125400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54008" algn="l" defTabSz="125400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881012" algn="l" defTabSz="125400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08016" algn="l" defTabSz="125400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35020" algn="l" defTabSz="125400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62024" algn="l" defTabSz="125400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89029" algn="l" defTabSz="125400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016033" algn="l" defTabSz="125400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883" y="2560321"/>
            <a:ext cx="10728960" cy="42119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4267202" y="381000"/>
            <a:ext cx="6321509" cy="3189001"/>
          </a:xfrm>
          <a:prstGeom prst="rect">
            <a:avLst/>
          </a:prstGeom>
          <a:noFill/>
        </p:spPr>
        <p:txBody>
          <a:bodyPr wrap="square" lIns="125401" tIns="62700" rIns="125401" bIns="62700" rtlCol="0">
            <a:spAutoFit/>
          </a:bodyPr>
          <a:lstStyle/>
          <a:p>
            <a:pPr algn="ctr"/>
            <a:r>
              <a:rPr lang="en-US" sz="199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99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206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93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362466"/>
              </p:ext>
            </p:extLst>
          </p:nvPr>
        </p:nvGraphicFramePr>
        <p:xfrm>
          <a:off x="838201" y="1294638"/>
          <a:ext cx="13563598" cy="560832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981199"/>
                <a:gridCol w="2209800"/>
                <a:gridCol w="1940867"/>
                <a:gridCol w="778624"/>
                <a:gridCol w="1700109"/>
                <a:gridCol w="4952999"/>
              </a:tblGrid>
              <a:tr h="11026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err="1">
                          <a:effectLst/>
                          <a:latin typeface="SutonnyMJ" pitchFamily="2" charset="0"/>
                        </a:rPr>
                        <a:t>ms</a:t>
                      </a:r>
                      <a:r>
                        <a:rPr lang="en-US" sz="4000" dirty="0">
                          <a:effectLst/>
                          <a:latin typeface="SutonnyMJ" pitchFamily="2" charset="0"/>
                        </a:rPr>
                        <a:t>¯‹…Z</a:t>
                      </a:r>
                      <a:endParaRPr lang="en-US" sz="3600" dirty="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err="1">
                          <a:effectLst/>
                          <a:latin typeface="SutonnyMJ" pitchFamily="2" charset="0"/>
                        </a:rPr>
                        <a:t>cªvK</a:t>
                      </a:r>
                      <a:r>
                        <a:rPr lang="en-US" sz="4000" dirty="0">
                          <a:effectLst/>
                          <a:latin typeface="SutonnyMJ" pitchFamily="2" charset="0"/>
                        </a:rPr>
                        <a:t>…Z </a:t>
                      </a:r>
                      <a:endParaRPr lang="en-US" sz="3600" dirty="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SutonnyMJ" pitchFamily="2" charset="0"/>
                        </a:rPr>
                        <a:t>Z™¢e</a:t>
                      </a:r>
                      <a:endParaRPr lang="en-US" sz="360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SutonnyMJ" pitchFamily="2" charset="0"/>
                        </a:rPr>
                        <a:t> </a:t>
                      </a:r>
                      <a:endParaRPr lang="en-US" sz="3600" dirty="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SutonnyMJ" pitchFamily="2" charset="0"/>
                        </a:rPr>
                        <a:t>Zrmg</a:t>
                      </a:r>
                      <a:endParaRPr lang="en-US" sz="360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SutonnyMJ" pitchFamily="2" charset="0"/>
                        </a:rPr>
                        <a:t>Aa©-Zrmg (AcÖPwjZ ev Ae¨eüZ)</a:t>
                      </a:r>
                      <a:endParaRPr lang="en-US" sz="360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13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SutonnyMJ" pitchFamily="2" charset="0"/>
                        </a:rPr>
                        <a:t>grm¨</a:t>
                      </a:r>
                      <a:endParaRPr lang="en-US" sz="360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err="1">
                          <a:effectLst/>
                          <a:latin typeface="SutonnyMJ" pitchFamily="2" charset="0"/>
                        </a:rPr>
                        <a:t>g”Q</a:t>
                      </a:r>
                      <a:endParaRPr lang="en-US" sz="3600" dirty="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SutonnyMJ" pitchFamily="2" charset="0"/>
                        </a:rPr>
                        <a:t>gvQ</a:t>
                      </a:r>
                      <a:endParaRPr lang="en-US" sz="360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SutonnyMJ" pitchFamily="2" charset="0"/>
                        </a:rPr>
                        <a:t>K…ò</a:t>
                      </a:r>
                      <a:endParaRPr lang="en-US" sz="360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SutonnyMJ" pitchFamily="2" charset="0"/>
                        </a:rPr>
                        <a:t>†Kó</a:t>
                      </a:r>
                      <a:endParaRPr lang="en-US" sz="360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13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SutonnyMJ" pitchFamily="2" charset="0"/>
                        </a:rPr>
                        <a:t>P›`ª</a:t>
                      </a:r>
                      <a:endParaRPr lang="en-US" sz="360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SutonnyMJ" pitchFamily="2" charset="0"/>
                        </a:rPr>
                        <a:t>P›`</a:t>
                      </a:r>
                      <a:endParaRPr lang="en-US" sz="3600" dirty="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SutonnyMJ" pitchFamily="2" charset="0"/>
                        </a:rPr>
                        <a:t>Pvu`</a:t>
                      </a:r>
                      <a:endParaRPr lang="en-US" sz="360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SutonnyMJ" pitchFamily="2" charset="0"/>
                        </a:rPr>
                        <a:t>‡R¨vr¯œv</a:t>
                      </a:r>
                      <a:endParaRPr lang="en-US" sz="360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SutonnyMJ" pitchFamily="2" charset="0"/>
                        </a:rPr>
                        <a:t>‡</a:t>
                      </a:r>
                      <a:r>
                        <a:rPr lang="en-US" sz="4000" dirty="0" err="1">
                          <a:effectLst/>
                          <a:latin typeface="SutonnyMJ" pitchFamily="2" charset="0"/>
                        </a:rPr>
                        <a:t>R¨vQbv</a:t>
                      </a:r>
                      <a:endParaRPr lang="en-US" sz="3600" dirty="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13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SutonnyMJ" pitchFamily="2" charset="0"/>
                        </a:rPr>
                        <a:t>Kg©Kvi</a:t>
                      </a:r>
                      <a:endParaRPr lang="en-US" sz="360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SutonnyMJ" pitchFamily="2" charset="0"/>
                        </a:rPr>
                        <a:t>Kg©Avi</a:t>
                      </a:r>
                      <a:endParaRPr lang="en-US" sz="360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err="1">
                          <a:effectLst/>
                          <a:latin typeface="SutonnyMJ" pitchFamily="2" charset="0"/>
                        </a:rPr>
                        <a:t>Kvgvi</a:t>
                      </a:r>
                      <a:endParaRPr lang="en-US" sz="3600" dirty="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SutonnyMJ" pitchFamily="2" charset="0"/>
                        </a:rPr>
                        <a:t>kÖv×</a:t>
                      </a:r>
                      <a:endParaRPr lang="en-US" sz="360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SutonnyMJ" pitchFamily="2" charset="0"/>
                        </a:rPr>
                        <a:t>‡QivÏ</a:t>
                      </a:r>
                      <a:endParaRPr lang="en-US" sz="360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13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SutonnyMJ" pitchFamily="2" charset="0"/>
                        </a:rPr>
                        <a:t>`y»</a:t>
                      </a:r>
                      <a:endParaRPr lang="en-US" sz="360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SutonnyMJ" pitchFamily="2" charset="0"/>
                        </a:rPr>
                        <a:t>`y×</a:t>
                      </a:r>
                      <a:endParaRPr lang="en-US" sz="360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SutonnyMJ" pitchFamily="2" charset="0"/>
                        </a:rPr>
                        <a:t>`</a:t>
                      </a:r>
                      <a:r>
                        <a:rPr lang="en-US" sz="4000" dirty="0" err="1">
                          <a:effectLst/>
                          <a:latin typeface="SutonnyMJ" pitchFamily="2" charset="0"/>
                        </a:rPr>
                        <a:t>ya</a:t>
                      </a:r>
                      <a:endParaRPr lang="en-US" sz="3600" dirty="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SutonnyMJ" pitchFamily="2" charset="0"/>
                        </a:rPr>
                        <a:t>M„wnYx</a:t>
                      </a:r>
                      <a:endParaRPr lang="en-US" sz="360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SutonnyMJ" pitchFamily="2" charset="0"/>
                        </a:rPr>
                        <a:t>wMbœx</a:t>
                      </a:r>
                      <a:endParaRPr lang="en-US" sz="360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13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SutonnyMJ" pitchFamily="2" charset="0"/>
                        </a:rPr>
                        <a:t>Pg©Kvi</a:t>
                      </a:r>
                      <a:endParaRPr lang="en-US" sz="360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SutonnyMJ" pitchFamily="2" charset="0"/>
                        </a:rPr>
                        <a:t>P¤§Avi</a:t>
                      </a:r>
                      <a:endParaRPr lang="en-US" sz="360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err="1">
                          <a:effectLst/>
                          <a:latin typeface="SutonnyMJ" pitchFamily="2" charset="0"/>
                        </a:rPr>
                        <a:t>Pvgvi</a:t>
                      </a:r>
                      <a:endParaRPr lang="en-US" sz="3600" dirty="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SutonnyMJ" pitchFamily="2" charset="0"/>
                        </a:rPr>
                        <a:t>‰</a:t>
                      </a:r>
                      <a:r>
                        <a:rPr lang="en-US" sz="4000" dirty="0" err="1">
                          <a:effectLst/>
                          <a:latin typeface="SutonnyMJ" pitchFamily="2" charset="0"/>
                        </a:rPr>
                        <a:t>eòe</a:t>
                      </a:r>
                      <a:endParaRPr lang="en-US" sz="3600" dirty="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SutonnyMJ" pitchFamily="2" charset="0"/>
                        </a:rPr>
                        <a:t>‡evóg</a:t>
                      </a:r>
                      <a:endParaRPr lang="en-US" sz="360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13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SutonnyMJ" pitchFamily="2" charset="0"/>
                        </a:rPr>
                        <a:t>n¯Í</a:t>
                      </a:r>
                      <a:endParaRPr lang="en-US" sz="360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SutonnyMJ" pitchFamily="2" charset="0"/>
                        </a:rPr>
                        <a:t>nÌ</a:t>
                      </a:r>
                      <a:endParaRPr lang="en-US" sz="360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SutonnyMJ" pitchFamily="2" charset="0"/>
                        </a:rPr>
                        <a:t>nvZ</a:t>
                      </a:r>
                      <a:endParaRPr lang="en-US" sz="360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err="1">
                          <a:effectLst/>
                          <a:latin typeface="SutonnyMJ" pitchFamily="2" charset="0"/>
                        </a:rPr>
                        <a:t>KzrwmZ</a:t>
                      </a:r>
                      <a:endParaRPr lang="en-US" sz="3600" dirty="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err="1">
                          <a:effectLst/>
                          <a:latin typeface="SutonnyMJ" pitchFamily="2" charset="0"/>
                        </a:rPr>
                        <a:t>Kzw”QZ</a:t>
                      </a:r>
                      <a:endParaRPr lang="en-US" sz="3600" dirty="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622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660358"/>
            <a:ext cx="13106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000" dirty="0" err="1">
                <a:latin typeface="SutonnyMJ" pitchFamily="2" charset="0"/>
              </a:rPr>
              <a:t>AcÖPwjZ</a:t>
            </a:r>
            <a:r>
              <a:rPr lang="en-US" sz="6000" dirty="0">
                <a:latin typeface="SutonnyMJ" pitchFamily="2" charset="0"/>
              </a:rPr>
              <a:t> </a:t>
            </a:r>
            <a:r>
              <a:rPr lang="en-US" sz="6000" dirty="0" err="1">
                <a:latin typeface="SutonnyMJ" pitchFamily="2" charset="0"/>
              </a:rPr>
              <a:t>ev</a:t>
            </a:r>
            <a:r>
              <a:rPr lang="en-US" sz="6000" dirty="0">
                <a:latin typeface="SutonnyMJ" pitchFamily="2" charset="0"/>
              </a:rPr>
              <a:t> </a:t>
            </a:r>
            <a:r>
              <a:rPr lang="en-US" sz="6000" dirty="0" err="1">
                <a:latin typeface="SutonnyMJ" pitchFamily="2" charset="0"/>
              </a:rPr>
              <a:t>Ae¨eüZ</a:t>
            </a:r>
            <a:r>
              <a:rPr lang="en-US" sz="6000" dirty="0">
                <a:latin typeface="SutonnyMJ" pitchFamily="2" charset="0"/>
              </a:rPr>
              <a:t> </a:t>
            </a:r>
            <a:r>
              <a:rPr lang="en-US" sz="6000" dirty="0" err="1">
                <a:latin typeface="SutonnyMJ" pitchFamily="2" charset="0"/>
              </a:rPr>
              <a:t>kã</a:t>
            </a:r>
            <a:r>
              <a:rPr lang="en-US" sz="6000" dirty="0">
                <a:latin typeface="SutonnyMJ" pitchFamily="2" charset="0"/>
              </a:rPr>
              <a:t> </a:t>
            </a:r>
            <a:r>
              <a:rPr lang="en-US" sz="6000" dirty="0" err="1">
                <a:latin typeface="SutonnyMJ" pitchFamily="2" charset="0"/>
              </a:rPr>
              <a:t>gv‡bB</a:t>
            </a:r>
            <a:r>
              <a:rPr lang="en-US" sz="6000" dirty="0">
                <a:latin typeface="SutonnyMJ" pitchFamily="2" charset="0"/>
              </a:rPr>
              <a:t> </a:t>
            </a:r>
            <a:r>
              <a:rPr lang="en-US" sz="6000" dirty="0" err="1">
                <a:latin typeface="SutonnyMJ" pitchFamily="2" charset="0"/>
              </a:rPr>
              <a:t>Aa</a:t>
            </a:r>
            <a:r>
              <a:rPr lang="en-US" sz="6000" dirty="0">
                <a:latin typeface="SutonnyMJ" pitchFamily="2" charset="0"/>
              </a:rPr>
              <a:t>©-</a:t>
            </a:r>
            <a:r>
              <a:rPr lang="en-US" sz="6000" dirty="0" err="1">
                <a:latin typeface="SutonnyMJ" pitchFamily="2" charset="0"/>
              </a:rPr>
              <a:t>Zrmg</a:t>
            </a:r>
            <a:r>
              <a:rPr lang="en-US" sz="6000" dirty="0">
                <a:latin typeface="SutonnyMJ" pitchFamily="2" charset="0"/>
              </a:rPr>
              <a:t> </a:t>
            </a:r>
            <a:r>
              <a:rPr lang="en-US" sz="6000" dirty="0" err="1">
                <a:latin typeface="SutonnyMJ" pitchFamily="2" charset="0"/>
              </a:rPr>
              <a:t>kã</a:t>
            </a:r>
            <a:r>
              <a:rPr lang="en-US" sz="6000" dirty="0">
                <a:latin typeface="SutonnyMJ" pitchFamily="2" charset="0"/>
              </a:rPr>
              <a:t> </a:t>
            </a:r>
            <a:r>
              <a:rPr lang="en-US" sz="6000" dirty="0" err="1">
                <a:latin typeface="SutonnyMJ" pitchFamily="2" charset="0"/>
              </a:rPr>
              <a:t>bq</a:t>
            </a:r>
            <a:r>
              <a:rPr lang="en-US" sz="6000" dirty="0">
                <a:latin typeface="SutonnyMJ" pitchFamily="2" charset="0"/>
              </a:rPr>
              <a:t> </a:t>
            </a:r>
            <a:r>
              <a:rPr lang="en-US" sz="6000" dirty="0" err="1">
                <a:latin typeface="SutonnyMJ" pitchFamily="2" charset="0"/>
              </a:rPr>
              <a:t>KviY</a:t>
            </a:r>
            <a:r>
              <a:rPr lang="en-US" sz="6000" dirty="0">
                <a:latin typeface="SutonnyMJ" pitchFamily="2" charset="0"/>
              </a:rPr>
              <a:t> </a:t>
            </a:r>
            <a:r>
              <a:rPr lang="en-US" sz="6000" dirty="0" err="1">
                <a:latin typeface="SutonnyMJ" pitchFamily="2" charset="0"/>
              </a:rPr>
              <a:t>hw</a:t>
            </a:r>
            <a:r>
              <a:rPr lang="en-US" sz="6000" dirty="0">
                <a:latin typeface="SutonnyMJ" pitchFamily="2" charset="0"/>
              </a:rPr>
              <a:t>` </a:t>
            </a:r>
            <a:r>
              <a:rPr lang="en-US" sz="6000" dirty="0" err="1">
                <a:latin typeface="SutonnyMJ" pitchFamily="2" charset="0"/>
              </a:rPr>
              <a:t>AcÖPwjZ</a:t>
            </a:r>
            <a:r>
              <a:rPr lang="en-US" sz="6000" dirty="0">
                <a:latin typeface="SutonnyMJ" pitchFamily="2" charset="0"/>
              </a:rPr>
              <a:t> </a:t>
            </a:r>
            <a:r>
              <a:rPr lang="en-US" sz="6000" dirty="0" err="1">
                <a:latin typeface="SutonnyMJ" pitchFamily="2" charset="0"/>
              </a:rPr>
              <a:t>ev</a:t>
            </a:r>
            <a:r>
              <a:rPr lang="en-US" sz="6000" dirty="0">
                <a:latin typeface="SutonnyMJ" pitchFamily="2" charset="0"/>
              </a:rPr>
              <a:t> </a:t>
            </a:r>
            <a:r>
              <a:rPr lang="en-US" sz="6000" dirty="0" err="1">
                <a:latin typeface="SutonnyMJ" pitchFamily="2" charset="0"/>
              </a:rPr>
              <a:t>Ae¨eüZ</a:t>
            </a:r>
            <a:r>
              <a:rPr lang="en-US" sz="6000" dirty="0">
                <a:latin typeface="SutonnyMJ" pitchFamily="2" charset="0"/>
              </a:rPr>
              <a:t> </a:t>
            </a:r>
            <a:r>
              <a:rPr lang="en-US" sz="6000" dirty="0" err="1">
                <a:latin typeface="SutonnyMJ" pitchFamily="2" charset="0"/>
              </a:rPr>
              <a:t>k‡ãi</a:t>
            </a:r>
            <a:r>
              <a:rPr lang="en-US" sz="6000" dirty="0">
                <a:latin typeface="SutonnyMJ" pitchFamily="2" charset="0"/>
              </a:rPr>
              <a:t> ci †</a:t>
            </a:r>
            <a:r>
              <a:rPr lang="en-US" sz="6000" dirty="0" err="1">
                <a:latin typeface="SutonnyMJ" pitchFamily="2" charset="0"/>
              </a:rPr>
              <a:t>Kv‡bv</a:t>
            </a:r>
            <a:r>
              <a:rPr lang="en-US" sz="6000" dirty="0">
                <a:latin typeface="SutonnyMJ" pitchFamily="2" charset="0"/>
              </a:rPr>
              <a:t> </a:t>
            </a:r>
            <a:r>
              <a:rPr lang="en-US" sz="6000" dirty="0" err="1">
                <a:latin typeface="SutonnyMJ" pitchFamily="2" charset="0"/>
              </a:rPr>
              <a:t>iK‡gi</a:t>
            </a:r>
            <a:r>
              <a:rPr lang="en-US" sz="6000" dirty="0">
                <a:latin typeface="SutonnyMJ" pitchFamily="2" charset="0"/>
              </a:rPr>
              <a:t> </a:t>
            </a:r>
            <a:r>
              <a:rPr lang="en-US" sz="6000" dirty="0" err="1">
                <a:latin typeface="SutonnyMJ" pitchFamily="2" charset="0"/>
              </a:rPr>
              <a:t>weeZ©b</a:t>
            </a:r>
            <a:r>
              <a:rPr lang="en-US" sz="6000" dirty="0">
                <a:latin typeface="SutonnyMJ" pitchFamily="2" charset="0"/>
              </a:rPr>
              <a:t> </a:t>
            </a:r>
            <a:r>
              <a:rPr lang="en-US" sz="6000" dirty="0" err="1">
                <a:latin typeface="SutonnyMJ" pitchFamily="2" charset="0"/>
              </a:rPr>
              <a:t>NU‡j</a:t>
            </a:r>
            <a:r>
              <a:rPr lang="en-US" sz="6000" dirty="0">
                <a:latin typeface="SutonnyMJ" pitchFamily="2" charset="0"/>
              </a:rPr>
              <a:t> Z™¢e </a:t>
            </a:r>
            <a:r>
              <a:rPr lang="en-US" sz="6000" dirty="0" err="1">
                <a:latin typeface="SutonnyMJ" pitchFamily="2" charset="0"/>
              </a:rPr>
              <a:t>kã</a:t>
            </a:r>
            <a:r>
              <a:rPr lang="en-US" sz="6000" dirty="0">
                <a:latin typeface="SutonnyMJ" pitchFamily="2" charset="0"/>
              </a:rPr>
              <a:t> </a:t>
            </a:r>
            <a:r>
              <a:rPr lang="en-US" sz="6000" dirty="0" err="1">
                <a:latin typeface="SutonnyMJ" pitchFamily="2" charset="0"/>
              </a:rPr>
              <a:t>Avi</a:t>
            </a:r>
            <a:r>
              <a:rPr lang="en-US" sz="6000" dirty="0">
                <a:latin typeface="SutonnyMJ" pitchFamily="2" charset="0"/>
              </a:rPr>
              <a:t> </a:t>
            </a:r>
            <a:r>
              <a:rPr lang="en-US" sz="6000" dirty="0" err="1">
                <a:latin typeface="SutonnyMJ" pitchFamily="2" charset="0"/>
              </a:rPr>
              <a:t>weeZ©b</a:t>
            </a:r>
            <a:r>
              <a:rPr lang="en-US" sz="6000" dirty="0">
                <a:latin typeface="SutonnyMJ" pitchFamily="2" charset="0"/>
              </a:rPr>
              <a:t> </a:t>
            </a:r>
            <a:r>
              <a:rPr lang="en-US" sz="6000" dirty="0" err="1">
                <a:latin typeface="SutonnyMJ" pitchFamily="2" charset="0"/>
              </a:rPr>
              <a:t>bv</a:t>
            </a:r>
            <a:r>
              <a:rPr lang="en-US" sz="6000" dirty="0">
                <a:latin typeface="SutonnyMJ" pitchFamily="2" charset="0"/>
              </a:rPr>
              <a:t> </a:t>
            </a:r>
            <a:r>
              <a:rPr lang="en-US" sz="6000" dirty="0" err="1">
                <a:latin typeface="SutonnyMJ" pitchFamily="2" charset="0"/>
              </a:rPr>
              <a:t>NU‡j</a:t>
            </a:r>
            <a:r>
              <a:rPr lang="en-US" sz="6000" dirty="0">
                <a:latin typeface="SutonnyMJ" pitchFamily="2" charset="0"/>
              </a:rPr>
              <a:t> </a:t>
            </a:r>
            <a:r>
              <a:rPr lang="en-US" sz="6000" dirty="0" err="1">
                <a:latin typeface="SutonnyMJ" pitchFamily="2" charset="0"/>
              </a:rPr>
              <a:t>Aa</a:t>
            </a:r>
            <a:r>
              <a:rPr lang="en-US" sz="6000" dirty="0">
                <a:latin typeface="SutonnyMJ" pitchFamily="2" charset="0"/>
              </a:rPr>
              <a:t>©-</a:t>
            </a:r>
            <a:r>
              <a:rPr lang="en-US" sz="6000" dirty="0" err="1">
                <a:latin typeface="SutonnyMJ" pitchFamily="2" charset="0"/>
              </a:rPr>
              <a:t>Zrmg</a:t>
            </a:r>
            <a:r>
              <a:rPr lang="en-US" sz="6000" dirty="0">
                <a:latin typeface="SutonnyMJ" pitchFamily="2" charset="0"/>
              </a:rPr>
              <a:t> </a:t>
            </a:r>
            <a:r>
              <a:rPr lang="en-US" sz="6000" dirty="0" err="1">
                <a:latin typeface="SutonnyMJ" pitchFamily="2" charset="0"/>
              </a:rPr>
              <a:t>kã</a:t>
            </a:r>
            <a:r>
              <a:rPr lang="en-US" sz="6000" dirty="0">
                <a:latin typeface="SutonnyMJ" pitchFamily="2" charset="0"/>
              </a:rPr>
              <a:t>| </a:t>
            </a:r>
            <a:r>
              <a:rPr lang="en-US" sz="6000" dirty="0" err="1">
                <a:latin typeface="SutonnyMJ" pitchFamily="2" charset="0"/>
              </a:rPr>
              <a:t>Aa</a:t>
            </a:r>
            <a:r>
              <a:rPr lang="en-US" sz="6000" dirty="0">
                <a:latin typeface="SutonnyMJ" pitchFamily="2" charset="0"/>
              </a:rPr>
              <a:t>©-</a:t>
            </a:r>
            <a:r>
              <a:rPr lang="en-US" sz="6000" dirty="0" err="1">
                <a:latin typeface="SutonnyMJ" pitchFamily="2" charset="0"/>
              </a:rPr>
              <a:t>Zrmg</a:t>
            </a:r>
            <a:r>
              <a:rPr lang="en-US" sz="6000" dirty="0">
                <a:latin typeface="SutonnyMJ" pitchFamily="2" charset="0"/>
              </a:rPr>
              <a:t> </a:t>
            </a:r>
            <a:r>
              <a:rPr lang="en-US" sz="6000" dirty="0" err="1">
                <a:latin typeface="SutonnyMJ" pitchFamily="2" charset="0"/>
              </a:rPr>
              <a:t>k‡ãi</a:t>
            </a:r>
            <a:r>
              <a:rPr lang="en-US" sz="6000" dirty="0">
                <a:latin typeface="SutonnyMJ" pitchFamily="2" charset="0"/>
              </a:rPr>
              <a:t> </a:t>
            </a:r>
            <a:r>
              <a:rPr lang="en-US" sz="6000" dirty="0" err="1">
                <a:latin typeface="SutonnyMJ" pitchFamily="2" charset="0"/>
              </a:rPr>
              <a:t>weeZ©b</a:t>
            </a:r>
            <a:r>
              <a:rPr lang="en-US" sz="6000" dirty="0">
                <a:latin typeface="SutonnyMJ" pitchFamily="2" charset="0"/>
              </a:rPr>
              <a:t> </a:t>
            </a:r>
            <a:r>
              <a:rPr lang="en-US" sz="6000" dirty="0" err="1">
                <a:latin typeface="SutonnyMJ" pitchFamily="2" charset="0"/>
              </a:rPr>
              <a:t>nq</a:t>
            </a:r>
            <a:r>
              <a:rPr lang="en-US" sz="6000" dirty="0">
                <a:latin typeface="SutonnyMJ" pitchFamily="2" charset="0"/>
              </a:rPr>
              <a:t> </a:t>
            </a:r>
            <a:r>
              <a:rPr lang="en-US" sz="6000" dirty="0" err="1">
                <a:latin typeface="SutonnyMJ" pitchFamily="2" charset="0"/>
              </a:rPr>
              <a:t>bv</a:t>
            </a:r>
            <a:r>
              <a:rPr lang="en-US" sz="6000" dirty="0">
                <a:latin typeface="SutonnyMJ" pitchFamily="2" charset="0"/>
              </a:rPr>
              <a:t>| </a:t>
            </a:r>
            <a:r>
              <a:rPr lang="en-US" sz="6000" dirty="0" err="1">
                <a:latin typeface="SutonnyMJ" pitchFamily="2" charset="0"/>
              </a:rPr>
              <a:t>cÖvK</a:t>
            </a:r>
            <a:r>
              <a:rPr lang="en-US" sz="6000" dirty="0">
                <a:latin typeface="SutonnyMJ" pitchFamily="2" charset="0"/>
              </a:rPr>
              <a:t>…Z </a:t>
            </a:r>
            <a:r>
              <a:rPr lang="en-US" sz="6000" dirty="0" err="1">
                <a:latin typeface="SutonnyMJ" pitchFamily="2" charset="0"/>
              </a:rPr>
              <a:t>kã</a:t>
            </a:r>
            <a:r>
              <a:rPr lang="en-US" sz="6000" dirty="0">
                <a:latin typeface="SutonnyMJ" pitchFamily="2" charset="0"/>
              </a:rPr>
              <a:t> ¸‡</a:t>
            </a:r>
            <a:r>
              <a:rPr lang="en-US" sz="6000" dirty="0" err="1">
                <a:latin typeface="SutonnyMJ" pitchFamily="2" charset="0"/>
              </a:rPr>
              <a:t>jv‡K</a:t>
            </a:r>
            <a:r>
              <a:rPr lang="en-US" sz="6000" dirty="0">
                <a:latin typeface="SutonnyMJ" pitchFamily="2" charset="0"/>
              </a:rPr>
              <a:t> </a:t>
            </a:r>
            <a:r>
              <a:rPr lang="en-US" sz="6000" dirty="0" err="1">
                <a:latin typeface="SutonnyMJ" pitchFamily="2" charset="0"/>
              </a:rPr>
              <a:t>e‡j</a:t>
            </a:r>
            <a:r>
              <a:rPr lang="en-US" sz="6000" dirty="0">
                <a:latin typeface="SutonnyMJ" pitchFamily="2" charset="0"/>
              </a:rPr>
              <a:t> </a:t>
            </a:r>
            <a:r>
              <a:rPr lang="en-US" sz="6000" dirty="0" err="1">
                <a:latin typeface="SutonnyMJ" pitchFamily="2" charset="0"/>
              </a:rPr>
              <a:t>Pjgvb</a:t>
            </a:r>
            <a:r>
              <a:rPr lang="en-US" sz="6000" dirty="0">
                <a:latin typeface="SutonnyMJ" pitchFamily="2" charset="0"/>
              </a:rPr>
              <a:t> </a:t>
            </a:r>
            <a:r>
              <a:rPr lang="en-US" sz="6000" dirty="0" err="1">
                <a:latin typeface="SutonnyMJ" pitchFamily="2" charset="0"/>
              </a:rPr>
              <a:t>kã</a:t>
            </a:r>
            <a:r>
              <a:rPr lang="en-US" sz="6000" dirty="0">
                <a:latin typeface="SutonnyMJ" pitchFamily="2" charset="0"/>
              </a:rPr>
              <a:t>| </a:t>
            </a:r>
            <a:r>
              <a:rPr lang="en-US" sz="6000" dirty="0" err="1">
                <a:latin typeface="SutonnyMJ" pitchFamily="2" charset="0"/>
              </a:rPr>
              <a:t>Aa</a:t>
            </a:r>
            <a:r>
              <a:rPr lang="en-US" sz="6000" dirty="0">
                <a:latin typeface="SutonnyMJ" pitchFamily="2" charset="0"/>
              </a:rPr>
              <a:t>©-</a:t>
            </a:r>
            <a:r>
              <a:rPr lang="en-US" sz="6000" dirty="0" err="1">
                <a:latin typeface="SutonnyMJ" pitchFamily="2" charset="0"/>
              </a:rPr>
              <a:t>Zrmg</a:t>
            </a:r>
            <a:r>
              <a:rPr lang="en-US" sz="6000" dirty="0">
                <a:latin typeface="SutonnyMJ" pitchFamily="2" charset="0"/>
              </a:rPr>
              <a:t> </a:t>
            </a:r>
            <a:r>
              <a:rPr lang="en-US" sz="6000" dirty="0" err="1">
                <a:latin typeface="SutonnyMJ" pitchFamily="2" charset="0"/>
              </a:rPr>
              <a:t>kã</a:t>
            </a:r>
            <a:r>
              <a:rPr lang="en-US" sz="6000" dirty="0">
                <a:latin typeface="SutonnyMJ" pitchFamily="2" charset="0"/>
              </a:rPr>
              <a:t> ¸‡</a:t>
            </a:r>
            <a:r>
              <a:rPr lang="en-US" sz="6000" dirty="0" err="1">
                <a:latin typeface="SutonnyMJ" pitchFamily="2" charset="0"/>
              </a:rPr>
              <a:t>jv‡K</a:t>
            </a:r>
            <a:r>
              <a:rPr lang="en-US" sz="6000" dirty="0">
                <a:latin typeface="SutonnyMJ" pitchFamily="2" charset="0"/>
              </a:rPr>
              <a:t> </a:t>
            </a:r>
            <a:r>
              <a:rPr lang="en-US" sz="6000" dirty="0" err="1">
                <a:latin typeface="SutonnyMJ" pitchFamily="2" charset="0"/>
              </a:rPr>
              <a:t>e‡j</a:t>
            </a:r>
            <a:r>
              <a:rPr lang="en-US" sz="6000" dirty="0">
                <a:latin typeface="SutonnyMJ" pitchFamily="2" charset="0"/>
              </a:rPr>
              <a:t> weKjv½ </a:t>
            </a:r>
            <a:r>
              <a:rPr lang="en-US" sz="6000" dirty="0" err="1">
                <a:latin typeface="SutonnyMJ" pitchFamily="2" charset="0"/>
              </a:rPr>
              <a:t>kã</a:t>
            </a:r>
            <a:r>
              <a:rPr lang="en-US" sz="6000" dirty="0" smtClean="0">
                <a:latin typeface="SutonnyMJ" pitchFamily="2" charset="0"/>
              </a:rPr>
              <a:t>|</a:t>
            </a:r>
            <a:endParaRPr lang="en-US" sz="60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6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iagram group"/>
          <p:cNvGrpSpPr/>
          <p:nvPr/>
        </p:nvGrpSpPr>
        <p:grpSpPr>
          <a:xfrm>
            <a:off x="731520" y="1920240"/>
            <a:ext cx="13533120" cy="5632269"/>
            <a:chOff x="3240138" y="-1"/>
            <a:chExt cx="3008262" cy="4617357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3" name="Group 2"/>
            <p:cNvGrpSpPr/>
            <p:nvPr/>
          </p:nvGrpSpPr>
          <p:grpSpPr>
            <a:xfrm>
              <a:off x="3240138" y="-1"/>
              <a:ext cx="3008262" cy="4617357"/>
              <a:chOff x="3240138" y="-1"/>
              <a:chExt cx="3008262" cy="4617357"/>
            </a:xfrm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</p:grpSpPr>
          <p:sp>
            <p:nvSpPr>
              <p:cNvPr id="4" name="Flowchart: Manual Operation 3"/>
              <p:cNvSpPr/>
              <p:nvPr/>
            </p:nvSpPr>
            <p:spPr>
              <a:xfrm rot="16200000">
                <a:off x="2435590" y="804547"/>
                <a:ext cx="4617357" cy="3008262"/>
              </a:xfrm>
              <a:prstGeom prst="flowChartManualOperation">
                <a:avLst/>
              </a:prstGeom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sp>
          <p:sp>
            <p:nvSpPr>
              <p:cNvPr id="5" name="Flowchart: Manual Operation 4"/>
              <p:cNvSpPr/>
              <p:nvPr/>
            </p:nvSpPr>
            <p:spPr>
              <a:xfrm rot="21600000">
                <a:off x="3240138" y="923470"/>
                <a:ext cx="3008262" cy="2770415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184150" tIns="0" rIns="186624" bIns="0" numCol="1" spcCol="1270" anchor="ctr" anchorCtr="0">
                <a:noAutofit/>
              </a:bodyPr>
              <a:lstStyle/>
              <a:p>
                <a:pPr defTabSz="1767803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4000" b="1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4000" b="1" dirty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4000" dirty="0"/>
              </a:p>
            </p:txBody>
          </p:sp>
        </p:grpSp>
      </p:grpSp>
      <p:sp>
        <p:nvSpPr>
          <p:cNvPr id="6" name="Cloud 5"/>
          <p:cNvSpPr/>
          <p:nvPr/>
        </p:nvSpPr>
        <p:spPr>
          <a:xfrm>
            <a:off x="7617898" y="960120"/>
            <a:ext cx="5730240" cy="1325880"/>
          </a:xfrm>
          <a:prstGeom prst="cloud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5401" tIns="62700" rIns="125401" bIns="62700" rtlCol="0" anchor="ctr"/>
          <a:lstStyle/>
          <a:p>
            <a:pPr algn="ctr"/>
            <a:r>
              <a:rPr lang="bn-IN" sz="6000" dirty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1600" y="3534345"/>
            <a:ext cx="13012858" cy="1603952"/>
          </a:xfrm>
          <a:prstGeom prst="rect">
            <a:avLst/>
          </a:prstGeom>
        </p:spPr>
        <p:txBody>
          <a:bodyPr wrap="square" lIns="125401" tIns="62700" rIns="125401" bIns="62700">
            <a:spAutoFit/>
          </a:bodyPr>
          <a:lstStyle/>
          <a:p>
            <a:pPr algn="just"/>
            <a:r>
              <a:rPr lang="en-US" sz="4800" dirty="0" smtClean="0">
                <a:latin typeface="SutonnyMJ" pitchFamily="2" charset="0"/>
              </a:rPr>
              <a:t>‡</a:t>
            </a:r>
            <a:r>
              <a:rPr lang="en-US" sz="4800" dirty="0" err="1" smtClean="0">
                <a:latin typeface="SutonnyMJ" pitchFamily="2" charset="0"/>
              </a:rPr>
              <a:t>Zvgvi</a:t>
            </a:r>
            <a:r>
              <a:rPr lang="en-US" sz="4800" dirty="0" smtClean="0">
                <a:latin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</a:rPr>
              <a:t>eB‡qi</a:t>
            </a:r>
            <a:r>
              <a:rPr lang="en-US" sz="4800" dirty="0" smtClean="0">
                <a:latin typeface="SutonnyMJ" pitchFamily="2" charset="0"/>
              </a:rPr>
              <a:t> </a:t>
            </a:r>
            <a:r>
              <a:rPr lang="en-US" sz="4800" b="1" dirty="0" err="1">
                <a:latin typeface="SutonnyMJ" pitchFamily="2" charset="0"/>
              </a:rPr>
              <a:t>Aa</a:t>
            </a:r>
            <a:r>
              <a:rPr lang="en-US" sz="4800" b="1" dirty="0">
                <a:latin typeface="SutonnyMJ" pitchFamily="2" charset="0"/>
              </a:rPr>
              <a:t>©-</a:t>
            </a:r>
            <a:r>
              <a:rPr lang="en-US" sz="4800" b="1" dirty="0" err="1">
                <a:latin typeface="SutonnyMJ" pitchFamily="2" charset="0"/>
              </a:rPr>
              <a:t>Zrmg</a:t>
            </a:r>
            <a:r>
              <a:rPr lang="en-US" sz="4800" b="1" dirty="0">
                <a:latin typeface="SutonnyMJ" pitchFamily="2" charset="0"/>
              </a:rPr>
              <a:t> </a:t>
            </a:r>
            <a:r>
              <a:rPr lang="en-US" sz="4800" b="1" dirty="0" err="1">
                <a:latin typeface="SutonnyMJ" pitchFamily="2" charset="0"/>
              </a:rPr>
              <a:t>kã</a:t>
            </a:r>
            <a:r>
              <a:rPr lang="en-US" sz="4800" b="1" dirty="0">
                <a:latin typeface="SutonnyMJ" pitchFamily="2" charset="0"/>
              </a:rPr>
              <a:t> </a:t>
            </a:r>
            <a:r>
              <a:rPr lang="en-US" sz="4800" b="1" dirty="0" smtClean="0">
                <a:latin typeface="SutonnyMJ" pitchFamily="2" charset="0"/>
              </a:rPr>
              <a:t>I </a:t>
            </a:r>
            <a:r>
              <a:rPr lang="en-US" sz="4800" b="1" dirty="0">
                <a:latin typeface="SutonnyMJ" pitchFamily="2" charset="0"/>
              </a:rPr>
              <a:t>Z™¢e </a:t>
            </a:r>
            <a:r>
              <a:rPr lang="en-US" sz="4800" b="1" dirty="0" err="1" smtClean="0">
                <a:latin typeface="SutonnyMJ" pitchFamily="2" charset="0"/>
              </a:rPr>
              <a:t>kã</a:t>
            </a:r>
            <a:r>
              <a:rPr lang="en-US" sz="4800" b="1" dirty="0" smtClean="0">
                <a:latin typeface="SutonnyMJ" pitchFamily="2" charset="0"/>
              </a:rPr>
              <a:t> </a:t>
            </a:r>
            <a:r>
              <a:rPr lang="en-US" sz="4800" dirty="0" smtClean="0">
                <a:latin typeface="SutonnyMJ" pitchFamily="2" charset="0"/>
              </a:rPr>
              <a:t>¸‡</a:t>
            </a:r>
            <a:r>
              <a:rPr lang="en-US" sz="4800" dirty="0" err="1" smtClean="0">
                <a:latin typeface="SutonnyMJ" pitchFamily="2" charset="0"/>
              </a:rPr>
              <a:t>jv</a:t>
            </a:r>
            <a:r>
              <a:rPr lang="en-US" sz="4800" dirty="0" smtClean="0">
                <a:latin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</a:rPr>
              <a:t>Abykxbj</a:t>
            </a:r>
            <a:r>
              <a:rPr lang="en-US" sz="4800" dirty="0" smtClean="0">
                <a:latin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</a:rPr>
              <a:t>K‡i</a:t>
            </a:r>
            <a:r>
              <a:rPr lang="en-US" sz="4800" dirty="0" smtClean="0">
                <a:latin typeface="SutonnyMJ" pitchFamily="2" charset="0"/>
              </a:rPr>
              <a:t> `</a:t>
            </a:r>
            <a:r>
              <a:rPr lang="en-US" sz="4800" dirty="0" err="1" smtClean="0">
                <a:latin typeface="SutonnyMJ" pitchFamily="2" charset="0"/>
              </a:rPr>
              <a:t>yBevi</a:t>
            </a:r>
            <a:r>
              <a:rPr lang="en-US" sz="4800" dirty="0" smtClean="0">
                <a:latin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</a:rPr>
              <a:t>LvZvq</a:t>
            </a:r>
            <a:r>
              <a:rPr lang="en-US" sz="4800" dirty="0" smtClean="0">
                <a:latin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</a:rPr>
              <a:t>wjL‡e</a:t>
            </a:r>
            <a:r>
              <a:rPr lang="en-US" sz="4800" dirty="0" smtClean="0">
                <a:latin typeface="SutonnyMJ" pitchFamily="2" charset="0"/>
              </a:rPr>
              <a:t>|</a:t>
            </a:r>
            <a:endParaRPr lang="en-US" sz="48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56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72524" y="1185567"/>
            <a:ext cx="6085352" cy="1142287"/>
          </a:xfrm>
          <a:prstGeom prst="rect">
            <a:avLst/>
          </a:prstGeom>
          <a:noFill/>
        </p:spPr>
        <p:txBody>
          <a:bodyPr wrap="square" lIns="125401" tIns="62700" rIns="125401" bIns="62700" rtlCol="0">
            <a:sp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6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সবাইকে </a:t>
            </a:r>
            <a:r>
              <a:rPr lang="bn-BD" sz="6600" b="1" dirty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377442"/>
            <a:ext cx="10815276" cy="448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64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361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53601" y="2314575"/>
            <a:ext cx="4709160" cy="2342616"/>
          </a:xfrm>
          <a:prstGeom prst="rect">
            <a:avLst/>
          </a:prstGeom>
          <a:noFill/>
        </p:spPr>
        <p:txBody>
          <a:bodyPr wrap="square" lIns="125401" tIns="62700" rIns="125401" bIns="62700" rtlCol="0">
            <a:spAutoFit/>
          </a:bodyPr>
          <a:lstStyle/>
          <a:p>
            <a:pPr algn="r"/>
            <a:r>
              <a:rPr lang="en-US" sz="4800" b="1" spc="69" dirty="0" err="1" smtClean="0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b="1" spc="69" dirty="0" smtClean="0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69" dirty="0" err="1" smtClean="0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bn-BD" sz="4800" b="1" spc="69" dirty="0">
              <a:ln w="11430"/>
              <a:solidFill>
                <a:srgbClr val="006699"/>
              </a:solidFill>
              <a:latin typeface="NikoshBAN" pitchFamily="2" charset="0"/>
              <a:cs typeface="NikoshBAN" pitchFamily="2" charset="0"/>
            </a:endParaRPr>
          </a:p>
          <a:p>
            <a:pPr algn="r"/>
            <a:r>
              <a:rPr lang="bn-BD" sz="4800" dirty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4800" dirty="0" smtClean="0">
                <a:latin typeface="SutonnyMJ" pitchFamily="2" charset="0"/>
                <a:cs typeface="NikoshBAN" pitchFamily="2" charset="0"/>
              </a:rPr>
              <a:t>beg I `kg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NikoshBAN" pitchFamily="2" charset="0"/>
              </a:rPr>
              <a:t>wØZxq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পত্র</a:t>
            </a:r>
            <a:endParaRPr lang="bn-BD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7195" y="1283740"/>
            <a:ext cx="6096000" cy="4312386"/>
          </a:xfrm>
          <a:prstGeom prst="rect">
            <a:avLst/>
          </a:prstGeom>
          <a:noFill/>
        </p:spPr>
        <p:txBody>
          <a:bodyPr wrap="square" lIns="125401" tIns="62700" rIns="125401" bIns="62700" rtlCol="0">
            <a:spAutoFit/>
          </a:bodyPr>
          <a:lstStyle/>
          <a:p>
            <a:r>
              <a:rPr lang="en-US" sz="6000" b="1" spc="69" dirty="0" err="1" smtClean="0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000" b="1" spc="69" dirty="0" smtClean="0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spc="69" dirty="0" err="1" smtClean="0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bn-BD" sz="6000" b="1" spc="69" dirty="0">
              <a:ln w="11430"/>
              <a:solidFill>
                <a:srgbClr val="006699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6000" b="1" spc="69" dirty="0" err="1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রতন</a:t>
            </a:r>
            <a:r>
              <a:rPr lang="en-US" sz="6000" b="1" spc="69" dirty="0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spc="69" dirty="0" err="1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ঘরামী</a:t>
            </a:r>
            <a:endParaRPr lang="bn-BD" sz="6000" b="1" spc="69" dirty="0">
              <a:ln w="11430"/>
              <a:solidFill>
                <a:srgbClr val="006699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b="1" spc="69" dirty="0" err="1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400" b="1" spc="69" dirty="0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69" dirty="0" err="1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400" b="1" spc="69" dirty="0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400" b="1" spc="69" dirty="0" err="1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4400" b="1" spc="69" dirty="0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bn-BD" sz="4400" b="1" spc="69" dirty="0">
              <a:ln w="11430"/>
              <a:solidFill>
                <a:srgbClr val="006699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5400" b="1" spc="69" dirty="0" err="1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সাপলেজা</a:t>
            </a:r>
            <a:r>
              <a:rPr lang="en-US" sz="5400" b="1" spc="69" dirty="0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69" dirty="0" err="1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মডেল</a:t>
            </a:r>
            <a:r>
              <a:rPr lang="en-US" sz="5400" b="1" spc="69" dirty="0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69" dirty="0" err="1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হাই</a:t>
            </a:r>
            <a:r>
              <a:rPr lang="en-US" sz="5400" b="1" spc="69" dirty="0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69" dirty="0" err="1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5400" b="1" spc="69" dirty="0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5400" b="1" spc="69" dirty="0" err="1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মঠবাড়িয়া</a:t>
            </a:r>
            <a:r>
              <a:rPr lang="en-US" sz="5400" b="1" spc="69" dirty="0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5400" b="1" spc="69" dirty="0" err="1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পিরোজপুর</a:t>
            </a:r>
            <a:r>
              <a:rPr lang="en-US" sz="5400" b="1" spc="69" dirty="0">
                <a:ln w="11430"/>
                <a:solidFill>
                  <a:srgbClr val="006699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5400" b="1" spc="69" dirty="0">
              <a:ln w="11430"/>
              <a:solidFill>
                <a:srgbClr val="006699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55" y="1255481"/>
            <a:ext cx="3915608" cy="391560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72180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295400"/>
            <a:ext cx="128778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b="1" dirty="0" err="1" smtClean="0">
                <a:latin typeface="SutonnyMJ" pitchFamily="2" charset="0"/>
              </a:rPr>
              <a:t>Aa</a:t>
            </a:r>
            <a:r>
              <a:rPr lang="en-US" sz="19900" b="1" dirty="0" smtClean="0">
                <a:latin typeface="SutonnyMJ" pitchFamily="2" charset="0"/>
              </a:rPr>
              <a:t>©-</a:t>
            </a:r>
            <a:r>
              <a:rPr lang="en-US" sz="19900" b="1" dirty="0" err="1" smtClean="0">
                <a:latin typeface="SutonnyMJ" pitchFamily="2" charset="0"/>
              </a:rPr>
              <a:t>Zrmg</a:t>
            </a:r>
            <a:r>
              <a:rPr lang="en-US" sz="19900" b="1" dirty="0" smtClean="0">
                <a:latin typeface="SutonnyMJ" pitchFamily="2" charset="0"/>
              </a:rPr>
              <a:t> </a:t>
            </a:r>
            <a:r>
              <a:rPr lang="en-US" sz="19900" b="1" dirty="0" err="1" smtClean="0">
                <a:latin typeface="SutonnyMJ" pitchFamily="2" charset="0"/>
              </a:rPr>
              <a:t>kã</a:t>
            </a:r>
            <a:r>
              <a:rPr lang="en-US" sz="19900" b="1" dirty="0" smtClean="0">
                <a:latin typeface="SutonnyMJ" pitchFamily="2" charset="0"/>
              </a:rPr>
              <a:t> </a:t>
            </a:r>
          </a:p>
          <a:p>
            <a:pPr algn="ctr"/>
            <a:r>
              <a:rPr lang="en-US" sz="19900" b="1" dirty="0" smtClean="0">
                <a:latin typeface="SutonnyMJ" pitchFamily="2" charset="0"/>
              </a:rPr>
              <a:t>I Z</a:t>
            </a:r>
            <a:r>
              <a:rPr lang="en-US" sz="19900" b="1" dirty="0">
                <a:latin typeface="SutonnyMJ" pitchFamily="2" charset="0"/>
              </a:rPr>
              <a:t>™¢</a:t>
            </a:r>
            <a:r>
              <a:rPr lang="en-US" sz="19900" b="1" dirty="0" smtClean="0">
                <a:latin typeface="SutonnyMJ" pitchFamily="2" charset="0"/>
              </a:rPr>
              <a:t>e </a:t>
            </a:r>
            <a:r>
              <a:rPr lang="en-US" sz="19900" b="1" dirty="0" err="1" smtClean="0">
                <a:latin typeface="SutonnyMJ" pitchFamily="2" charset="0"/>
              </a:rPr>
              <a:t>kã</a:t>
            </a:r>
            <a:endParaRPr lang="en-US" sz="19900" b="1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94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2926" y="1447800"/>
            <a:ext cx="1404887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b="1" dirty="0" err="1">
                <a:latin typeface="SutonnyMJ" pitchFamily="2" charset="0"/>
              </a:rPr>
              <a:t>Aa</a:t>
            </a:r>
            <a:r>
              <a:rPr lang="en-US" sz="5400" b="1" dirty="0">
                <a:latin typeface="SutonnyMJ" pitchFamily="2" charset="0"/>
              </a:rPr>
              <a:t>©-</a:t>
            </a:r>
            <a:r>
              <a:rPr lang="en-US" sz="5400" b="1" dirty="0" err="1">
                <a:latin typeface="SutonnyMJ" pitchFamily="2" charset="0"/>
              </a:rPr>
              <a:t>Zrmg</a:t>
            </a:r>
            <a:r>
              <a:rPr lang="en-US" sz="5400" b="1" dirty="0">
                <a:latin typeface="SutonnyMJ" pitchFamily="2" charset="0"/>
              </a:rPr>
              <a:t> : </a:t>
            </a:r>
            <a:r>
              <a:rPr lang="fr-FR" sz="5400" dirty="0">
                <a:latin typeface="SutonnyMJ" pitchFamily="2" charset="0"/>
              </a:rPr>
              <a:t>†</a:t>
            </a:r>
            <a:r>
              <a:rPr lang="fr-FR" sz="5400" dirty="0" err="1">
                <a:latin typeface="SutonnyMJ" pitchFamily="2" charset="0"/>
              </a:rPr>
              <a:t>hme</a:t>
            </a:r>
            <a:r>
              <a:rPr lang="fr-FR" sz="5400" dirty="0">
                <a:latin typeface="SutonnyMJ" pitchFamily="2" charset="0"/>
              </a:rPr>
              <a:t> </a:t>
            </a:r>
            <a:r>
              <a:rPr lang="fr-FR" sz="5400" dirty="0" err="1">
                <a:latin typeface="SutonnyMJ" pitchFamily="2" charset="0"/>
              </a:rPr>
              <a:t>kã</a:t>
            </a:r>
            <a:r>
              <a:rPr lang="fr-FR" sz="5400" dirty="0">
                <a:latin typeface="SutonnyMJ" pitchFamily="2" charset="0"/>
              </a:rPr>
              <a:t> ms¯‹…Z †_‡K </a:t>
            </a:r>
            <a:r>
              <a:rPr lang="fr-FR" sz="5400" dirty="0" err="1">
                <a:latin typeface="SutonnyMJ" pitchFamily="2" charset="0"/>
              </a:rPr>
              <a:t>wKQyUv</a:t>
            </a:r>
            <a:r>
              <a:rPr lang="fr-FR" sz="5400" dirty="0">
                <a:latin typeface="SutonnyMJ" pitchFamily="2" charset="0"/>
              </a:rPr>
              <a:t> </a:t>
            </a:r>
            <a:r>
              <a:rPr lang="fr-FR" sz="5400" dirty="0" err="1">
                <a:latin typeface="SutonnyMJ" pitchFamily="2" charset="0"/>
              </a:rPr>
              <a:t>weK</a:t>
            </a:r>
            <a:r>
              <a:rPr lang="fr-FR" sz="5400" dirty="0">
                <a:latin typeface="SutonnyMJ" pitchFamily="2" charset="0"/>
              </a:rPr>
              <a:t>…Z </a:t>
            </a:r>
            <a:r>
              <a:rPr lang="fr-FR" sz="5400" dirty="0" err="1">
                <a:latin typeface="SutonnyMJ" pitchFamily="2" charset="0"/>
              </a:rPr>
              <a:t>n‡q</a:t>
            </a:r>
            <a:r>
              <a:rPr lang="fr-FR" sz="5400" dirty="0">
                <a:latin typeface="SutonnyMJ" pitchFamily="2" charset="0"/>
              </a:rPr>
              <a:t> </a:t>
            </a:r>
            <a:r>
              <a:rPr lang="fr-FR" sz="5400" dirty="0" err="1">
                <a:latin typeface="SutonnyMJ" pitchFamily="2" charset="0"/>
              </a:rPr>
              <a:t>evsjvq</a:t>
            </a:r>
            <a:r>
              <a:rPr lang="fr-FR" sz="5400" dirty="0">
                <a:latin typeface="SutonnyMJ" pitchFamily="2" charset="0"/>
              </a:rPr>
              <a:t> </a:t>
            </a:r>
            <a:r>
              <a:rPr lang="fr-FR" sz="5400" dirty="0" err="1">
                <a:latin typeface="SutonnyMJ" pitchFamily="2" charset="0"/>
              </a:rPr>
              <a:t>G‡m‡Q</a:t>
            </a:r>
            <a:r>
              <a:rPr lang="fr-FR" sz="5400" dirty="0">
                <a:latin typeface="SutonnyMJ" pitchFamily="2" charset="0"/>
              </a:rPr>
              <a:t> †</a:t>
            </a:r>
            <a:r>
              <a:rPr lang="fr-FR" sz="5400" dirty="0" err="1">
                <a:latin typeface="SutonnyMJ" pitchFamily="2" charset="0"/>
              </a:rPr>
              <a:t>mme</a:t>
            </a:r>
            <a:r>
              <a:rPr lang="fr-FR" sz="5400" dirty="0">
                <a:latin typeface="SutonnyMJ" pitchFamily="2" charset="0"/>
              </a:rPr>
              <a:t> </a:t>
            </a:r>
            <a:r>
              <a:rPr lang="fr-FR" sz="5400" dirty="0" err="1">
                <a:latin typeface="SutonnyMJ" pitchFamily="2" charset="0"/>
              </a:rPr>
              <a:t>kã‡K</a:t>
            </a:r>
            <a:r>
              <a:rPr lang="fr-FR" sz="5400" dirty="0">
                <a:latin typeface="SutonnyMJ" pitchFamily="2" charset="0"/>
              </a:rPr>
              <a:t> Aa©-</a:t>
            </a:r>
            <a:r>
              <a:rPr lang="fr-FR" sz="5400" dirty="0" err="1">
                <a:latin typeface="SutonnyMJ" pitchFamily="2" charset="0"/>
              </a:rPr>
              <a:t>Zrmg</a:t>
            </a:r>
            <a:r>
              <a:rPr lang="fr-FR" sz="5400" dirty="0">
                <a:latin typeface="SutonnyMJ" pitchFamily="2" charset="0"/>
              </a:rPr>
              <a:t> </a:t>
            </a:r>
            <a:r>
              <a:rPr lang="fr-FR" sz="5400" dirty="0" err="1">
                <a:latin typeface="SutonnyMJ" pitchFamily="2" charset="0"/>
              </a:rPr>
              <a:t>kã</a:t>
            </a:r>
            <a:r>
              <a:rPr lang="fr-FR" sz="5400" dirty="0">
                <a:latin typeface="SutonnyMJ" pitchFamily="2" charset="0"/>
              </a:rPr>
              <a:t> </a:t>
            </a:r>
            <a:r>
              <a:rPr lang="fr-FR" sz="5400" dirty="0" err="1">
                <a:latin typeface="SutonnyMJ" pitchFamily="2" charset="0"/>
              </a:rPr>
              <a:t>e‡j</a:t>
            </a:r>
            <a:r>
              <a:rPr lang="fr-FR" sz="5400" dirty="0">
                <a:latin typeface="SutonnyMJ" pitchFamily="2" charset="0"/>
              </a:rPr>
              <a:t>| †</a:t>
            </a:r>
            <a:r>
              <a:rPr lang="fr-FR" sz="5400" dirty="0" err="1">
                <a:latin typeface="SutonnyMJ" pitchFamily="2" charset="0"/>
              </a:rPr>
              <a:t>hgb</a:t>
            </a:r>
            <a:r>
              <a:rPr lang="fr-FR" sz="5400" dirty="0">
                <a:latin typeface="SutonnyMJ" pitchFamily="2" charset="0"/>
              </a:rPr>
              <a:t> : </a:t>
            </a:r>
            <a:r>
              <a:rPr lang="fr-FR" sz="5400" dirty="0" err="1">
                <a:latin typeface="SutonnyMJ" pitchFamily="2" charset="0"/>
              </a:rPr>
              <a:t>wMbœx</a:t>
            </a:r>
            <a:r>
              <a:rPr lang="fr-FR" sz="5400" dirty="0">
                <a:latin typeface="SutonnyMJ" pitchFamily="2" charset="0"/>
              </a:rPr>
              <a:t>, ‡</a:t>
            </a:r>
            <a:r>
              <a:rPr lang="fr-FR" sz="5400" dirty="0" err="1">
                <a:latin typeface="SutonnyMJ" pitchFamily="2" charset="0"/>
              </a:rPr>
              <a:t>evóg</a:t>
            </a:r>
            <a:r>
              <a:rPr lang="fr-FR" sz="5400" dirty="0">
                <a:latin typeface="SutonnyMJ" pitchFamily="2" charset="0"/>
              </a:rPr>
              <a:t>, †</a:t>
            </a:r>
            <a:r>
              <a:rPr lang="fr-FR" sz="5400" dirty="0" err="1">
                <a:latin typeface="SutonnyMJ" pitchFamily="2" charset="0"/>
              </a:rPr>
              <a:t>bgbZbœ</a:t>
            </a:r>
            <a:r>
              <a:rPr lang="fr-FR" sz="5400" dirty="0">
                <a:latin typeface="SutonnyMJ" pitchFamily="2" charset="0"/>
              </a:rPr>
              <a:t> </a:t>
            </a:r>
            <a:r>
              <a:rPr lang="fr-FR" sz="5400" dirty="0" err="1">
                <a:latin typeface="SutonnyMJ" pitchFamily="2" charset="0"/>
              </a:rPr>
              <a:t>BZ¨vw</a:t>
            </a:r>
            <a:r>
              <a:rPr lang="fr-FR" sz="5400" dirty="0">
                <a:latin typeface="SutonnyMJ" pitchFamily="2" charset="0"/>
              </a:rPr>
              <a:t>`|</a:t>
            </a:r>
            <a:r>
              <a:rPr lang="fr-FR" sz="5400" b="1" dirty="0">
                <a:latin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</a:rPr>
              <a:t>Aa</a:t>
            </a:r>
            <a:r>
              <a:rPr lang="en-US" sz="5400" dirty="0">
                <a:latin typeface="SutonnyMJ" pitchFamily="2" charset="0"/>
              </a:rPr>
              <a:t>© + </a:t>
            </a:r>
            <a:r>
              <a:rPr lang="en-US" sz="5400" dirty="0" err="1">
                <a:latin typeface="SutonnyMJ" pitchFamily="2" charset="0"/>
              </a:rPr>
              <a:t>Zr</a:t>
            </a:r>
            <a:r>
              <a:rPr lang="en-US" sz="5400" dirty="0">
                <a:latin typeface="SutonnyMJ" pitchFamily="2" charset="0"/>
              </a:rPr>
              <a:t> + mg = </a:t>
            </a:r>
            <a:r>
              <a:rPr lang="en-US" sz="5400" dirty="0" err="1">
                <a:latin typeface="SutonnyMJ" pitchFamily="2" charset="0"/>
              </a:rPr>
              <a:t>Aa</a:t>
            </a:r>
            <a:r>
              <a:rPr lang="en-US" sz="5400" dirty="0">
                <a:latin typeface="SutonnyMJ" pitchFamily="2" charset="0"/>
              </a:rPr>
              <a:t>©-</a:t>
            </a:r>
            <a:r>
              <a:rPr lang="en-US" sz="5400" dirty="0" err="1">
                <a:latin typeface="SutonnyMJ" pitchFamily="2" charset="0"/>
              </a:rPr>
              <a:t>Zrmg</a:t>
            </a:r>
            <a:r>
              <a:rPr lang="en-US" sz="5400" dirty="0">
                <a:latin typeface="SutonnyMJ" pitchFamily="2" charset="0"/>
              </a:rPr>
              <a:t> (</a:t>
            </a:r>
            <a:r>
              <a:rPr lang="en-US" sz="5400" dirty="0" err="1">
                <a:latin typeface="SutonnyMJ" pitchFamily="2" charset="0"/>
              </a:rPr>
              <a:t>A_v©r</a:t>
            </a:r>
            <a:r>
              <a:rPr lang="en-US" sz="5400" dirty="0">
                <a:latin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</a:rPr>
              <a:t>Avav</a:t>
            </a:r>
            <a:r>
              <a:rPr lang="en-US" sz="5400" dirty="0">
                <a:latin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</a:rPr>
              <a:t>ms</a:t>
            </a:r>
            <a:r>
              <a:rPr lang="en-US" sz="5400" dirty="0">
                <a:latin typeface="SutonnyMJ" pitchFamily="2" charset="0"/>
              </a:rPr>
              <a:t>¯‹…Z</a:t>
            </a:r>
            <a:r>
              <a:rPr lang="en-US" sz="5400" dirty="0" smtClean="0">
                <a:latin typeface="SutonnyMJ" pitchFamily="2" charset="0"/>
              </a:rPr>
              <a:t>)|</a:t>
            </a:r>
            <a:endParaRPr lang="en-US" sz="5400" dirty="0">
              <a:latin typeface="SutonnyMJ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2926" y="5105400"/>
            <a:ext cx="13868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dirty="0" err="1">
                <a:latin typeface="SutonnyMJ" pitchFamily="2" charset="0"/>
              </a:rPr>
              <a:t>A_v©r</a:t>
            </a:r>
            <a:r>
              <a:rPr lang="en-US" sz="5400" dirty="0">
                <a:latin typeface="SutonnyMJ" pitchFamily="2" charset="0"/>
              </a:rPr>
              <a:t> ‡h </a:t>
            </a:r>
            <a:r>
              <a:rPr lang="en-US" sz="5400" dirty="0" err="1">
                <a:latin typeface="SutonnyMJ" pitchFamily="2" charset="0"/>
              </a:rPr>
              <a:t>mKj</a:t>
            </a:r>
            <a:r>
              <a:rPr lang="en-US" sz="5400" dirty="0">
                <a:latin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</a:rPr>
              <a:t>kã</a:t>
            </a:r>
            <a:r>
              <a:rPr lang="en-US" sz="5400" dirty="0">
                <a:latin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</a:rPr>
              <a:t>ms</a:t>
            </a:r>
            <a:r>
              <a:rPr lang="en-US" sz="5400" dirty="0">
                <a:latin typeface="SutonnyMJ" pitchFamily="2" charset="0"/>
              </a:rPr>
              <a:t>¯‹…Z </a:t>
            </a:r>
            <a:r>
              <a:rPr lang="en-US" sz="5400" dirty="0" err="1">
                <a:latin typeface="SutonnyMJ" pitchFamily="2" charset="0"/>
              </a:rPr>
              <a:t>fvlv</a:t>
            </a:r>
            <a:r>
              <a:rPr lang="en-US" sz="5400" dirty="0">
                <a:latin typeface="SutonnyMJ" pitchFamily="2" charset="0"/>
              </a:rPr>
              <a:t> †_‡K </a:t>
            </a:r>
            <a:r>
              <a:rPr lang="en-US" sz="5400" dirty="0" err="1">
                <a:latin typeface="SutonnyMJ" pitchFamily="2" charset="0"/>
              </a:rPr>
              <a:t>Clr</a:t>
            </a:r>
            <a:r>
              <a:rPr lang="en-US" sz="5400" dirty="0">
                <a:latin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</a:rPr>
              <a:t>cwieZ©b</a:t>
            </a:r>
            <a:r>
              <a:rPr lang="en-US" sz="5400" dirty="0">
                <a:latin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</a:rPr>
              <a:t>n‡q</a:t>
            </a:r>
            <a:r>
              <a:rPr lang="en-US" sz="5400" dirty="0">
                <a:latin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</a:rPr>
              <a:t>evsjv</a:t>
            </a:r>
            <a:r>
              <a:rPr lang="en-US" sz="5400" dirty="0">
                <a:latin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</a:rPr>
              <a:t>fvlvq</a:t>
            </a:r>
            <a:r>
              <a:rPr lang="en-US" sz="5400" dirty="0">
                <a:latin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</a:rPr>
              <a:t>G‡m‡Q</a:t>
            </a:r>
            <a:r>
              <a:rPr lang="en-US" sz="5400" dirty="0">
                <a:latin typeface="SutonnyMJ" pitchFamily="2" charset="0"/>
              </a:rPr>
              <a:t> †m¸‡</a:t>
            </a:r>
            <a:r>
              <a:rPr lang="en-US" sz="5400" dirty="0" err="1">
                <a:latin typeface="SutonnyMJ" pitchFamily="2" charset="0"/>
              </a:rPr>
              <a:t>jv</a:t>
            </a:r>
            <a:r>
              <a:rPr lang="en-US" sz="5400" dirty="0">
                <a:latin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</a:rPr>
              <a:t>Aa</a:t>
            </a:r>
            <a:r>
              <a:rPr lang="en-US" sz="5400" dirty="0">
                <a:latin typeface="SutonnyMJ" pitchFamily="2" charset="0"/>
              </a:rPr>
              <a:t>©-</a:t>
            </a:r>
            <a:r>
              <a:rPr lang="en-US" sz="5400" dirty="0" err="1">
                <a:latin typeface="SutonnyMJ" pitchFamily="2" charset="0"/>
              </a:rPr>
              <a:t>Zrmg</a:t>
            </a:r>
            <a:r>
              <a:rPr lang="en-US" sz="5400" dirty="0">
                <a:latin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</a:rPr>
              <a:t>kã</a:t>
            </a:r>
            <a:r>
              <a:rPr lang="en-US" sz="5400" dirty="0">
                <a:latin typeface="SutonnyMJ" pitchFamily="2" charset="0"/>
              </a:rPr>
              <a:t>|</a:t>
            </a:r>
            <a:r>
              <a:rPr lang="en-US" sz="5400" b="1" dirty="0">
                <a:latin typeface="SutonnyMJ" pitchFamily="2" charset="0"/>
              </a:rPr>
              <a:t> </a:t>
            </a:r>
            <a:r>
              <a:rPr lang="en-US" sz="5400" dirty="0">
                <a:latin typeface="SutonnyMJ" pitchFamily="2" charset="0"/>
              </a:rPr>
              <a:t>‡h </a:t>
            </a:r>
            <a:r>
              <a:rPr lang="en-US" sz="5400" dirty="0" err="1">
                <a:latin typeface="SutonnyMJ" pitchFamily="2" charset="0"/>
              </a:rPr>
              <a:t>mKj</a:t>
            </a:r>
            <a:r>
              <a:rPr lang="en-US" sz="5400" dirty="0">
                <a:latin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</a:rPr>
              <a:t>kã</a:t>
            </a:r>
            <a:r>
              <a:rPr lang="en-US" sz="5400" dirty="0">
                <a:latin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</a:rPr>
              <a:t>Avgv</a:t>
            </a:r>
            <a:r>
              <a:rPr lang="en-US" sz="5400" dirty="0">
                <a:latin typeface="SutonnyMJ" pitchFamily="2" charset="0"/>
              </a:rPr>
              <a:t>‡`i </a:t>
            </a:r>
            <a:r>
              <a:rPr lang="en-US" sz="5400" dirty="0" err="1">
                <a:latin typeface="SutonnyMJ" pitchFamily="2" charset="0"/>
              </a:rPr>
              <a:t>Kv‡Q</a:t>
            </a:r>
            <a:r>
              <a:rPr lang="en-US" sz="5400" dirty="0">
                <a:latin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</a:rPr>
              <a:t>AcÖPwjZ</a:t>
            </a:r>
            <a:r>
              <a:rPr lang="en-US" sz="5400" dirty="0">
                <a:latin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</a:rPr>
              <a:t>ev</a:t>
            </a:r>
            <a:r>
              <a:rPr lang="en-US" sz="5400" dirty="0">
                <a:latin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</a:rPr>
              <a:t>Ae¨eüZ</a:t>
            </a:r>
            <a:r>
              <a:rPr lang="en-US" sz="5400" dirty="0">
                <a:latin typeface="SutonnyMJ" pitchFamily="2" charset="0"/>
              </a:rPr>
              <a:t> †m¸‡</a:t>
            </a:r>
            <a:r>
              <a:rPr lang="en-US" sz="5400" dirty="0" err="1">
                <a:latin typeface="SutonnyMJ" pitchFamily="2" charset="0"/>
              </a:rPr>
              <a:t>jv</a:t>
            </a:r>
            <a:r>
              <a:rPr lang="en-US" sz="5400" dirty="0">
                <a:latin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</a:rPr>
              <a:t>Aa</a:t>
            </a:r>
            <a:r>
              <a:rPr lang="en-US" sz="5400" dirty="0">
                <a:latin typeface="SutonnyMJ" pitchFamily="2" charset="0"/>
              </a:rPr>
              <a:t>© </a:t>
            </a:r>
            <a:r>
              <a:rPr lang="en-US" sz="5400" dirty="0" err="1">
                <a:latin typeface="SutonnyMJ" pitchFamily="2" charset="0"/>
              </a:rPr>
              <a:t>Zrmg</a:t>
            </a:r>
            <a:r>
              <a:rPr lang="en-US" sz="5400" dirty="0">
                <a:latin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</a:rPr>
              <a:t>kã</a:t>
            </a:r>
            <a:r>
              <a:rPr lang="en-US" sz="5400" dirty="0">
                <a:latin typeface="SutonnyMJ" pitchFamily="2" charset="0"/>
              </a:rPr>
              <a:t>|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1969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1278611"/>
            <a:ext cx="1181100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latin typeface="SutonnyMJ" pitchFamily="2" charset="0"/>
              </a:rPr>
              <a:t>Zrmg</a:t>
            </a:r>
            <a:r>
              <a:rPr lang="en-US" sz="4400" b="1" dirty="0">
                <a:latin typeface="SutonnyMJ" pitchFamily="2" charset="0"/>
              </a:rPr>
              <a:t> 			</a:t>
            </a:r>
            <a:r>
              <a:rPr lang="en-US" sz="4400" b="1" dirty="0" err="1">
                <a:latin typeface="SutonnyMJ" pitchFamily="2" charset="0"/>
              </a:rPr>
              <a:t>Aa</a:t>
            </a:r>
            <a:r>
              <a:rPr lang="en-US" sz="4400" b="1" dirty="0">
                <a:latin typeface="SutonnyMJ" pitchFamily="2" charset="0"/>
              </a:rPr>
              <a:t>©-</a:t>
            </a:r>
            <a:r>
              <a:rPr lang="en-US" sz="4400" b="1" dirty="0" err="1">
                <a:latin typeface="SutonnyMJ" pitchFamily="2" charset="0"/>
              </a:rPr>
              <a:t>Zrmg</a:t>
            </a:r>
            <a:r>
              <a:rPr lang="en-US" sz="4400" b="1" dirty="0">
                <a:latin typeface="SutonnyMJ" pitchFamily="2" charset="0"/>
              </a:rPr>
              <a:t> (</a:t>
            </a:r>
            <a:r>
              <a:rPr lang="en-US" sz="4400" b="1" dirty="0" err="1">
                <a:latin typeface="SutonnyMJ" pitchFamily="2" charset="0"/>
              </a:rPr>
              <a:t>AcÖPwjZ</a:t>
            </a:r>
            <a:r>
              <a:rPr lang="en-US" sz="4400" b="1" dirty="0">
                <a:latin typeface="SutonnyMJ" pitchFamily="2" charset="0"/>
              </a:rPr>
              <a:t> </a:t>
            </a:r>
            <a:r>
              <a:rPr lang="en-US" sz="4400" b="1" dirty="0" err="1">
                <a:latin typeface="SutonnyMJ" pitchFamily="2" charset="0"/>
              </a:rPr>
              <a:t>ev</a:t>
            </a:r>
            <a:r>
              <a:rPr lang="en-US" sz="4400" b="1" dirty="0">
                <a:latin typeface="SutonnyMJ" pitchFamily="2" charset="0"/>
              </a:rPr>
              <a:t> </a:t>
            </a:r>
            <a:r>
              <a:rPr lang="en-US" sz="4400" b="1" dirty="0" err="1">
                <a:latin typeface="SutonnyMJ" pitchFamily="2" charset="0"/>
              </a:rPr>
              <a:t>Ae¨eüZ</a:t>
            </a:r>
            <a:r>
              <a:rPr lang="en-US" sz="4400" b="1" dirty="0">
                <a:latin typeface="SutonnyMJ" pitchFamily="2" charset="0"/>
              </a:rPr>
              <a:t>)</a:t>
            </a:r>
            <a:endParaRPr lang="en-US" sz="4400" dirty="0">
              <a:latin typeface="SutonnyMJ" pitchFamily="2" charset="0"/>
            </a:endParaRPr>
          </a:p>
          <a:p>
            <a:r>
              <a:rPr lang="en-US" sz="4800" dirty="0">
                <a:latin typeface="SutonnyMJ" pitchFamily="2" charset="0"/>
              </a:rPr>
              <a:t>K…ò 			 †</a:t>
            </a:r>
            <a:r>
              <a:rPr lang="en-US" sz="4800" dirty="0" err="1">
                <a:latin typeface="SutonnyMJ" pitchFamily="2" charset="0"/>
              </a:rPr>
              <a:t>Kó</a:t>
            </a:r>
            <a:endParaRPr lang="en-US" sz="4800" dirty="0">
              <a:latin typeface="SutonnyMJ" pitchFamily="2" charset="0"/>
            </a:endParaRPr>
          </a:p>
          <a:p>
            <a:r>
              <a:rPr lang="en-US" sz="4800" dirty="0">
                <a:latin typeface="SutonnyMJ" pitchFamily="2" charset="0"/>
              </a:rPr>
              <a:t>‡</a:t>
            </a:r>
            <a:r>
              <a:rPr lang="en-US" sz="4800" dirty="0" err="1">
                <a:latin typeface="SutonnyMJ" pitchFamily="2" charset="0"/>
              </a:rPr>
              <a:t>R¨vr¯œv</a:t>
            </a:r>
            <a:r>
              <a:rPr lang="en-US" sz="4800" dirty="0">
                <a:latin typeface="SutonnyMJ" pitchFamily="2" charset="0"/>
              </a:rPr>
              <a:t>		</a:t>
            </a:r>
            <a:r>
              <a:rPr lang="en-US" sz="4800" dirty="0" smtClean="0">
                <a:latin typeface="SutonnyMJ" pitchFamily="2" charset="0"/>
              </a:rPr>
              <a:t>‡</a:t>
            </a:r>
            <a:r>
              <a:rPr lang="en-US" sz="4800" dirty="0" err="1">
                <a:latin typeface="SutonnyMJ" pitchFamily="2" charset="0"/>
              </a:rPr>
              <a:t>R¨vQbv</a:t>
            </a:r>
            <a:endParaRPr lang="en-US" sz="4800" dirty="0">
              <a:latin typeface="SutonnyMJ" pitchFamily="2" charset="0"/>
            </a:endParaRPr>
          </a:p>
          <a:p>
            <a:r>
              <a:rPr lang="en-US" sz="4800" dirty="0" err="1">
                <a:latin typeface="SutonnyMJ" pitchFamily="2" charset="0"/>
              </a:rPr>
              <a:t>kÖv</a:t>
            </a:r>
            <a:r>
              <a:rPr lang="en-US" sz="4800" dirty="0">
                <a:latin typeface="SutonnyMJ" pitchFamily="2" charset="0"/>
              </a:rPr>
              <a:t>×			‡</a:t>
            </a:r>
            <a:r>
              <a:rPr lang="en-US" sz="4800" dirty="0" err="1">
                <a:latin typeface="SutonnyMJ" pitchFamily="2" charset="0"/>
              </a:rPr>
              <a:t>QivÏ</a:t>
            </a:r>
            <a:endParaRPr lang="en-US" sz="4800" dirty="0">
              <a:latin typeface="SutonnyMJ" pitchFamily="2" charset="0"/>
            </a:endParaRPr>
          </a:p>
          <a:p>
            <a:r>
              <a:rPr lang="en-US" sz="4800" dirty="0" err="1">
                <a:latin typeface="SutonnyMJ" pitchFamily="2" charset="0"/>
              </a:rPr>
              <a:t>M„wnYx</a:t>
            </a:r>
            <a:r>
              <a:rPr lang="en-US" sz="4800" dirty="0">
                <a:latin typeface="SutonnyMJ" pitchFamily="2" charset="0"/>
              </a:rPr>
              <a:t>			</a:t>
            </a:r>
            <a:r>
              <a:rPr lang="en-US" sz="4800" dirty="0" err="1">
                <a:latin typeface="SutonnyMJ" pitchFamily="2" charset="0"/>
              </a:rPr>
              <a:t>wMbœx</a:t>
            </a:r>
            <a:r>
              <a:rPr lang="en-US" sz="4800" dirty="0">
                <a:latin typeface="SutonnyMJ" pitchFamily="2" charset="0"/>
              </a:rPr>
              <a:t>	</a:t>
            </a:r>
          </a:p>
          <a:p>
            <a:r>
              <a:rPr lang="en-US" sz="4800" dirty="0">
                <a:latin typeface="SutonnyMJ" pitchFamily="2" charset="0"/>
              </a:rPr>
              <a:t>‰</a:t>
            </a:r>
            <a:r>
              <a:rPr lang="en-US" sz="4800" dirty="0" err="1">
                <a:latin typeface="SutonnyMJ" pitchFamily="2" charset="0"/>
              </a:rPr>
              <a:t>eòe</a:t>
            </a:r>
            <a:r>
              <a:rPr lang="en-US" sz="4800" dirty="0">
                <a:latin typeface="SutonnyMJ" pitchFamily="2" charset="0"/>
              </a:rPr>
              <a:t>			‡</a:t>
            </a:r>
            <a:r>
              <a:rPr lang="en-US" sz="4800" dirty="0" err="1">
                <a:latin typeface="SutonnyMJ" pitchFamily="2" charset="0"/>
              </a:rPr>
              <a:t>evóg</a:t>
            </a:r>
            <a:endParaRPr lang="en-US" sz="4800" dirty="0">
              <a:latin typeface="SutonnyMJ" pitchFamily="2" charset="0"/>
            </a:endParaRPr>
          </a:p>
          <a:p>
            <a:r>
              <a:rPr lang="en-US" sz="4800" dirty="0" err="1">
                <a:latin typeface="SutonnyMJ" pitchFamily="2" charset="0"/>
              </a:rPr>
              <a:t>KzrwmZ</a:t>
            </a:r>
            <a:r>
              <a:rPr lang="en-US" sz="4800" dirty="0">
                <a:latin typeface="SutonnyMJ" pitchFamily="2" charset="0"/>
              </a:rPr>
              <a:t>		</a:t>
            </a:r>
            <a:r>
              <a:rPr lang="en-US" sz="4800" dirty="0" err="1" smtClean="0">
                <a:latin typeface="SutonnyMJ" pitchFamily="2" charset="0"/>
              </a:rPr>
              <a:t>Kzw”QZ</a:t>
            </a:r>
            <a:r>
              <a:rPr lang="en-US" sz="4800" dirty="0" smtClean="0">
                <a:latin typeface="SutonnyMJ" pitchFamily="2" charset="0"/>
              </a:rPr>
              <a:t> </a:t>
            </a:r>
            <a:endParaRPr lang="en-US" sz="4800" dirty="0">
              <a:latin typeface="SutonnyMJ" pitchFamily="2" charset="0"/>
            </a:endParaRPr>
          </a:p>
          <a:p>
            <a:r>
              <a:rPr lang="en-US" sz="4800" dirty="0" err="1">
                <a:latin typeface="SutonnyMJ" pitchFamily="2" charset="0"/>
              </a:rPr>
              <a:t>wbgš¿Y</a:t>
            </a:r>
            <a:r>
              <a:rPr lang="en-US" sz="4800" dirty="0">
                <a:latin typeface="SutonnyMJ" pitchFamily="2" charset="0"/>
              </a:rPr>
              <a:t>			‡</a:t>
            </a:r>
            <a:r>
              <a:rPr lang="en-US" sz="4800" dirty="0" err="1">
                <a:latin typeface="SutonnyMJ" pitchFamily="2" charset="0"/>
              </a:rPr>
              <a:t>bgbZbœ</a:t>
            </a:r>
            <a:endParaRPr lang="en-US" sz="4800" dirty="0">
              <a:latin typeface="SutonnyMJ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36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00"/>
            <a:ext cx="14020800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>
                <a:latin typeface="SutonnyMJ" pitchFamily="2" charset="0"/>
              </a:rPr>
              <a:t>Aa</a:t>
            </a:r>
            <a:r>
              <a:rPr lang="en-US" sz="6600" b="1" dirty="0">
                <a:latin typeface="SutonnyMJ" pitchFamily="2" charset="0"/>
              </a:rPr>
              <a:t>©-</a:t>
            </a:r>
            <a:r>
              <a:rPr lang="en-US" sz="6600" b="1" dirty="0" err="1">
                <a:latin typeface="SutonnyMJ" pitchFamily="2" charset="0"/>
              </a:rPr>
              <a:t>Zrmg</a:t>
            </a:r>
            <a:r>
              <a:rPr lang="en-US" sz="6600" b="1" dirty="0">
                <a:latin typeface="SutonnyMJ" pitchFamily="2" charset="0"/>
              </a:rPr>
              <a:t> </a:t>
            </a:r>
            <a:r>
              <a:rPr lang="en-US" sz="6600" b="1" dirty="0" err="1">
                <a:latin typeface="SutonnyMJ" pitchFamily="2" charset="0"/>
              </a:rPr>
              <a:t>kã</a:t>
            </a:r>
            <a:r>
              <a:rPr lang="en-US" sz="6600" b="1" dirty="0">
                <a:latin typeface="SutonnyMJ" pitchFamily="2" charset="0"/>
              </a:rPr>
              <a:t> </a:t>
            </a:r>
            <a:r>
              <a:rPr lang="en-US" sz="6600" b="1" dirty="0" err="1">
                <a:latin typeface="SutonnyMJ" pitchFamily="2" charset="0"/>
              </a:rPr>
              <a:t>g‡b</a:t>
            </a:r>
            <a:r>
              <a:rPr lang="en-US" sz="6600" b="1" dirty="0">
                <a:latin typeface="SutonnyMJ" pitchFamily="2" charset="0"/>
              </a:rPr>
              <a:t> </a:t>
            </a:r>
            <a:r>
              <a:rPr lang="en-US" sz="6600" b="1" dirty="0" err="1">
                <a:latin typeface="SutonnyMJ" pitchFamily="2" charset="0"/>
              </a:rPr>
              <a:t>ivLvi</a:t>
            </a:r>
            <a:r>
              <a:rPr lang="en-US" sz="6600" b="1" dirty="0">
                <a:latin typeface="SutonnyMJ" pitchFamily="2" charset="0"/>
              </a:rPr>
              <a:t> †</a:t>
            </a:r>
            <a:r>
              <a:rPr lang="en-US" sz="6600" b="1" dirty="0" err="1" smtClean="0">
                <a:latin typeface="SutonnyMJ" pitchFamily="2" charset="0"/>
              </a:rPr>
              <a:t>KŠkj</a:t>
            </a:r>
            <a:endParaRPr lang="en-US" sz="6000" dirty="0">
              <a:latin typeface="SutonnyMJ" pitchFamily="2" charset="0"/>
            </a:endParaRPr>
          </a:p>
          <a:p>
            <a:pPr algn="just"/>
            <a:r>
              <a:rPr lang="en-US" sz="6600" b="1" dirty="0" smtClean="0">
                <a:solidFill>
                  <a:srgbClr val="FF0000"/>
                </a:solidFill>
                <a:latin typeface="SutonnyMJ" pitchFamily="2" charset="0"/>
              </a:rPr>
              <a:t>†</a:t>
            </a:r>
            <a:r>
              <a:rPr lang="en-US" sz="6600" b="1" dirty="0" err="1" smtClean="0">
                <a:solidFill>
                  <a:srgbClr val="FF0000"/>
                </a:solidFill>
                <a:latin typeface="SutonnyMJ" pitchFamily="2" charset="0"/>
              </a:rPr>
              <a:t>Kói</a:t>
            </a:r>
            <a:r>
              <a:rPr lang="en-US" sz="6600" b="1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SutonnyMJ" pitchFamily="2" charset="0"/>
              </a:rPr>
              <a:t>wMbœx</a:t>
            </a:r>
            <a:r>
              <a:rPr lang="en-US" sz="6600" b="1" dirty="0" smtClean="0">
                <a:solidFill>
                  <a:srgbClr val="FF0000"/>
                </a:solidFill>
                <a:latin typeface="SutonnyMJ" pitchFamily="2" charset="0"/>
              </a:rPr>
              <a:t> ‡</a:t>
            </a:r>
            <a:r>
              <a:rPr lang="en-US" sz="6600" b="1" dirty="0" err="1" smtClean="0">
                <a:solidFill>
                  <a:srgbClr val="FF0000"/>
                </a:solidFill>
                <a:latin typeface="SutonnyMJ" pitchFamily="2" charset="0"/>
              </a:rPr>
              <a:t>R¨vQbv</a:t>
            </a:r>
            <a:r>
              <a:rPr lang="en-US" sz="6600" b="1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SutonnyMJ" pitchFamily="2" charset="0"/>
              </a:rPr>
              <a:t>Kzw”QZ</a:t>
            </a:r>
            <a:r>
              <a:rPr lang="en-US" sz="66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6600" dirty="0" smtClean="0">
                <a:latin typeface="SutonnyMJ" pitchFamily="2" charset="0"/>
              </a:rPr>
              <a:t>†</a:t>
            </a:r>
            <a:r>
              <a:rPr lang="en-US" sz="6600" dirty="0" err="1" smtClean="0">
                <a:latin typeface="SutonnyMJ" pitchFamily="2" charset="0"/>
              </a:rPr>
              <a:t>cvkvK</a:t>
            </a:r>
            <a:r>
              <a:rPr lang="en-US" sz="6600" dirty="0" smtClean="0">
                <a:latin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</a:rPr>
              <a:t>c‡i</a:t>
            </a:r>
            <a:r>
              <a:rPr lang="en-US" sz="6600" dirty="0" smtClean="0">
                <a:latin typeface="SutonnyMJ" pitchFamily="2" charset="0"/>
              </a:rPr>
              <a:t> </a:t>
            </a:r>
            <a:r>
              <a:rPr lang="en-US" sz="6600" b="1" dirty="0" smtClean="0">
                <a:solidFill>
                  <a:srgbClr val="FF0000"/>
                </a:solidFill>
                <a:latin typeface="SutonnyMJ" pitchFamily="2" charset="0"/>
              </a:rPr>
              <a:t>‡</a:t>
            </a:r>
            <a:r>
              <a:rPr lang="en-US" sz="6600" b="1" dirty="0" err="1" smtClean="0">
                <a:solidFill>
                  <a:srgbClr val="FF0000"/>
                </a:solidFill>
                <a:latin typeface="SutonnyMJ" pitchFamily="2" charset="0"/>
              </a:rPr>
              <a:t>evó‡gi</a:t>
            </a:r>
            <a:r>
              <a:rPr lang="en-US" sz="66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</a:rPr>
              <a:t>evwo‡Z</a:t>
            </a:r>
            <a:r>
              <a:rPr lang="en-US" sz="66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6600" b="1" dirty="0" smtClean="0">
                <a:solidFill>
                  <a:srgbClr val="FF0000"/>
                </a:solidFill>
                <a:latin typeface="SutonnyMJ" pitchFamily="2" charset="0"/>
              </a:rPr>
              <a:t>†</a:t>
            </a:r>
            <a:r>
              <a:rPr lang="en-US" sz="6600" b="1" dirty="0" err="1" smtClean="0">
                <a:solidFill>
                  <a:srgbClr val="FF0000"/>
                </a:solidFill>
                <a:latin typeface="SutonnyMJ" pitchFamily="2" charset="0"/>
              </a:rPr>
              <a:t>bgbZbœ</a:t>
            </a:r>
            <a:r>
              <a:rPr lang="en-US" sz="66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</a:rPr>
              <a:t>gv‡b</a:t>
            </a:r>
            <a:r>
              <a:rPr lang="en-US" sz="6600" dirty="0" smtClean="0">
                <a:latin typeface="SutonnyMJ" pitchFamily="2" charset="0"/>
              </a:rPr>
              <a:t> </a:t>
            </a:r>
            <a:r>
              <a:rPr lang="en-US" sz="6600" b="1" dirty="0" smtClean="0">
                <a:solidFill>
                  <a:srgbClr val="FF0000"/>
                </a:solidFill>
                <a:latin typeface="SutonnyMJ" pitchFamily="2" charset="0"/>
              </a:rPr>
              <a:t>‡</a:t>
            </a:r>
            <a:r>
              <a:rPr lang="en-US" sz="6600" b="1" dirty="0" err="1" smtClean="0">
                <a:solidFill>
                  <a:srgbClr val="FF0000"/>
                </a:solidFill>
                <a:latin typeface="SutonnyMJ" pitchFamily="2" charset="0"/>
              </a:rPr>
              <a:t>QivÏ</a:t>
            </a:r>
            <a:r>
              <a:rPr lang="en-US" sz="66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6600" dirty="0" smtClean="0">
                <a:latin typeface="SutonnyMJ" pitchFamily="2" charset="0"/>
              </a:rPr>
              <a:t>†L‡Z </a:t>
            </a:r>
            <a:r>
              <a:rPr lang="en-US" sz="6600" dirty="0" err="1" smtClean="0">
                <a:latin typeface="SutonnyMJ" pitchFamily="2" charset="0"/>
              </a:rPr>
              <a:t>hvb</a:t>
            </a:r>
            <a:r>
              <a:rPr lang="en-US" sz="6600" dirty="0" smtClean="0">
                <a:latin typeface="SutonnyMJ" pitchFamily="2" charset="0"/>
              </a:rPr>
              <a:t> |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4747" y="5069684"/>
            <a:ext cx="1432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000" b="1" dirty="0">
                <a:solidFill>
                  <a:srgbClr val="FF0000"/>
                </a:solidFill>
                <a:latin typeface="SutonnyMJ" pitchFamily="2" charset="0"/>
              </a:rPr>
              <a:t>†</a:t>
            </a:r>
            <a:r>
              <a:rPr lang="en-US" sz="6000" b="1" dirty="0" err="1" smtClean="0">
                <a:solidFill>
                  <a:srgbClr val="FF0000"/>
                </a:solidFill>
                <a:latin typeface="SutonnyMJ" pitchFamily="2" charset="0"/>
              </a:rPr>
              <a:t>Kó</a:t>
            </a:r>
            <a:r>
              <a:rPr lang="en-US" sz="6000" b="1" dirty="0" smtClean="0">
                <a:solidFill>
                  <a:srgbClr val="FF0000"/>
                </a:solidFill>
                <a:latin typeface="SutonnyMJ" pitchFamily="2" charset="0"/>
              </a:rPr>
              <a:t>, </a:t>
            </a:r>
            <a:r>
              <a:rPr lang="en-US" sz="6000" b="1" dirty="0" err="1" smtClean="0">
                <a:solidFill>
                  <a:srgbClr val="FF0000"/>
                </a:solidFill>
                <a:latin typeface="SutonnyMJ" pitchFamily="2" charset="0"/>
              </a:rPr>
              <a:t>wMbœx</a:t>
            </a:r>
            <a:r>
              <a:rPr lang="en-US" sz="6000" b="1" dirty="0" smtClean="0">
                <a:solidFill>
                  <a:srgbClr val="FF0000"/>
                </a:solidFill>
                <a:latin typeface="SutonnyMJ" pitchFamily="2" charset="0"/>
              </a:rPr>
              <a:t>, </a:t>
            </a:r>
            <a:r>
              <a:rPr lang="en-US" sz="6000" b="1" dirty="0">
                <a:solidFill>
                  <a:srgbClr val="FF0000"/>
                </a:solidFill>
                <a:latin typeface="SutonnyMJ" pitchFamily="2" charset="0"/>
              </a:rPr>
              <a:t>‡</a:t>
            </a:r>
            <a:r>
              <a:rPr lang="en-US" sz="6000" b="1" dirty="0" err="1" smtClean="0">
                <a:solidFill>
                  <a:srgbClr val="FF0000"/>
                </a:solidFill>
                <a:latin typeface="SutonnyMJ" pitchFamily="2" charset="0"/>
              </a:rPr>
              <a:t>R¨vQbv</a:t>
            </a:r>
            <a:r>
              <a:rPr lang="en-US" sz="6000" b="1" dirty="0" smtClean="0">
                <a:solidFill>
                  <a:srgbClr val="FF0000"/>
                </a:solidFill>
                <a:latin typeface="SutonnyMJ" pitchFamily="2" charset="0"/>
              </a:rPr>
              <a:t>, </a:t>
            </a:r>
            <a:r>
              <a:rPr lang="en-US" sz="6000" b="1" dirty="0" err="1" smtClean="0">
                <a:solidFill>
                  <a:srgbClr val="FF0000"/>
                </a:solidFill>
                <a:latin typeface="SutonnyMJ" pitchFamily="2" charset="0"/>
              </a:rPr>
              <a:t>Kzw”QZ</a:t>
            </a:r>
            <a:r>
              <a:rPr lang="en-US" sz="6000" dirty="0" smtClean="0">
                <a:solidFill>
                  <a:srgbClr val="FF0000"/>
                </a:solidFill>
                <a:latin typeface="SutonnyMJ" pitchFamily="2" charset="0"/>
              </a:rPr>
              <a:t>, </a:t>
            </a:r>
            <a:r>
              <a:rPr lang="en-US" sz="6000" b="1" dirty="0" smtClean="0">
                <a:solidFill>
                  <a:srgbClr val="FF0000"/>
                </a:solidFill>
                <a:latin typeface="SutonnyMJ" pitchFamily="2" charset="0"/>
              </a:rPr>
              <a:t>‡</a:t>
            </a:r>
            <a:r>
              <a:rPr lang="en-US" sz="6000" b="1" dirty="0" err="1" smtClean="0">
                <a:solidFill>
                  <a:srgbClr val="FF0000"/>
                </a:solidFill>
                <a:latin typeface="SutonnyMJ" pitchFamily="2" charset="0"/>
              </a:rPr>
              <a:t>evó‡g</a:t>
            </a:r>
            <a:r>
              <a:rPr lang="en-US" sz="6000" b="1" dirty="0" smtClean="0">
                <a:solidFill>
                  <a:srgbClr val="FF0000"/>
                </a:solidFill>
                <a:latin typeface="SutonnyMJ" pitchFamily="2" charset="0"/>
              </a:rPr>
              <a:t>,</a:t>
            </a:r>
            <a:r>
              <a:rPr lang="en-US" sz="60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6000" b="1" dirty="0" smtClean="0">
                <a:solidFill>
                  <a:srgbClr val="FF0000"/>
                </a:solidFill>
                <a:latin typeface="SutonnyMJ" pitchFamily="2" charset="0"/>
              </a:rPr>
              <a:t>†</a:t>
            </a:r>
            <a:r>
              <a:rPr lang="en-US" sz="6000" b="1" dirty="0" err="1" smtClean="0">
                <a:solidFill>
                  <a:srgbClr val="FF0000"/>
                </a:solidFill>
                <a:latin typeface="SutonnyMJ" pitchFamily="2" charset="0"/>
              </a:rPr>
              <a:t>bgbZbœ</a:t>
            </a:r>
            <a:r>
              <a:rPr lang="en-US" sz="6000" dirty="0" smtClean="0">
                <a:solidFill>
                  <a:srgbClr val="FF0000"/>
                </a:solidFill>
                <a:latin typeface="SutonnyMJ" pitchFamily="2" charset="0"/>
              </a:rPr>
              <a:t>,</a:t>
            </a:r>
            <a:r>
              <a:rPr lang="en-US" sz="6000" dirty="0" smtClean="0">
                <a:latin typeface="SutonnyMJ" pitchFamily="2" charset="0"/>
              </a:rPr>
              <a:t> </a:t>
            </a:r>
            <a:r>
              <a:rPr lang="en-US" sz="6000" b="1" dirty="0">
                <a:solidFill>
                  <a:srgbClr val="FF0000"/>
                </a:solidFill>
                <a:latin typeface="SutonnyMJ" pitchFamily="2" charset="0"/>
              </a:rPr>
              <a:t>‡</a:t>
            </a:r>
            <a:r>
              <a:rPr lang="en-US" sz="6000" b="1" dirty="0" err="1" smtClean="0">
                <a:solidFill>
                  <a:srgbClr val="FF0000"/>
                </a:solidFill>
                <a:latin typeface="SutonnyMJ" pitchFamily="2" charset="0"/>
              </a:rPr>
              <a:t>QivÏ</a:t>
            </a:r>
            <a:r>
              <a:rPr lang="en-US" sz="6000" b="1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SutonnyMJ" pitchFamily="2" charset="0"/>
              </a:rPr>
              <a:t>BZ¨vw</a:t>
            </a:r>
            <a:r>
              <a:rPr lang="en-US" sz="6000" b="1" dirty="0" smtClean="0">
                <a:solidFill>
                  <a:srgbClr val="FF0000"/>
                </a:solidFill>
                <a:latin typeface="SutonnyMJ" pitchFamily="2" charset="0"/>
              </a:rPr>
              <a:t>`|</a:t>
            </a:r>
            <a:r>
              <a:rPr lang="en-US" sz="60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9498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947" y="1600200"/>
            <a:ext cx="14020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b="1" dirty="0">
                <a:latin typeface="SutonnyMJ" pitchFamily="2" charset="0"/>
              </a:rPr>
              <a:t>Z™¢e </a:t>
            </a:r>
            <a:r>
              <a:rPr lang="en-US" sz="5400" b="1" dirty="0" err="1">
                <a:latin typeface="SutonnyMJ" pitchFamily="2" charset="0"/>
              </a:rPr>
              <a:t>kã</a:t>
            </a:r>
            <a:r>
              <a:rPr lang="en-US" sz="5400" b="1" dirty="0">
                <a:latin typeface="SutonnyMJ" pitchFamily="2" charset="0"/>
              </a:rPr>
              <a:t>: </a:t>
            </a:r>
            <a:r>
              <a:rPr lang="fr-FR" sz="5400" dirty="0">
                <a:latin typeface="SutonnyMJ" pitchFamily="2" charset="0"/>
              </a:rPr>
              <a:t>†</a:t>
            </a:r>
            <a:r>
              <a:rPr lang="fr-FR" sz="5400" dirty="0" err="1">
                <a:latin typeface="SutonnyMJ" pitchFamily="2" charset="0"/>
              </a:rPr>
              <a:t>hme</a:t>
            </a:r>
            <a:r>
              <a:rPr lang="fr-FR" sz="5400" dirty="0">
                <a:latin typeface="SutonnyMJ" pitchFamily="2" charset="0"/>
              </a:rPr>
              <a:t> </a:t>
            </a:r>
            <a:r>
              <a:rPr lang="fr-FR" sz="5400" dirty="0" err="1">
                <a:latin typeface="SutonnyMJ" pitchFamily="2" charset="0"/>
              </a:rPr>
              <a:t>kã</a:t>
            </a:r>
            <a:r>
              <a:rPr lang="fr-FR" sz="5400" dirty="0">
                <a:latin typeface="SutonnyMJ" pitchFamily="2" charset="0"/>
              </a:rPr>
              <a:t> ms¯‹…Z †_‡K </a:t>
            </a:r>
            <a:r>
              <a:rPr lang="fr-FR" sz="5400" dirty="0" err="1">
                <a:latin typeface="SutonnyMJ" pitchFamily="2" charset="0"/>
              </a:rPr>
              <a:t>cwiewZ©Z</a:t>
            </a:r>
            <a:r>
              <a:rPr lang="fr-FR" sz="5400" dirty="0">
                <a:latin typeface="SutonnyMJ" pitchFamily="2" charset="0"/>
              </a:rPr>
              <a:t> </a:t>
            </a:r>
            <a:r>
              <a:rPr lang="fr-FR" sz="5400" dirty="0" err="1">
                <a:latin typeface="SutonnyMJ" pitchFamily="2" charset="0"/>
              </a:rPr>
              <a:t>iƒ‡c</a:t>
            </a:r>
            <a:r>
              <a:rPr lang="fr-FR" sz="5400" dirty="0">
                <a:latin typeface="SutonnyMJ" pitchFamily="2" charset="0"/>
              </a:rPr>
              <a:t> </a:t>
            </a:r>
            <a:r>
              <a:rPr lang="fr-FR" sz="5400" dirty="0" err="1">
                <a:latin typeface="SutonnyMJ" pitchFamily="2" charset="0"/>
              </a:rPr>
              <a:t>evsjvq</a:t>
            </a:r>
            <a:r>
              <a:rPr lang="fr-FR" sz="5400" dirty="0">
                <a:latin typeface="SutonnyMJ" pitchFamily="2" charset="0"/>
              </a:rPr>
              <a:t> </a:t>
            </a:r>
            <a:r>
              <a:rPr lang="fr-FR" sz="5400" dirty="0" err="1">
                <a:latin typeface="SutonnyMJ" pitchFamily="2" charset="0"/>
              </a:rPr>
              <a:t>G‡m‡Q</a:t>
            </a:r>
            <a:r>
              <a:rPr lang="fr-FR" sz="5400" dirty="0">
                <a:latin typeface="SutonnyMJ" pitchFamily="2" charset="0"/>
              </a:rPr>
              <a:t> †m¸‡</a:t>
            </a:r>
            <a:r>
              <a:rPr lang="fr-FR" sz="5400" dirty="0" err="1">
                <a:latin typeface="SutonnyMJ" pitchFamily="2" charset="0"/>
              </a:rPr>
              <a:t>jv‡K</a:t>
            </a:r>
            <a:r>
              <a:rPr lang="fr-FR" sz="5400" dirty="0">
                <a:latin typeface="SutonnyMJ" pitchFamily="2" charset="0"/>
              </a:rPr>
              <a:t> Z™¢e </a:t>
            </a:r>
            <a:r>
              <a:rPr lang="fr-FR" sz="5400" dirty="0" err="1">
                <a:latin typeface="SutonnyMJ" pitchFamily="2" charset="0"/>
              </a:rPr>
              <a:t>kã</a:t>
            </a:r>
            <a:r>
              <a:rPr lang="fr-FR" sz="5400" dirty="0">
                <a:latin typeface="SutonnyMJ" pitchFamily="2" charset="0"/>
              </a:rPr>
              <a:t> </a:t>
            </a:r>
            <a:r>
              <a:rPr lang="fr-FR" sz="5400" dirty="0" err="1">
                <a:latin typeface="SutonnyMJ" pitchFamily="2" charset="0"/>
              </a:rPr>
              <a:t>e‡j</a:t>
            </a:r>
            <a:r>
              <a:rPr lang="fr-FR" sz="5400" dirty="0">
                <a:latin typeface="SutonnyMJ" pitchFamily="2" charset="0"/>
              </a:rPr>
              <a:t>| †</a:t>
            </a:r>
            <a:r>
              <a:rPr lang="fr-FR" sz="5400" dirty="0" err="1">
                <a:latin typeface="SutonnyMJ" pitchFamily="2" charset="0"/>
              </a:rPr>
              <a:t>hgb</a:t>
            </a:r>
            <a:r>
              <a:rPr lang="fr-FR" sz="5400" dirty="0">
                <a:latin typeface="SutonnyMJ" pitchFamily="2" charset="0"/>
              </a:rPr>
              <a:t> : </a:t>
            </a:r>
            <a:r>
              <a:rPr lang="fr-FR" sz="5400" dirty="0" err="1">
                <a:latin typeface="SutonnyMJ" pitchFamily="2" charset="0"/>
              </a:rPr>
              <a:t>nvZ</a:t>
            </a:r>
            <a:r>
              <a:rPr lang="fr-FR" sz="5400" dirty="0">
                <a:latin typeface="SutonnyMJ" pitchFamily="2" charset="0"/>
              </a:rPr>
              <a:t>, cv, </a:t>
            </a:r>
            <a:r>
              <a:rPr lang="fr-FR" sz="5400" dirty="0" err="1">
                <a:latin typeface="SutonnyMJ" pitchFamily="2" charset="0"/>
              </a:rPr>
              <a:t>gv_v</a:t>
            </a:r>
            <a:r>
              <a:rPr lang="fr-FR" sz="5400" dirty="0">
                <a:latin typeface="SutonnyMJ" pitchFamily="2" charset="0"/>
              </a:rPr>
              <a:t>, </a:t>
            </a:r>
            <a:r>
              <a:rPr lang="fr-FR" sz="5400" dirty="0" err="1">
                <a:latin typeface="SutonnyMJ" pitchFamily="2" charset="0"/>
              </a:rPr>
              <a:t>Kvb</a:t>
            </a:r>
            <a:r>
              <a:rPr lang="fr-FR" sz="5400" dirty="0">
                <a:latin typeface="SutonnyMJ" pitchFamily="2" charset="0"/>
              </a:rPr>
              <a:t> </a:t>
            </a:r>
            <a:r>
              <a:rPr lang="fr-FR" sz="5400" dirty="0" err="1">
                <a:latin typeface="SutonnyMJ" pitchFamily="2" charset="0"/>
              </a:rPr>
              <a:t>BZ¨vw</a:t>
            </a:r>
            <a:r>
              <a:rPr lang="fr-FR" sz="5400" dirty="0">
                <a:latin typeface="SutonnyMJ" pitchFamily="2" charset="0"/>
              </a:rPr>
              <a:t>`|</a:t>
            </a:r>
            <a:endParaRPr lang="en-US" sz="5400" dirty="0">
              <a:latin typeface="SutonnyMJ" pitchFamily="2" charset="0"/>
            </a:endParaRPr>
          </a:p>
          <a:p>
            <a:pPr algn="just"/>
            <a:r>
              <a:rPr lang="en-US" sz="5400" dirty="0" err="1">
                <a:latin typeface="SutonnyMJ" pitchFamily="2" charset="0"/>
              </a:rPr>
              <a:t>Zr</a:t>
            </a:r>
            <a:r>
              <a:rPr lang="en-US" sz="5400" dirty="0">
                <a:latin typeface="SutonnyMJ" pitchFamily="2" charset="0"/>
              </a:rPr>
              <a:t> + </a:t>
            </a:r>
            <a:r>
              <a:rPr lang="en-US" sz="5400" dirty="0" err="1">
                <a:latin typeface="SutonnyMJ" pitchFamily="2" charset="0"/>
              </a:rPr>
              <a:t>fe</a:t>
            </a:r>
            <a:r>
              <a:rPr lang="en-US" sz="5400" dirty="0">
                <a:latin typeface="SutonnyMJ" pitchFamily="2" charset="0"/>
              </a:rPr>
              <a:t> = Z™¢e| </a:t>
            </a:r>
            <a:r>
              <a:rPr lang="en-US" sz="5400" dirty="0" err="1">
                <a:latin typeface="SutonnyMJ" pitchFamily="2" charset="0"/>
              </a:rPr>
              <a:t>A_v©r</a:t>
            </a:r>
            <a:r>
              <a:rPr lang="en-US" sz="5400" dirty="0">
                <a:latin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</a:rPr>
              <a:t>ms</a:t>
            </a:r>
            <a:r>
              <a:rPr lang="en-US" sz="5400" dirty="0">
                <a:latin typeface="SutonnyMJ" pitchFamily="2" charset="0"/>
              </a:rPr>
              <a:t>¯‹…Z ‡_‡K </a:t>
            </a:r>
            <a:r>
              <a:rPr lang="en-US" sz="5400" dirty="0" err="1">
                <a:latin typeface="SutonnyMJ" pitchFamily="2" charset="0"/>
              </a:rPr>
              <a:t>Drcbœ</a:t>
            </a:r>
            <a:r>
              <a:rPr lang="en-US" sz="5400" dirty="0">
                <a:latin typeface="SutonnyMJ" pitchFamily="2" charset="0"/>
              </a:rPr>
              <a:t>| ‡h </a:t>
            </a:r>
            <a:r>
              <a:rPr lang="en-US" sz="5400" dirty="0" err="1">
                <a:latin typeface="SutonnyMJ" pitchFamily="2" charset="0"/>
              </a:rPr>
              <a:t>mKj</a:t>
            </a:r>
            <a:r>
              <a:rPr lang="en-US" sz="5400" dirty="0">
                <a:latin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</a:rPr>
              <a:t>k‡ãi</a:t>
            </a:r>
            <a:r>
              <a:rPr lang="en-US" sz="5400" dirty="0">
                <a:latin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</a:rPr>
              <a:t>g~j</a:t>
            </a:r>
            <a:r>
              <a:rPr lang="en-US" sz="5400" dirty="0">
                <a:latin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</a:rPr>
              <a:t>cvIqv</a:t>
            </a:r>
            <a:r>
              <a:rPr lang="en-US" sz="5400" dirty="0">
                <a:latin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</a:rPr>
              <a:t>hvq</a:t>
            </a:r>
            <a:r>
              <a:rPr lang="en-US" sz="5400" dirty="0">
                <a:latin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</a:rPr>
              <a:t>ms</a:t>
            </a:r>
            <a:r>
              <a:rPr lang="en-US" sz="5400" dirty="0">
                <a:latin typeface="SutonnyMJ" pitchFamily="2" charset="0"/>
              </a:rPr>
              <a:t>¯‹…Z‡Z, </a:t>
            </a:r>
            <a:r>
              <a:rPr lang="en-US" sz="5400" dirty="0" err="1">
                <a:latin typeface="SutonnyMJ" pitchFamily="2" charset="0"/>
              </a:rPr>
              <a:t>ms</a:t>
            </a:r>
            <a:r>
              <a:rPr lang="en-US" sz="5400" dirty="0">
                <a:latin typeface="SutonnyMJ" pitchFamily="2" charset="0"/>
              </a:rPr>
              <a:t>¯‹…Z †_‡K </a:t>
            </a:r>
            <a:r>
              <a:rPr lang="en-US" sz="5400" dirty="0" err="1">
                <a:latin typeface="SutonnyMJ" pitchFamily="2" charset="0"/>
              </a:rPr>
              <a:t>cªvK</a:t>
            </a:r>
            <a:r>
              <a:rPr lang="en-US" sz="5400" dirty="0">
                <a:latin typeface="SutonnyMJ" pitchFamily="2" charset="0"/>
              </a:rPr>
              <a:t>…Z‡Z </a:t>
            </a:r>
            <a:r>
              <a:rPr lang="en-US" sz="5400" dirty="0" err="1">
                <a:latin typeface="SutonnyMJ" pitchFamily="2" charset="0"/>
              </a:rPr>
              <a:t>Ges</a:t>
            </a:r>
            <a:r>
              <a:rPr lang="en-US" sz="5400" dirty="0">
                <a:latin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</a:rPr>
              <a:t>cªvK</a:t>
            </a:r>
            <a:r>
              <a:rPr lang="en-US" sz="5400" dirty="0">
                <a:latin typeface="SutonnyMJ" pitchFamily="2" charset="0"/>
              </a:rPr>
              <a:t>…Z †_‡K </a:t>
            </a:r>
            <a:r>
              <a:rPr lang="en-US" sz="5400" dirty="0" err="1">
                <a:latin typeface="SutonnyMJ" pitchFamily="2" charset="0"/>
              </a:rPr>
              <a:t>cwieZ©b</a:t>
            </a:r>
            <a:r>
              <a:rPr lang="en-US" sz="5400" dirty="0">
                <a:latin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</a:rPr>
              <a:t>n‡q</a:t>
            </a:r>
            <a:r>
              <a:rPr lang="en-US" sz="5400" dirty="0">
                <a:latin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</a:rPr>
              <a:t>evsjv</a:t>
            </a:r>
            <a:r>
              <a:rPr lang="en-US" sz="5400" dirty="0">
                <a:latin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</a:rPr>
              <a:t>fvlvq</a:t>
            </a:r>
            <a:r>
              <a:rPr lang="en-US" sz="5400" dirty="0">
                <a:latin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</a:rPr>
              <a:t>G‡m‡Q</a:t>
            </a:r>
            <a:r>
              <a:rPr lang="en-US" sz="5400" dirty="0">
                <a:latin typeface="SutonnyMJ" pitchFamily="2" charset="0"/>
              </a:rPr>
              <a:t> †m¸‡</a:t>
            </a:r>
            <a:r>
              <a:rPr lang="en-US" sz="5400" dirty="0" err="1">
                <a:latin typeface="SutonnyMJ" pitchFamily="2" charset="0"/>
              </a:rPr>
              <a:t>jv</a:t>
            </a:r>
            <a:r>
              <a:rPr lang="en-US" sz="5400" dirty="0">
                <a:latin typeface="SutonnyMJ" pitchFamily="2" charset="0"/>
              </a:rPr>
              <a:t> Z™¢e </a:t>
            </a:r>
            <a:r>
              <a:rPr lang="en-US" sz="5400" dirty="0" err="1">
                <a:latin typeface="SutonnyMJ" pitchFamily="2" charset="0"/>
              </a:rPr>
              <a:t>kã</a:t>
            </a:r>
            <a:r>
              <a:rPr lang="en-US" sz="5400" dirty="0">
                <a:latin typeface="SutonnyMJ" pitchFamily="2" charset="0"/>
              </a:rPr>
              <a:t>| </a:t>
            </a:r>
            <a:r>
              <a:rPr lang="en-US" sz="5400" dirty="0" err="1">
                <a:latin typeface="SutonnyMJ" pitchFamily="2" charset="0"/>
              </a:rPr>
              <a:t>ms</a:t>
            </a:r>
            <a:r>
              <a:rPr lang="en-US" sz="5400" dirty="0">
                <a:latin typeface="SutonnyMJ" pitchFamily="2" charset="0"/>
              </a:rPr>
              <a:t>¯‹…Z †_‡K </a:t>
            </a:r>
            <a:r>
              <a:rPr lang="en-US" sz="5400" dirty="0" err="1">
                <a:latin typeface="SutonnyMJ" pitchFamily="2" charset="0"/>
              </a:rPr>
              <a:t>cÖvK</a:t>
            </a:r>
            <a:r>
              <a:rPr lang="en-US" sz="5400" dirty="0">
                <a:latin typeface="SutonnyMJ" pitchFamily="2" charset="0"/>
              </a:rPr>
              <a:t>…Z, </a:t>
            </a:r>
            <a:r>
              <a:rPr lang="en-US" sz="5400" dirty="0" err="1">
                <a:latin typeface="SutonnyMJ" pitchFamily="2" charset="0"/>
              </a:rPr>
              <a:t>cÖvK</a:t>
            </a:r>
            <a:r>
              <a:rPr lang="en-US" sz="5400" dirty="0">
                <a:latin typeface="SutonnyMJ" pitchFamily="2" charset="0"/>
              </a:rPr>
              <a:t>…Z †_‡K Z™¢e (</a:t>
            </a:r>
            <a:r>
              <a:rPr lang="en-US" sz="5400" dirty="0" err="1">
                <a:latin typeface="SutonnyMJ" pitchFamily="2" charset="0"/>
              </a:rPr>
              <a:t>GwU‡K</a:t>
            </a:r>
            <a:r>
              <a:rPr lang="en-US" sz="5400" dirty="0">
                <a:latin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</a:rPr>
              <a:t>LvuwU</a:t>
            </a:r>
            <a:r>
              <a:rPr lang="en-US" sz="5400" dirty="0">
                <a:latin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</a:rPr>
              <a:t>evsjv</a:t>
            </a:r>
            <a:r>
              <a:rPr lang="en-US" sz="5400" dirty="0">
                <a:latin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</a:rPr>
              <a:t>kãI</a:t>
            </a:r>
            <a:r>
              <a:rPr lang="en-US" sz="5400" dirty="0">
                <a:latin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</a:rPr>
              <a:t>ejv</a:t>
            </a:r>
            <a:r>
              <a:rPr lang="en-US" sz="5400" dirty="0">
                <a:latin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</a:rPr>
              <a:t>nq</a:t>
            </a:r>
            <a:r>
              <a:rPr lang="en-US" sz="5400" dirty="0" smtClean="0">
                <a:latin typeface="SutonnyMJ" pitchFamily="2" charset="0"/>
              </a:rPr>
              <a:t>)|</a:t>
            </a:r>
            <a:endParaRPr lang="en-US" sz="54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83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585789"/>
              </p:ext>
            </p:extLst>
          </p:nvPr>
        </p:nvGraphicFramePr>
        <p:xfrm>
          <a:off x="1752600" y="1524000"/>
          <a:ext cx="11430000" cy="5562599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180705"/>
                <a:gridCol w="5561943"/>
                <a:gridCol w="3687352"/>
              </a:tblGrid>
              <a:tr h="7946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effectLst/>
                          <a:latin typeface="SutonnyMJ" pitchFamily="2" charset="0"/>
                        </a:rPr>
                        <a:t>ms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</a:rPr>
                        <a:t>¯‹…Z</a:t>
                      </a:r>
                      <a:endParaRPr lang="en-US" sz="2800" dirty="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SutonnyMJ" pitchFamily="2" charset="0"/>
                        </a:rPr>
                        <a:t>cªvK…Z (AcÖPwjZ ev Ae¨eüZ)</a:t>
                      </a:r>
                      <a:endParaRPr lang="en-US" sz="280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SutonnyMJ" pitchFamily="2" charset="0"/>
                        </a:rPr>
                        <a:t>Z™¢e</a:t>
                      </a:r>
                      <a:endParaRPr lang="en-US" sz="280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46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SutonnyMJ" pitchFamily="2" charset="0"/>
                        </a:rPr>
                        <a:t>grm¨</a:t>
                      </a:r>
                      <a:endParaRPr lang="en-US" sz="280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SutonnyMJ" pitchFamily="2" charset="0"/>
                        </a:rPr>
                        <a:t>g”Q</a:t>
                      </a:r>
                      <a:endParaRPr lang="en-US" sz="280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SutonnyMJ" pitchFamily="2" charset="0"/>
                        </a:rPr>
                        <a:t>gvQ</a:t>
                      </a:r>
                      <a:endParaRPr lang="en-US" sz="280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46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SutonnyMJ" pitchFamily="2" charset="0"/>
                        </a:rPr>
                        <a:t>P›`ª</a:t>
                      </a:r>
                      <a:endParaRPr lang="en-US" sz="280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SutonnyMJ" pitchFamily="2" charset="0"/>
                        </a:rPr>
                        <a:t>P›`</a:t>
                      </a:r>
                      <a:endParaRPr lang="en-US" sz="2800" dirty="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SutonnyMJ" pitchFamily="2" charset="0"/>
                        </a:rPr>
                        <a:t>Pvu`</a:t>
                      </a:r>
                      <a:endParaRPr lang="en-US" sz="280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46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SutonnyMJ" pitchFamily="2" charset="0"/>
                        </a:rPr>
                        <a:t>Kg©Kvi</a:t>
                      </a:r>
                      <a:endParaRPr lang="en-US" sz="280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effectLst/>
                          <a:latin typeface="SutonnyMJ" pitchFamily="2" charset="0"/>
                        </a:rPr>
                        <a:t>Kg©Avi</a:t>
                      </a:r>
                      <a:endParaRPr lang="en-US" sz="2800" dirty="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SutonnyMJ" pitchFamily="2" charset="0"/>
                        </a:rPr>
                        <a:t>Kvgvi</a:t>
                      </a:r>
                      <a:endParaRPr lang="en-US" sz="280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46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SutonnyMJ" pitchFamily="2" charset="0"/>
                        </a:rPr>
                        <a:t>`y»</a:t>
                      </a:r>
                      <a:endParaRPr lang="en-US" sz="280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SutonnyMJ" pitchFamily="2" charset="0"/>
                        </a:rPr>
                        <a:t>`y×</a:t>
                      </a:r>
                      <a:endParaRPr lang="en-US" sz="2800" dirty="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SutonnyMJ" pitchFamily="2" charset="0"/>
                        </a:rPr>
                        <a:t>`ya</a:t>
                      </a:r>
                      <a:endParaRPr lang="en-US" sz="280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46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SutonnyMJ" pitchFamily="2" charset="0"/>
                        </a:rPr>
                        <a:t>Pg©Kvi</a:t>
                      </a:r>
                      <a:endParaRPr lang="en-US" sz="280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SutonnyMJ" pitchFamily="2" charset="0"/>
                        </a:rPr>
                        <a:t>P¤§</a:t>
                      </a:r>
                      <a:r>
                        <a:rPr lang="en-US" sz="3200" dirty="0" err="1">
                          <a:effectLst/>
                          <a:latin typeface="SutonnyMJ" pitchFamily="2" charset="0"/>
                        </a:rPr>
                        <a:t>Avi</a:t>
                      </a:r>
                      <a:endParaRPr lang="en-US" sz="2800" dirty="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SutonnyMJ" pitchFamily="2" charset="0"/>
                        </a:rPr>
                        <a:t>Pvgvi</a:t>
                      </a:r>
                      <a:endParaRPr lang="en-US" sz="280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46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SutonnyMJ" pitchFamily="2" charset="0"/>
                        </a:rPr>
                        <a:t>n¯Í</a:t>
                      </a:r>
                      <a:endParaRPr lang="en-US" sz="280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effectLst/>
                          <a:latin typeface="SutonnyMJ" pitchFamily="2" charset="0"/>
                        </a:rPr>
                        <a:t>nÌ</a:t>
                      </a:r>
                      <a:endParaRPr lang="en-US" sz="2800" dirty="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effectLst/>
                          <a:latin typeface="SutonnyMJ" pitchFamily="2" charset="0"/>
                        </a:rPr>
                        <a:t>nvZ</a:t>
                      </a:r>
                      <a:endParaRPr lang="en-US" sz="2800" dirty="0">
                        <a:effectLst/>
                        <a:latin typeface="SutonnyMJ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71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1295400"/>
            <a:ext cx="10820400" cy="638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SutonnyMJ" pitchFamily="2" charset="0"/>
              </a:rPr>
              <a:t>cyiv‡bv</a:t>
            </a:r>
            <a:r>
              <a:rPr lang="en-US" sz="4800" dirty="0">
                <a:latin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</a:rPr>
              <a:t>kã</a:t>
            </a:r>
            <a:r>
              <a:rPr lang="en-US" sz="4800" dirty="0">
                <a:latin typeface="SutonnyMJ" pitchFamily="2" charset="0"/>
              </a:rPr>
              <a:t> (</a:t>
            </a:r>
            <a:r>
              <a:rPr lang="en-US" sz="4800" dirty="0" err="1">
                <a:latin typeface="SutonnyMJ" pitchFamily="2" charset="0"/>
              </a:rPr>
              <a:t>ms</a:t>
            </a:r>
            <a:r>
              <a:rPr lang="en-US" sz="4800" dirty="0">
                <a:latin typeface="SutonnyMJ" pitchFamily="2" charset="0"/>
              </a:rPr>
              <a:t>¯‹…Z)	</a:t>
            </a:r>
            <a:r>
              <a:rPr lang="en-US" sz="4800" dirty="0" err="1">
                <a:latin typeface="SutonnyMJ" pitchFamily="2" charset="0"/>
              </a:rPr>
              <a:t>bZzb</a:t>
            </a:r>
            <a:r>
              <a:rPr lang="en-US" sz="4800" dirty="0">
                <a:latin typeface="SutonnyMJ" pitchFamily="2" charset="0"/>
              </a:rPr>
              <a:t>  </a:t>
            </a:r>
            <a:r>
              <a:rPr lang="en-US" sz="4800" dirty="0" err="1">
                <a:latin typeface="SutonnyMJ" pitchFamily="2" charset="0"/>
              </a:rPr>
              <a:t>kã</a:t>
            </a:r>
            <a:r>
              <a:rPr lang="en-US" sz="4800" dirty="0">
                <a:latin typeface="SutonnyMJ" pitchFamily="2" charset="0"/>
              </a:rPr>
              <a:t>(Z™¢e)</a:t>
            </a:r>
          </a:p>
          <a:p>
            <a:r>
              <a:rPr lang="en-US" sz="4800" dirty="0">
                <a:latin typeface="SutonnyMJ" pitchFamily="2" charset="0"/>
              </a:rPr>
              <a:t>P›`ª 			</a:t>
            </a:r>
            <a:r>
              <a:rPr lang="en-US" sz="4800" dirty="0" smtClean="0">
                <a:latin typeface="SutonnyMJ" pitchFamily="2" charset="0"/>
              </a:rPr>
              <a:t>	</a:t>
            </a:r>
            <a:r>
              <a:rPr lang="en-US" sz="4800" dirty="0" err="1" smtClean="0">
                <a:latin typeface="SutonnyMJ" pitchFamily="2" charset="0"/>
              </a:rPr>
              <a:t>Pvu</a:t>
            </a:r>
            <a:r>
              <a:rPr lang="en-US" sz="4800" dirty="0">
                <a:latin typeface="SutonnyMJ" pitchFamily="2" charset="0"/>
              </a:rPr>
              <a:t>`</a:t>
            </a:r>
          </a:p>
          <a:p>
            <a:r>
              <a:rPr lang="en-US" sz="4800" dirty="0" err="1">
                <a:latin typeface="SutonnyMJ" pitchFamily="2" charset="0"/>
              </a:rPr>
              <a:t>g¯ÍK</a:t>
            </a:r>
            <a:r>
              <a:rPr lang="en-US" sz="4800" dirty="0">
                <a:latin typeface="SutonnyMJ" pitchFamily="2" charset="0"/>
              </a:rPr>
              <a:t>			</a:t>
            </a:r>
            <a:r>
              <a:rPr lang="en-US" sz="4800" dirty="0" smtClean="0">
                <a:latin typeface="SutonnyMJ" pitchFamily="2" charset="0"/>
              </a:rPr>
              <a:t>	</a:t>
            </a:r>
            <a:r>
              <a:rPr lang="en-US" sz="4800" dirty="0" err="1" smtClean="0">
                <a:latin typeface="SutonnyMJ" pitchFamily="2" charset="0"/>
              </a:rPr>
              <a:t>gv_v</a:t>
            </a:r>
            <a:endParaRPr lang="en-US" sz="4800" dirty="0">
              <a:latin typeface="SutonnyMJ" pitchFamily="2" charset="0"/>
            </a:endParaRPr>
          </a:p>
          <a:p>
            <a:r>
              <a:rPr lang="en-US" sz="4800" dirty="0">
                <a:latin typeface="SutonnyMJ" pitchFamily="2" charset="0"/>
              </a:rPr>
              <a:t>KY©			</a:t>
            </a:r>
            <a:r>
              <a:rPr lang="en-US" sz="4800" dirty="0" smtClean="0">
                <a:latin typeface="SutonnyMJ" pitchFamily="2" charset="0"/>
              </a:rPr>
              <a:t>	</a:t>
            </a:r>
            <a:r>
              <a:rPr lang="en-US" sz="4800" dirty="0" err="1" smtClean="0">
                <a:latin typeface="SutonnyMJ" pitchFamily="2" charset="0"/>
              </a:rPr>
              <a:t>Kvb</a:t>
            </a:r>
            <a:endParaRPr lang="en-US" sz="4800" dirty="0">
              <a:latin typeface="SutonnyMJ" pitchFamily="2" charset="0"/>
            </a:endParaRPr>
          </a:p>
          <a:p>
            <a:r>
              <a:rPr lang="en-US" sz="4800" dirty="0" err="1">
                <a:latin typeface="SutonnyMJ" pitchFamily="2" charset="0"/>
              </a:rPr>
              <a:t>n¯Í</a:t>
            </a:r>
            <a:r>
              <a:rPr lang="en-US" sz="4800" dirty="0">
                <a:latin typeface="SutonnyMJ" pitchFamily="2" charset="0"/>
              </a:rPr>
              <a:t>			</a:t>
            </a:r>
            <a:r>
              <a:rPr lang="en-US" sz="4800" dirty="0" smtClean="0">
                <a:latin typeface="SutonnyMJ" pitchFamily="2" charset="0"/>
              </a:rPr>
              <a:t>	</a:t>
            </a:r>
            <a:r>
              <a:rPr lang="en-US" sz="4800" dirty="0" err="1" smtClean="0">
                <a:latin typeface="SutonnyMJ" pitchFamily="2" charset="0"/>
              </a:rPr>
              <a:t>nvZ</a:t>
            </a:r>
            <a:endParaRPr lang="en-US" sz="4800" dirty="0">
              <a:latin typeface="SutonnyMJ" pitchFamily="2" charset="0"/>
            </a:endParaRPr>
          </a:p>
          <a:p>
            <a:r>
              <a:rPr lang="en-US" sz="4800" dirty="0" err="1">
                <a:latin typeface="SutonnyMJ" pitchFamily="2" charset="0"/>
              </a:rPr>
              <a:t>cÎ</a:t>
            </a:r>
            <a:r>
              <a:rPr lang="en-US" sz="4800" dirty="0">
                <a:latin typeface="SutonnyMJ" pitchFamily="2" charset="0"/>
              </a:rPr>
              <a:t> 			</a:t>
            </a:r>
            <a:r>
              <a:rPr lang="en-US" sz="4800" dirty="0" smtClean="0">
                <a:latin typeface="SutonnyMJ" pitchFamily="2" charset="0"/>
              </a:rPr>
              <a:t>	</a:t>
            </a:r>
            <a:r>
              <a:rPr lang="en-US" sz="4800" dirty="0" err="1" smtClean="0">
                <a:latin typeface="SutonnyMJ" pitchFamily="2" charset="0"/>
              </a:rPr>
              <a:t>cvZv</a:t>
            </a:r>
            <a:endParaRPr lang="en-US" sz="4800" dirty="0">
              <a:latin typeface="SutonnyMJ" pitchFamily="2" charset="0"/>
            </a:endParaRPr>
          </a:p>
          <a:p>
            <a:r>
              <a:rPr lang="en-US" sz="4800" dirty="0" err="1">
                <a:latin typeface="SutonnyMJ" pitchFamily="2" charset="0"/>
              </a:rPr>
              <a:t>Pÿz</a:t>
            </a:r>
            <a:r>
              <a:rPr lang="en-US" sz="4800" dirty="0">
                <a:latin typeface="SutonnyMJ" pitchFamily="2" charset="0"/>
              </a:rPr>
              <a:t> 		 	</a:t>
            </a:r>
            <a:r>
              <a:rPr lang="en-US" sz="4800" dirty="0" smtClean="0">
                <a:latin typeface="SutonnyMJ" pitchFamily="2" charset="0"/>
              </a:rPr>
              <a:t>	†</a:t>
            </a:r>
            <a:r>
              <a:rPr lang="en-US" sz="4800" dirty="0" err="1">
                <a:latin typeface="SutonnyMJ" pitchFamily="2" charset="0"/>
              </a:rPr>
              <a:t>PvL</a:t>
            </a:r>
            <a:endParaRPr lang="en-US" sz="4800" dirty="0">
              <a:latin typeface="SutonnyMJ" pitchFamily="2" charset="0"/>
            </a:endParaRPr>
          </a:p>
          <a:p>
            <a:r>
              <a:rPr lang="en-US" sz="4800" dirty="0" err="1">
                <a:latin typeface="SutonnyMJ" pitchFamily="2" charset="0"/>
              </a:rPr>
              <a:t>nw¯Í</a:t>
            </a:r>
            <a:r>
              <a:rPr lang="en-US" sz="4800" dirty="0">
                <a:latin typeface="SutonnyMJ" pitchFamily="2" charset="0"/>
              </a:rPr>
              <a:t> 			</a:t>
            </a:r>
            <a:r>
              <a:rPr lang="en-US" sz="4800" dirty="0" smtClean="0">
                <a:latin typeface="SutonnyMJ" pitchFamily="2" charset="0"/>
              </a:rPr>
              <a:t>	</a:t>
            </a:r>
            <a:r>
              <a:rPr lang="en-US" sz="4800" dirty="0" err="1" smtClean="0">
                <a:latin typeface="SutonnyMJ" pitchFamily="2" charset="0"/>
              </a:rPr>
              <a:t>nvwZ</a:t>
            </a:r>
            <a:endParaRPr lang="en-US" sz="4800" dirty="0">
              <a:latin typeface="SutonnyMJ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45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12384</TotalTime>
  <Words>404</Words>
  <Application>Microsoft Office PowerPoint</Application>
  <PresentationFormat>Custom</PresentationFormat>
  <Paragraphs>95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Windows User</cp:lastModifiedBy>
  <cp:revision>1168</cp:revision>
  <dcterms:created xsi:type="dcterms:W3CDTF">2006-08-16T00:00:00Z</dcterms:created>
  <dcterms:modified xsi:type="dcterms:W3CDTF">2020-08-12T16:30:04Z</dcterms:modified>
</cp:coreProperties>
</file>