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56" r:id="rId5"/>
    <p:sldId id="261" r:id="rId6"/>
    <p:sldId id="272" r:id="rId7"/>
    <p:sldId id="275" r:id="rId8"/>
    <p:sldId id="274" r:id="rId9"/>
    <p:sldId id="276" r:id="rId10"/>
    <p:sldId id="265" r:id="rId11"/>
    <p:sldId id="262" r:id="rId12"/>
    <p:sldId id="263" r:id="rId13"/>
    <p:sldId id="264" r:id="rId14"/>
    <p:sldId id="259" r:id="rId15"/>
    <p:sldId id="273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7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5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3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4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7A07-4D6A-4ABA-80D6-FB0902918AC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70B0-02F8-4A2A-B75A-777E215A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8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484" y="117987"/>
            <a:ext cx="11872451" cy="65777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7948" y="538905"/>
            <a:ext cx="5751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5678129"/>
            <a:ext cx="11704665" cy="101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29" y="518700"/>
            <a:ext cx="1353980" cy="1532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84" y="222754"/>
            <a:ext cx="1365249" cy="1545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58" y="356468"/>
            <a:ext cx="1404548" cy="1589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03" y="1729264"/>
            <a:ext cx="6069413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7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5301 0.00821 0.12709 0.02917 0.12593 C 0.05964 0.12593 0.06198 -0.12199 0.09818 -0.12291 C 0.13099 -0.12291 0.11342 0.09399 0.14493 0.09306 C 0.17774 0.09306 0.16016 -0.06388 0.19545 -0.06388 C 0.22696 -0.06388 0.20938 0.0419 0.23737 0.0419 C 0.26446 0.0419 0.2504 -0.03888 0.27487 -0.03888 C 0.28894 -0.03888 0.29011 -0.01689 0.29128 -4.07407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4574" y="427704"/>
            <a:ext cx="364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76" y="1342068"/>
            <a:ext cx="6445045" cy="373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3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948" y="5235091"/>
            <a:ext cx="9896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সুন্দরবন।সমুদ্রের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3" y="1352589"/>
            <a:ext cx="5029200" cy="3577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75" y="1352589"/>
            <a:ext cx="5029200" cy="3628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2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954" y="5175805"/>
            <a:ext cx="11371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গাছপালা,কেওড়া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বন,তেমনি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প্রানী,জীবজন্তু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2" y="724469"/>
            <a:ext cx="5385278" cy="363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30" y="724469"/>
            <a:ext cx="5385278" cy="3630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61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452" y="5308539"/>
            <a:ext cx="11474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জায়গারনাম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।যেমন,ক্যাঙ্গারু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অস্টেলিয়ার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4" y="781517"/>
            <a:ext cx="5102943" cy="388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4" y="781517"/>
            <a:ext cx="5102943" cy="388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920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0509" y="5139245"/>
            <a:ext cx="620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01" y="691138"/>
            <a:ext cx="5819925" cy="4066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0" y="602337"/>
            <a:ext cx="5819925" cy="4066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240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8" y="777975"/>
            <a:ext cx="3775586" cy="3930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96" y="770602"/>
            <a:ext cx="3775586" cy="3930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8821" y="4826408"/>
            <a:ext cx="1127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 বাংলাদেশের নামের সাথে জড়িয়ে আছে রয়েল বেঙ্গল টাইগার বা রাজকীয় বাঘের নাম।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194" y="5073445"/>
            <a:ext cx="1122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বাঘ থাকে সুন্দরবনে।এ বাঘ দেখতে যেমন সুন্দর,তেমনি আবার ভয়ংকর।এর চালচলন ও রাজার মত।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6" y="844931"/>
            <a:ext cx="4989871" cy="3532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99" y="844931"/>
            <a:ext cx="5053501" cy="3547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68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8903" y="5432566"/>
            <a:ext cx="970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ভেজা স্যাঁতসেঁতে গোলপাতার বনে এ বাঘ ঘুরে বেড়ায়।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8" y="1070730"/>
            <a:ext cx="5112774" cy="365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9" y="1070730"/>
            <a:ext cx="5191431" cy="3653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381" y="5432566"/>
            <a:ext cx="11823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 করে জীবজন্তু।সুযোগ পেলে মানুষও খায়।এক সময় সুন্দরবনে ছিল চিতাবাঘ ও ওলবাঘ।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0" y="783116"/>
            <a:ext cx="5354986" cy="3979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80" y="783116"/>
            <a:ext cx="5341204" cy="402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750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497" y="5050444"/>
            <a:ext cx="11371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এখন আর এসব বাঘ দেখা যায় না।সুন্দরবনের রয়েল বেঙ্গল টাইগার বাংলাদেশের অমূল্য সম্পদ।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874317"/>
            <a:ext cx="5147188" cy="3710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1" y="874317"/>
            <a:ext cx="5147188" cy="3710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852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7" y="117987"/>
            <a:ext cx="11931445" cy="66220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0219" y="250723"/>
            <a:ext cx="11636478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61" y="1607556"/>
            <a:ext cx="1504336" cy="4852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2438" y="722671"/>
            <a:ext cx="190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7" y="604682"/>
            <a:ext cx="1891484" cy="2476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25742" y="3317471"/>
            <a:ext cx="4557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স: প্রা: বিদ্যালয়,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Email:zamansharmin03@gmail.com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3175" y="3317471"/>
            <a:ext cx="2787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শ্রেণি:৫ ম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অধ্যায়-৩,পাঠ-২</a:t>
            </a:r>
            <a:endParaRPr lang="bn-BD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সময়:৪০ মিনিট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তারিখ:০০/০৮/২০২০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87" y="604682"/>
            <a:ext cx="1891484" cy="24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1911" y="5299832"/>
            <a:ext cx="8008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বাঘকে বিলুপ্তের হাত থেকে আমাদের বাঁচাতে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50" y="1283111"/>
            <a:ext cx="5505561" cy="356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94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9297" y="545746"/>
            <a:ext cx="722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করি।অর্থ বলি।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6943" y="1708862"/>
            <a:ext cx="92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2310" y="1696027"/>
            <a:ext cx="1253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094" y="2639796"/>
            <a:ext cx="121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310" y="2636968"/>
            <a:ext cx="1253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321278" y="2956850"/>
            <a:ext cx="1820198" cy="1847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08339" y="3771797"/>
            <a:ext cx="116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76585" y="4095739"/>
            <a:ext cx="1839247" cy="730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16943" y="4671617"/>
            <a:ext cx="134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423288" y="4996990"/>
            <a:ext cx="1889022" cy="2192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76552" y="4675391"/>
            <a:ext cx="158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3259" y="3771797"/>
            <a:ext cx="254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7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1973" y="634181"/>
            <a:ext cx="744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করি।অর্থ বলি।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1973" y="2411398"/>
            <a:ext cx="172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47534" y="2728489"/>
            <a:ext cx="1578078" cy="147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1973" y="3628140"/>
            <a:ext cx="128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47534" y="3982083"/>
            <a:ext cx="1622324" cy="1473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5940" y="3672403"/>
            <a:ext cx="4889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মূল্য নির্ধারণ করা যায় না।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5940" y="2411398"/>
            <a:ext cx="193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ভীতিজনক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6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904" y="575186"/>
            <a:ext cx="1038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নেই,যুক্তবর্ণ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0592" y="2057455"/>
            <a:ext cx="1209369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3242" y="2057455"/>
            <a:ext cx="693174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8361" y="2057455"/>
            <a:ext cx="722671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16" y="2057455"/>
            <a:ext cx="752168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3368" y="2057455"/>
            <a:ext cx="1179871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6739" y="3303554"/>
            <a:ext cx="1637073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7402" y="3303645"/>
            <a:ext cx="700552" cy="71529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2602" y="3296263"/>
            <a:ext cx="634188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1439" y="3274103"/>
            <a:ext cx="517667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3756" y="3274103"/>
            <a:ext cx="1550772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অসুন্দর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0984" y="4579335"/>
            <a:ext cx="1548582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3242" y="4579335"/>
            <a:ext cx="505102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2602" y="4579335"/>
            <a:ext cx="464571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5851431" y="4535072"/>
            <a:ext cx="471948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2283" y="4531525"/>
            <a:ext cx="1039768" cy="70788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7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3613" y="737419"/>
            <a:ext cx="964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নেই,যুক্তবর্ণ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6066" y="2411398"/>
            <a:ext cx="1297858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041796" y="2411398"/>
            <a:ext cx="794939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9001" y="2411398"/>
            <a:ext cx="589936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6235" y="2411398"/>
            <a:ext cx="589936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5271" y="2411398"/>
            <a:ext cx="1297858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6066" y="3860426"/>
            <a:ext cx="1504335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7291" y="3860426"/>
            <a:ext cx="603947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9001" y="3860426"/>
            <a:ext cx="457569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6235" y="3860426"/>
            <a:ext cx="589936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572" y="3860426"/>
            <a:ext cx="870523" cy="7078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14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2832" y="353962"/>
            <a:ext cx="2227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8453" y="1256139"/>
            <a:ext cx="671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 দিয়ে নতুন শব্দ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1" y="2411398"/>
            <a:ext cx="539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ক্যাঙ্গারু,অস্টেলিয়া,বেঙ্গল,বিলুপ্তি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4830834" y="411481"/>
            <a:ext cx="2491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9264" y="1267356"/>
            <a:ext cx="3274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পূরণ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076" y="2748689"/>
            <a:ext cx="856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সিংহ বললেই মনে ভেসে ওঠে...............কথা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076" y="3549703"/>
            <a:ext cx="11282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রয়েল বেঙ্গল টাইগার বাংলাদেশের............সম্পদ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5883" y="2538471"/>
            <a:ext cx="185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1832" y="3262127"/>
            <a:ext cx="122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741" y="4526740"/>
            <a:ext cx="11282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1837" y="4364414"/>
            <a:ext cx="1305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0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3794" y="2271252"/>
            <a:ext cx="4350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আলোচনা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8471" y="619432"/>
            <a:ext cx="175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7446" y="1402358"/>
            <a:ext cx="6577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মুখে মুখে বল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657" y="2570005"/>
            <a:ext cx="10471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ক্যাঙ্গারুর সাথে বিশ্বের কোন দেশের নাম জড়িয়ে আছে?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সিংহের সাথে কোন দেশের নাম জড়িয়ে আছে?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টাইগারের সাথে কোন দেশের নাম জড়িয়ে আছে?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4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3503" y="582567"/>
            <a:ext cx="2344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539" y="4490267"/>
            <a:ext cx="9276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শেখা কয়েকটি শব্দ দিয়ে বাক্য তৈরি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974" y="5176721"/>
            <a:ext cx="410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সুন্দরবন,সুন্দরী,প্রাণী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4" y="1582984"/>
            <a:ext cx="4188542" cy="2564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98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703" y="629259"/>
            <a:ext cx="607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27703" y="1660828"/>
            <a:ext cx="970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703" y="2514811"/>
            <a:ext cx="1149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শব্দ স্পস্ট ও শুদ্ধভাবে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196" y="3262047"/>
            <a:ext cx="10691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শ্রবনযোগ্য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স্পস্ট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96" y="4731583"/>
            <a:ext cx="1091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ব্যবহার করে নতুন নতুন শব্দ লিখতে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56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1710" y="383458"/>
            <a:ext cx="1548580" cy="78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13" y="1327355"/>
            <a:ext cx="5848043" cy="4389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6511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7" y="117987"/>
            <a:ext cx="11960941" cy="66072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35973"/>
            <a:ext cx="11695470" cy="63713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5825614"/>
            <a:ext cx="11665974" cy="766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2350" y="457200"/>
            <a:ext cx="482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537" y="4704792"/>
            <a:ext cx="7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69" y="1551764"/>
            <a:ext cx="4142592" cy="2958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495072" y="4874071"/>
            <a:ext cx="10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39" y="1470298"/>
            <a:ext cx="4168877" cy="3063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859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7097" y="383458"/>
            <a:ext cx="455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690" y="4704754"/>
            <a:ext cx="79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9160" y="4693868"/>
            <a:ext cx="185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গোলপাতা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6" y="1452768"/>
            <a:ext cx="4513654" cy="3008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82" y="1452769"/>
            <a:ext cx="4513654" cy="3008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8817" y="5490263"/>
            <a:ext cx="1154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বাঘ,হরিণ,বন,গোলপাতা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পাচ্ছ,এগুলো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336" y="5884607"/>
            <a:ext cx="1132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7896" y="5992329"/>
            <a:ext cx="704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পেরেছো,এ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প্রাণী ও গাছপালা সুন্দরবনে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4626" y="408629"/>
            <a:ext cx="3023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348" y="5176721"/>
            <a:ext cx="27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83" y="1352733"/>
            <a:ext cx="5021826" cy="358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15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213" y="5176721"/>
            <a:ext cx="107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ও ১১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35" y="857566"/>
            <a:ext cx="3127543" cy="3951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11" y="894513"/>
            <a:ext cx="2962688" cy="40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7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3458" y="457200"/>
            <a:ext cx="3805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83" y="1462615"/>
            <a:ext cx="6539681" cy="3905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91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988" y="117987"/>
            <a:ext cx="11916696" cy="660727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724" y="221226"/>
            <a:ext cx="11665974" cy="63860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6017341"/>
            <a:ext cx="11665974" cy="58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2043574"/>
            <a:ext cx="6767359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38948" y="759904"/>
            <a:ext cx="5267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3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475</Words>
  <Application>Microsoft Office PowerPoint</Application>
  <PresentationFormat>Widescreen</PresentationFormat>
  <Paragraphs>103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81</cp:revision>
  <dcterms:created xsi:type="dcterms:W3CDTF">2020-08-10T16:31:52Z</dcterms:created>
  <dcterms:modified xsi:type="dcterms:W3CDTF">2020-08-16T16:15:33Z</dcterms:modified>
</cp:coreProperties>
</file>