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59" r:id="rId4"/>
    <p:sldId id="258" r:id="rId5"/>
    <p:sldId id="260" r:id="rId6"/>
    <p:sldId id="272" r:id="rId7"/>
    <p:sldId id="279" r:id="rId8"/>
    <p:sldId id="265" r:id="rId9"/>
    <p:sldId id="278" r:id="rId10"/>
    <p:sldId id="263" r:id="rId11"/>
    <p:sldId id="273" r:id="rId12"/>
    <p:sldId id="264" r:id="rId13"/>
    <p:sldId id="266" r:id="rId14"/>
    <p:sldId id="271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A556-07F0-440E-A756-1B48299C203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EAE1-D494-46F3-BF17-B7C40A11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9EAE1-D494-46F3-BF17-B7C40A1121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57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002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8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74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61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635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57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3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91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9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BD23-175E-4307-B93A-AC99ED8B334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CDA7-50E2-41FD-925C-8E6A528F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7870" y="475804"/>
            <a:ext cx="5971309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28354"/>
            <a:ext cx="11521440" cy="4963886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2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9" y="809771"/>
            <a:ext cx="3390266" cy="2408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4" y="261257"/>
            <a:ext cx="423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 উদ্দেশ্য-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315" y="3273044"/>
            <a:ext cx="381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যাত্রার মান উন্নয়ন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02" y="809771"/>
            <a:ext cx="3340962" cy="243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8473" y="3329496"/>
            <a:ext cx="286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বানিজ্য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71" y="823202"/>
            <a:ext cx="3917526" cy="2408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5322" y="3376808"/>
            <a:ext cx="403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কল্যাণমূলক অর্থনৈতিক ব্যবস্থা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5" y="3767586"/>
            <a:ext cx="2975293" cy="2231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510" y="6209089"/>
            <a:ext cx="327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আত্ননির্ভরশীলতা গড়ে তোলা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02" y="3820722"/>
            <a:ext cx="2960302" cy="2368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0297" y="6256459"/>
            <a:ext cx="39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সাংস্কৃতিক উন্নয়ন সাধন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22" y="3852716"/>
            <a:ext cx="3281346" cy="1973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00304" y="6188963"/>
            <a:ext cx="321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পারষ্পারিক সমঝোতা সৃষ্টি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9085" y="2531069"/>
            <a:ext cx="662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কোন দেশ নিয়ে সার্ক গঠিত?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2032" y="919145"/>
            <a:ext cx="2334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7738" y="5055716"/>
            <a:ext cx="2869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0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339634"/>
            <a:ext cx="986245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আসিয়ান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)—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South-East Asian Nation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এশীয়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জাতিসমুহের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2" y="1819379"/>
            <a:ext cx="5768768" cy="3095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544" y="5485118"/>
            <a:ext cx="491163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52" y="1780406"/>
            <a:ext cx="5208697" cy="3206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4243" y="5379776"/>
            <a:ext cx="620921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আসিয়ানের সদর দপ্তর ইন্দোনেশিয়ার রাজধানী জাকার্তা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61520" cy="681933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7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222069"/>
            <a:ext cx="4493623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 গঠনের লক্ষ্য উদ্দেশ্য-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3" y="1009105"/>
            <a:ext cx="4660324" cy="1772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73" y="2781846"/>
            <a:ext cx="461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উন্নয়নের লক্ষ্যে কাজ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419100"/>
            <a:ext cx="5733506" cy="2508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8287" y="2951500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 ও স্থিতিশীলতা বজায় 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" y="3414527"/>
            <a:ext cx="2969895" cy="217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52" y="3445771"/>
            <a:ext cx="2777068" cy="2119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92" y="3445772"/>
            <a:ext cx="2594188" cy="2119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52" y="3474720"/>
            <a:ext cx="2690949" cy="21135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373" y="5629599"/>
            <a:ext cx="1138237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সামাজিক,সাংস্কৃতিক,অর্থনৈতিক ওপ্রযুক্তিগত ক্ষেত্রে সোহার্দ ও সহযোগিতামূলক সম্পর্কের ভিত্তিতে কাজ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6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06239" y="457200"/>
            <a:ext cx="295220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394" y="2690948"/>
            <a:ext cx="9353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দল-১-ছেলে-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গঠনের লক্ষ্য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গু্লো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দল-১-মেয়ে-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গঠনের লক্ষ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413862" y="5024590"/>
            <a:ext cx="3644537" cy="1071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সময়-6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393" y="2325189"/>
            <a:ext cx="49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আসিয়ানের পূর্ণরূপ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1" y="3131083"/>
            <a:ext cx="5804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সার্ক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240" y="3837444"/>
            <a:ext cx="590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843" y="4606885"/>
            <a:ext cx="496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1621" y="650475"/>
            <a:ext cx="193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মূ্ল্যায়ন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61520" cy="6648994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28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633" y="3785672"/>
            <a:ext cx="1139516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দক্ষিন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সার্ক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8438" y="1224127"/>
            <a:ext cx="290175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84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52550"/>
            <a:ext cx="11334749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0438" y="0"/>
            <a:ext cx="63914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1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33507" y="4293864"/>
            <a:ext cx="6627567" cy="20376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(বাংলাদেশ ও আঞ্চলিক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538071-352C-468C-9C8C-B7ED0881BCCB}"/>
              </a:ext>
            </a:extLst>
          </p:cNvPr>
          <p:cNvSpPr txBox="1"/>
          <p:nvPr/>
        </p:nvSpPr>
        <p:spPr>
          <a:xfrm>
            <a:off x="5233507" y="332656"/>
            <a:ext cx="6722966" cy="36317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5400" dirty="0" err="1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5400" dirty="0">
              <a:solidFill>
                <a:schemeClr val="accent6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.)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01721025599</a:t>
            </a:r>
            <a:endParaRPr lang="en-US" sz="1100" dirty="0" smtClean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mdhodssain</a:t>
            </a:r>
            <a:r>
              <a:rPr lang="en-US" sz="2800" b="1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28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5"/>
            <a:ext cx="4367175" cy="3416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4" y="3964419"/>
            <a:ext cx="4367174" cy="246250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4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41" y="300683"/>
            <a:ext cx="3025140" cy="2646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1748" y="5186234"/>
            <a:ext cx="368549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 এশিয়ার অঞ্চল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8329" y="805952"/>
            <a:ext cx="178961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8994" y="5593078"/>
            <a:ext cx="39647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পারষ্পারিক সহযোগিতা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7" y="696102"/>
            <a:ext cx="6026677" cy="432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19" y="3179073"/>
            <a:ext cx="4231362" cy="218201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39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0" y="524191"/>
            <a:ext cx="3276023" cy="3173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1313" r="10708" b="20000"/>
          <a:stretch/>
        </p:blipFill>
        <p:spPr>
          <a:xfrm>
            <a:off x="4901861" y="524191"/>
            <a:ext cx="3247467" cy="332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1587" y="4317899"/>
            <a:ext cx="591747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66" y="3698164"/>
            <a:ext cx="2293620" cy="2454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61" y="524190"/>
            <a:ext cx="2752725" cy="2584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3750507"/>
            <a:ext cx="2095500" cy="218122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39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8332" y="2708757"/>
            <a:ext cx="7175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 </a:t>
            </a:r>
            <a:r>
              <a:rPr lang="bn-IN" sz="6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 সংস্থা</a:t>
            </a:r>
            <a:endParaRPr lang="en-US" sz="6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61520" cy="6648994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9266" y="2011680"/>
            <a:ext cx="108029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আঞ্চলিক সহযোগিতা সংস্থার নাম বলতে পারবে;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সার্ক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উদ্দেশ্য ব্যাখ্যা করতে পারবে;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উদ্দেশ্য ব্যাখ্যা করতে পারবে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02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750" y="1431671"/>
            <a:ext cx="9429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 </a:t>
            </a:r>
            <a:r>
              <a:rPr lang="bn-IN" sz="6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 </a:t>
            </a:r>
            <a:r>
              <a:rPr lang="bn-IN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endParaRPr lang="en-US" sz="6000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সার্ক,আসিয়ান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ইউরোপিয়ান,জি-৭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6000" u="sng" smtClean="0">
                <a:latin typeface="NikoshBAN" panose="02000000000000000000" pitchFamily="2" charset="0"/>
                <a:cs typeface="NikoshBAN" panose="02000000000000000000" pitchFamily="2" charset="0"/>
              </a:rPr>
              <a:t>ওআইসি,নেম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61520" cy="6648994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8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483067"/>
            <a:ext cx="11377749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Asian Association For Regional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b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n-IN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আঞ্চলিক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2" y="5617028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১৯৮৫ সালে ডিসেম্বরে সার্ক গঠিত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5243" y="5617028"/>
            <a:ext cx="57868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সদর দপ্তর নেপালের রাজধানী কাটমুন্ডু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25" y="2016019"/>
            <a:ext cx="4807533" cy="3601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7" y="2158894"/>
            <a:ext cx="5180478" cy="328831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90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8352" y="5527115"/>
            <a:ext cx="11678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4031" y="427159"/>
            <a:ext cx="3836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সার্কের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" y="1135046"/>
            <a:ext cx="11632557" cy="410316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61520" cy="6858000"/>
          </a:xfrm>
          <a:prstGeom prst="frame">
            <a:avLst>
              <a:gd name="adj1" fmla="val 267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7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312</Words>
  <Application>Microsoft Office PowerPoint</Application>
  <PresentationFormat>Widescreen</PresentationFormat>
  <Paragraphs>61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NUSAIBA HOSSAIN</cp:lastModifiedBy>
  <cp:revision>101</cp:revision>
  <dcterms:created xsi:type="dcterms:W3CDTF">2019-11-08T15:28:51Z</dcterms:created>
  <dcterms:modified xsi:type="dcterms:W3CDTF">2020-08-16T04:20:08Z</dcterms:modified>
</cp:coreProperties>
</file>