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5" r:id="rId11"/>
    <p:sldId id="331" r:id="rId12"/>
    <p:sldId id="332" r:id="rId13"/>
    <p:sldId id="333" r:id="rId14"/>
    <p:sldId id="334" r:id="rId15"/>
    <p:sldId id="336" r:id="rId16"/>
    <p:sldId id="3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F67D-C777-4470-BCDA-D70C0323ED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5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1374695"/>
            <a:ext cx="100584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667000"/>
            <a:ext cx="1005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261" y="358854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2631" r="7462" b="4215"/>
          <a:stretch/>
        </p:blipFill>
        <p:spPr>
          <a:xfrm>
            <a:off x="3287725" y="914401"/>
            <a:ext cx="4982817" cy="52538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4590622" y="206515"/>
            <a:ext cx="261684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কাজ: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13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77" y="303861"/>
            <a:ext cx="2728181" cy="144002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3059952" y="2071243"/>
            <a:ext cx="559406" cy="5499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06" y="2757803"/>
            <a:ext cx="3292222" cy="1518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4518" r="4631" b="15412"/>
          <a:stretch/>
        </p:blipFill>
        <p:spPr>
          <a:xfrm>
            <a:off x="1702691" y="4902334"/>
            <a:ext cx="3280127" cy="159169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3059952" y="4360585"/>
            <a:ext cx="559406" cy="5499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1710" y="2609281"/>
            <a:ext cx="5195457" cy="1763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 সৌরশক্তিকে বিদ্যুৎ শক্তিতে রূপান্তরিত করে।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1710" y="186946"/>
            <a:ext cx="5195456" cy="1763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পাওয়া শক্তি সৌরশক্তি। যা আমরা আলো ও তাপ হিসেবে পাই।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1709" y="4910624"/>
            <a:ext cx="5195456" cy="1847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আমরা টেলিভিশন চালাই তখন এই বিদ্যুৎ শক্তি আলোক, তাপ এবং শব্দ শক্তিতে রূপান্তরিত হয়।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91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38" y="1272208"/>
            <a:ext cx="6483479" cy="3628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0" y="52331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শক্তির রূপান্তরসমূহ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ও 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শক্তির রূপান্তরসমূহ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479" y="231813"/>
            <a:ext cx="29342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কাজ: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" y="1788466"/>
            <a:ext cx="3461190" cy="2922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8020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727" y="161060"/>
            <a:ext cx="8700654" cy="122612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বিজ্ঞান; পৃষ্ঠা নম্বরঃ ৩২-৩৩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2652" r="3165" b="2903"/>
          <a:stretch/>
        </p:blipFill>
        <p:spPr>
          <a:xfrm>
            <a:off x="6054436" y="1472045"/>
            <a:ext cx="4396947" cy="5250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1811" r="6002" b="4288"/>
          <a:stretch/>
        </p:blipFill>
        <p:spPr>
          <a:xfrm>
            <a:off x="1750727" y="1472045"/>
            <a:ext cx="4303709" cy="5250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1788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7542" y="1255827"/>
            <a:ext cx="8936182" cy="8589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শূন্যস্থান পূরণ করিঃ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542" y="2263861"/>
            <a:ext cx="8936182" cy="4406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থেকে পাওয়া শক্তি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 নামে পরিচিত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 উদ্ভিদ খাদ্য তৈরি করে তখন সৌরশক্তি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_______শক্তিতে রূপান্তরিত হয়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 প্যানেল সৌরশক্তিকে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শক্তিতে রূপান্তরিত করে।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5424" y="1969355"/>
            <a:ext cx="1981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endParaRPr lang="en-GB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339" y="3890864"/>
            <a:ext cx="1981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endParaRPr lang="en-GB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2083" y="5023925"/>
            <a:ext cx="1981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বিদ্যুৎ</a:t>
            </a:r>
            <a:endParaRPr lang="en-GB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9765" y="175943"/>
            <a:ext cx="260703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8623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710" y="2951227"/>
            <a:ext cx="8199481" cy="2866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১.শক্তির রূপান্তর কী? যখন টিভি চালানো হয় তখন শক্তির কী কী রূপান্তর ঘটে?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2733" y="62662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4074" y="885070"/>
            <a:ext cx="3206402" cy="246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7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0" y="2132396"/>
            <a:ext cx="7354957" cy="4116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88385" y="685846"/>
            <a:ext cx="3507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6600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139" y="993051"/>
            <a:ext cx="41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5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32561" y="3583972"/>
            <a:ext cx="5859439" cy="277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ও শক্তি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শক্তি এক থেকে অন্য রূপে পরিবর্তিত ...............আলোচনা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8908" y="1815152"/>
            <a:ext cx="1594856" cy="17688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6192" y="767441"/>
            <a:ext cx="45719" cy="5592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16236"/>
            <a:ext cx="575825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94" y="1815152"/>
            <a:ext cx="1842263" cy="21791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323833" y="898533"/>
            <a:ext cx="2911461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0605" y="958615"/>
            <a:ext cx="2911461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842" y="898533"/>
            <a:ext cx="45719" cy="5592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5542" y="898533"/>
            <a:ext cx="45719" cy="5592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320" y="60148"/>
            <a:ext cx="2911461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6086" y="717123"/>
            <a:ext cx="4343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199" y="2963367"/>
            <a:ext cx="8508497" cy="2417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১৬.৩.১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 রূপান্তর ব্যাখ্যা করতে পারবে।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68349" y="1710132"/>
            <a:ext cx="1285461" cy="11282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3973" r="4631" b="10510"/>
          <a:stretch/>
        </p:blipFill>
        <p:spPr>
          <a:xfrm>
            <a:off x="1523998" y="1194956"/>
            <a:ext cx="8908473" cy="4558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53055" y="1759527"/>
            <a:ext cx="886690" cy="5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53055" y="2715490"/>
            <a:ext cx="886690" cy="5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3055" y="3498273"/>
            <a:ext cx="886690" cy="5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4473" y="2029691"/>
            <a:ext cx="886690" cy="54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780809"/>
            <a:ext cx="9206345" cy="955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বিদ্যুৎ শক্তি কোন কোন শক্তিতে পরিবর্তিত হচ্ছে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5028"/>
            <a:ext cx="8756073" cy="955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1710" y="-3464"/>
            <a:ext cx="9254835" cy="955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টেলিভিশনটি কোন শক্তির সাহায্যে চালানো হচ্ছে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3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0"/>
            <a:ext cx="9144000" cy="675409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 রূপান্তর</a:t>
            </a:r>
            <a:endParaRPr lang="bn-IN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7309" y="647148"/>
            <a:ext cx="32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10" y="1250374"/>
            <a:ext cx="4687455" cy="2795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7" y="1250374"/>
            <a:ext cx="4110023" cy="2795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34836" y="24245"/>
            <a:ext cx="9033164" cy="955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 ব্যবহার করে গাড়ি চলে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1" y="4267200"/>
            <a:ext cx="4220858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(পেট্রোল)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9709" y="4225636"/>
            <a:ext cx="4687455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 গাড়ি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9418" y="107371"/>
            <a:ext cx="9144000" cy="1094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তেলে কোন শক্তি সঞ্চিত আছে এবং চলমান গাড়ির শক্তি কোন ধরনের শক্তি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5566" y="5583382"/>
            <a:ext cx="3006437" cy="872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শক্তি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0218" y="5583382"/>
            <a:ext cx="2576946" cy="872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82836" y="5361709"/>
            <a:ext cx="3172691" cy="135774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হয়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46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3164" y="294478"/>
            <a:ext cx="9144000" cy="90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বৈদ্যুতিক বাল্বটি কোন শক্তির সাহায্যে আলোকিত 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5566" y="5708077"/>
            <a:ext cx="3006437" cy="10113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 শক্তি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0218" y="5708077"/>
            <a:ext cx="2576946" cy="10113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82836" y="5486404"/>
            <a:ext cx="3172691" cy="135774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হয়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309123"/>
            <a:ext cx="9144000" cy="4295180"/>
            <a:chOff x="0" y="1184428"/>
            <a:chExt cx="9144000" cy="4295180"/>
          </a:xfrm>
          <a:solidFill>
            <a:schemeClr val="accent5">
              <a:lumMod val="75000"/>
            </a:schemeClr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4428"/>
              <a:ext cx="9144000" cy="4295180"/>
            </a:xfrm>
            <a:prstGeom prst="rect">
              <a:avLst/>
            </a:prstGeom>
            <a:grpFill/>
          </p:spPr>
        </p:pic>
        <p:sp>
          <p:nvSpPr>
            <p:cNvPr id="7" name="Rectangle 6"/>
            <p:cNvSpPr/>
            <p:nvPr/>
          </p:nvSpPr>
          <p:spPr>
            <a:xfrm>
              <a:off x="7744691" y="4973782"/>
              <a:ext cx="1288473" cy="3879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73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7965" y="190645"/>
            <a:ext cx="22988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কাজ: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7" y="443763"/>
            <a:ext cx="2433664" cy="2237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16908" y="1562602"/>
            <a:ext cx="6352816" cy="90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রূপান্তর</a:t>
            </a:r>
            <a:r>
              <a:rPr lang="bn-IN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6601" y="3955800"/>
            <a:ext cx="9144000" cy="21125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এক রূপ থেকে অন্য রূপে পরিবর্তিত হতে পারে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রূপের এই পরিবর্তনই হলো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রূপান্তর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50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0" y="69191"/>
            <a:ext cx="1979308" cy="17221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2434207" y="1817654"/>
            <a:ext cx="335830" cy="3652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868" y="2209252"/>
            <a:ext cx="1953491" cy="1525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31" y="4119996"/>
            <a:ext cx="1883533" cy="16315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69619" y="4178980"/>
            <a:ext cx="2411294" cy="1556799"/>
            <a:chOff x="331906" y="4024112"/>
            <a:chExt cx="3186636" cy="2650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906" y="5226777"/>
              <a:ext cx="3186636" cy="1447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354" y="4024112"/>
              <a:ext cx="1665741" cy="123037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592359" y="69191"/>
            <a:ext cx="6950951" cy="1763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পাওয়া শক্তি সৌরশক্তি। যা আমরা আলো ও তাপ হিসেবে পাই।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2474605" y="3773918"/>
            <a:ext cx="336351" cy="2839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0800000" flipH="1" flipV="1">
            <a:off x="3574979" y="4635795"/>
            <a:ext cx="566931" cy="3692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6764" y="2209252"/>
            <a:ext cx="6906546" cy="1525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উদ্ভিদ খাদ্য তৈরি করে তখন সৌরশক্তি রাসায়নিক শক্তিতে রূপান্তরিত হয়।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3051" y="5763488"/>
            <a:ext cx="8930259" cy="1088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যখন উদ্ভিদকে খাদ্য হিসেবে গ্রহণ করে তখন রাসায়নিক শক্তি তাপ ও যান্ত্রিক শক্তিতে রূপান্তরিত হয়।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8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349</Words>
  <Application>Microsoft Office PowerPoint</Application>
  <PresentationFormat>Widescreen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19</cp:revision>
  <dcterms:created xsi:type="dcterms:W3CDTF">2019-11-01T16:25:23Z</dcterms:created>
  <dcterms:modified xsi:type="dcterms:W3CDTF">2020-08-16T10:12:46Z</dcterms:modified>
</cp:coreProperties>
</file>