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75" r:id="rId2"/>
    <p:sldId id="448" r:id="rId3"/>
    <p:sldId id="447" r:id="rId4"/>
    <p:sldId id="446" r:id="rId5"/>
    <p:sldId id="473" r:id="rId6"/>
    <p:sldId id="445" r:id="rId7"/>
    <p:sldId id="443" r:id="rId8"/>
    <p:sldId id="444" r:id="rId9"/>
    <p:sldId id="451" r:id="rId10"/>
    <p:sldId id="420" r:id="rId11"/>
    <p:sldId id="476" r:id="rId12"/>
    <p:sldId id="453" r:id="rId13"/>
    <p:sldId id="456" r:id="rId14"/>
    <p:sldId id="470" r:id="rId15"/>
    <p:sldId id="461" r:id="rId16"/>
    <p:sldId id="468" r:id="rId17"/>
    <p:sldId id="462" r:id="rId18"/>
    <p:sldId id="463" r:id="rId19"/>
    <p:sldId id="464" r:id="rId20"/>
    <p:sldId id="467" r:id="rId21"/>
    <p:sldId id="465" r:id="rId22"/>
    <p:sldId id="4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3CB8-F43B-4C71-A6F2-64C97967A29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256F-DC09-4E56-88B9-11887390F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F04DD-545D-450E-8AB1-6EC49C5AB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73F5-A019-4F8D-A7EB-1EEA4D647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DA73-EBEC-486F-BC58-D3BA1BD69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29803-0B87-44A7-947D-E33CB557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7BE0-3B9E-4707-9312-FD1135A9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9377-E962-45BF-AD2C-8DFBD5D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EE2A-C20C-4D58-8EBB-C8C09BFC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A3DC3-236F-43BC-943C-7D90F296D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4654-F0BF-4930-B6C7-20136184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B776-024B-466F-B893-3451BFE4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DF0C-F5BD-4DA8-AFF0-420C7FC2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053CE-872E-4029-BF15-F73339050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83AA9-36E9-48C0-8390-E22AD592B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03EC-93FD-4A41-87C9-3B6C951E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E9661-473F-4584-886F-79335A39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2F2A-CA47-4959-8B56-E08A5F8D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CCEE-C45A-4F73-A7B6-C72AB2F0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1FFC-B4AA-472B-85BF-D4DA1BA8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4A6E-09B3-4136-9264-BC7AD840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B39F-FF4F-430C-BEC4-D45DEF5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7890-D81E-4C13-9433-3D17492E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3004-4EAB-4D9A-93A6-83807B16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140B4-C09A-4684-A414-AC6E366E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22F8-6F96-4283-8519-4C0E117F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52B8-AC13-423A-A42D-B85FA54E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E4C2-8F61-40D8-B098-6F4FEB42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5F6D-973D-4EED-BF27-1D458FC3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615F-8E31-4964-BEB4-73E28C66A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EDE2E-9904-426F-BF0F-9D688F8C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DF47A-A4D1-445F-B06D-CF17B699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5A84F-85D9-45AF-AA97-6F7C5FE4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0E99C-8B73-4F7B-A104-8DF03C3D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1FBD-31DC-42C0-BFCD-871B06F4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18824-C6ED-40B2-8CB4-B897DE8B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7F37E-E2AC-438C-9DDF-CCE20970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65B14-7B6D-4634-BD35-562E30DD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F52E0-2C48-48BF-90AA-EB5F7D17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45974-2AE7-443D-96F0-5D68DBA5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9DB4F-CD22-4C64-AFD9-9CB4CE36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76990-69D3-4283-B013-5D3FAB1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DF0F-5371-44D1-99B7-3BEE8270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7FBC0-B075-4DBB-9D9B-BF88EA05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C57F4-F1E8-4F0E-89E9-6A0A8EE4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005C2-C699-43B1-9066-15DD2FA8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FF213-E741-49F8-A5D5-915CA134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3A399-CB5F-474A-B5DB-1089D5EF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9016-A48B-4423-A462-95F89869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00EC-457A-4618-BBAF-4AD9CF6A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9043-BBB3-47CB-8A64-DC3F00BC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747F4-9055-4F9B-9BBA-F23A2037E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9E66D-CC66-4680-BB5C-0E577E7D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2CC91-0204-4ECA-8D55-4F965F0E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9D2F-34B0-4BDA-8148-D7D21595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D131-7929-494E-B9AA-702201E1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99D0C-959D-4400-BE9E-05B6AEFF7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2FE68-7BE4-43F7-AD7A-0F9A233A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0FF3E-A358-4262-9AE2-7290F02D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E1393-0EF0-4D89-A953-FF9637A5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E6031-F45A-4AEF-A634-81CC00C3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77D69-68DC-4FA0-BA64-4A4430F7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643C-571A-4D30-9954-A6B928FB2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5ED2-2A42-45AC-8E89-CB707957C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094D-C5CB-4162-8989-6572F975502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091A7-2439-4D7E-8F5C-63F5699C8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BA54-34CC-4149-8EF6-D7560172B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AA57-4FD8-46EB-8F31-BCE77EA4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D8DD13-35AC-4D9A-AC5F-819FA786A6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72137-CB7A-4BA9-B961-2745A0A0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" y="436098"/>
            <a:ext cx="10944664" cy="6133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D78757-9D2A-4085-BEA1-6C35737FBFC9}"/>
              </a:ext>
            </a:extLst>
          </p:cNvPr>
          <p:cNvSpPr txBox="1"/>
          <p:nvPr/>
        </p:nvSpPr>
        <p:spPr>
          <a:xfrm>
            <a:off x="2736078" y="3085734"/>
            <a:ext cx="6647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পাঠে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6F706-8E31-4D8F-9BDE-5B049C202752}"/>
              </a:ext>
            </a:extLst>
          </p:cNvPr>
          <p:cNvSpPr txBox="1"/>
          <p:nvPr/>
        </p:nvSpPr>
        <p:spPr>
          <a:xfrm>
            <a:off x="3752002" y="3833348"/>
            <a:ext cx="3943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/>
              </a:rPr>
              <a:t>শুভেচ্ছা</a:t>
            </a:r>
            <a:endParaRPr lang="en-US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739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CD4A2-406B-49BC-847C-33D45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295419"/>
            <a:ext cx="11521439" cy="59787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0F62B-5E39-40BF-A896-4167BB862D5E}"/>
              </a:ext>
            </a:extLst>
          </p:cNvPr>
          <p:cNvSpPr txBox="1"/>
          <p:nvPr/>
        </p:nvSpPr>
        <p:spPr>
          <a:xfrm>
            <a:off x="3249636" y="2588455"/>
            <a:ext cx="6555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পাঠ্য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বইয়ের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২৭-২৮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নং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পৃষ্ঠা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খোল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B3314-8D58-4C1E-AAAF-2C13DC47C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BF4A8-9694-44A1-91A3-13215145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2" t="25458" r="25904" b="7022"/>
          <a:stretch/>
        </p:blipFill>
        <p:spPr>
          <a:xfrm>
            <a:off x="140671" y="365760"/>
            <a:ext cx="5992837" cy="6203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E17F38-5931-45DC-BDB4-BFC0B763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4" t="12529" r="21865" b="22208"/>
          <a:stretch/>
        </p:blipFill>
        <p:spPr>
          <a:xfrm>
            <a:off x="6241366" y="365760"/>
            <a:ext cx="5852161" cy="62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27BD-0E39-4836-A36C-040B979A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731510"/>
            <a:ext cx="11605846" cy="5416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A9CD7-35B8-4E69-AC49-AF5DB218008F}"/>
              </a:ext>
            </a:extLst>
          </p:cNvPr>
          <p:cNvSpPr txBox="1"/>
          <p:nvPr/>
        </p:nvSpPr>
        <p:spPr>
          <a:xfrm>
            <a:off x="3376249" y="84407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নতুন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শব্দ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চিনে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নেই</a:t>
            </a:r>
            <a:endParaRPr lang="en-US" sz="4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95147-F9F6-4376-8A88-224B3E5CAABD}"/>
              </a:ext>
            </a:extLst>
          </p:cNvPr>
          <p:cNvSpPr txBox="1"/>
          <p:nvPr/>
        </p:nvSpPr>
        <p:spPr>
          <a:xfrm>
            <a:off x="3530992" y="2922552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03234-64B5-427A-81A8-E0F9CB89275D}"/>
              </a:ext>
            </a:extLst>
          </p:cNvPr>
          <p:cNvSpPr txBox="1"/>
          <p:nvPr/>
        </p:nvSpPr>
        <p:spPr>
          <a:xfrm>
            <a:off x="5486399" y="2922553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B11A8-9C7C-41D1-B27A-3FF5C7C9B917}"/>
              </a:ext>
            </a:extLst>
          </p:cNvPr>
          <p:cNvSpPr txBox="1"/>
          <p:nvPr/>
        </p:nvSpPr>
        <p:spPr>
          <a:xfrm>
            <a:off x="7441806" y="2922553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মগডাল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9D0BB-46F4-48F6-800A-768CECAD1A9D}"/>
              </a:ext>
            </a:extLst>
          </p:cNvPr>
          <p:cNvSpPr txBox="1"/>
          <p:nvPr/>
        </p:nvSpPr>
        <p:spPr>
          <a:xfrm>
            <a:off x="604912" y="6091299"/>
            <a:ext cx="1160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বন্ধুরা,জানি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0FBF2-E4AA-48DF-9545-333857E88301}"/>
              </a:ext>
            </a:extLst>
          </p:cNvPr>
          <p:cNvSpPr txBox="1"/>
          <p:nvPr/>
        </p:nvSpPr>
        <p:spPr>
          <a:xfrm>
            <a:off x="3530991" y="4339096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69694-4FEB-43B7-B1B3-35770A373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7"/>
          <a:stretch/>
        </p:blipFill>
        <p:spPr>
          <a:xfrm>
            <a:off x="337624" y="975172"/>
            <a:ext cx="11535507" cy="5608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437E2-EE7C-4726-8EA5-36B3822378C6}"/>
              </a:ext>
            </a:extLst>
          </p:cNvPr>
          <p:cNvSpPr txBox="1"/>
          <p:nvPr/>
        </p:nvSpPr>
        <p:spPr>
          <a:xfrm>
            <a:off x="3207436" y="267286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নতুন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শব্দ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চিনে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নেই</a:t>
            </a:r>
            <a:endParaRPr lang="en-US" sz="4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39236-9747-4B05-9D10-F9EF5B76B253}"/>
              </a:ext>
            </a:extLst>
          </p:cNvPr>
          <p:cNvSpPr txBox="1"/>
          <p:nvPr/>
        </p:nvSpPr>
        <p:spPr>
          <a:xfrm>
            <a:off x="1828808" y="195541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রাইফেল</a:t>
            </a:r>
            <a:endParaRPr lang="en-US" sz="4000" b="1" dirty="0">
              <a:latin typeface="Nikosban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F3F2AF3-B0CE-4116-9B6B-49682C76356F}"/>
              </a:ext>
            </a:extLst>
          </p:cNvPr>
          <p:cNvSpPr/>
          <p:nvPr/>
        </p:nvSpPr>
        <p:spPr>
          <a:xfrm>
            <a:off x="4234384" y="2110163"/>
            <a:ext cx="998807" cy="3938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18B60-0339-46C9-932B-03D192A1F6AE}"/>
              </a:ext>
            </a:extLst>
          </p:cNvPr>
          <p:cNvSpPr txBox="1"/>
          <p:nvPr/>
        </p:nvSpPr>
        <p:spPr>
          <a:xfrm>
            <a:off x="5317588" y="1955418"/>
            <a:ext cx="226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বন্দুক</a:t>
            </a:r>
            <a:r>
              <a:rPr lang="en-US" sz="4000" b="1" dirty="0">
                <a:latin typeface="Nikosban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E2081-739C-4260-BFE7-349395D964A9}"/>
              </a:ext>
            </a:extLst>
          </p:cNvPr>
          <p:cNvSpPr txBox="1"/>
          <p:nvPr/>
        </p:nvSpPr>
        <p:spPr>
          <a:xfrm>
            <a:off x="1744400" y="3024564"/>
            <a:ext cx="219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যুদ্ধ</a:t>
            </a:r>
            <a:endParaRPr lang="en-US" sz="4000" b="1" dirty="0">
              <a:latin typeface="Nikosban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F823D2-252C-43DD-B221-01112A5F6C20}"/>
              </a:ext>
            </a:extLst>
          </p:cNvPr>
          <p:cNvSpPr/>
          <p:nvPr/>
        </p:nvSpPr>
        <p:spPr>
          <a:xfrm>
            <a:off x="4206238" y="3179308"/>
            <a:ext cx="998807" cy="3938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F1998-33B4-4637-A903-C31C8D20C622}"/>
              </a:ext>
            </a:extLst>
          </p:cNvPr>
          <p:cNvSpPr txBox="1"/>
          <p:nvPr/>
        </p:nvSpPr>
        <p:spPr>
          <a:xfrm>
            <a:off x="5387926" y="3024564"/>
            <a:ext cx="219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লড়াই</a:t>
            </a:r>
            <a:r>
              <a:rPr lang="en-US" sz="4000" b="1" dirty="0">
                <a:latin typeface="Nikosban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D46CE-349C-4B30-B277-5999D734CE10}"/>
              </a:ext>
            </a:extLst>
          </p:cNvPr>
          <p:cNvSpPr txBox="1"/>
          <p:nvPr/>
        </p:nvSpPr>
        <p:spPr>
          <a:xfrm>
            <a:off x="1744410" y="4182891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মগডাল</a:t>
            </a:r>
            <a:endParaRPr lang="en-US" sz="4000" b="1" dirty="0">
              <a:latin typeface="Nikosban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74B0575-C9A2-4B4C-9D83-70D8A4F5064E}"/>
              </a:ext>
            </a:extLst>
          </p:cNvPr>
          <p:cNvSpPr/>
          <p:nvPr/>
        </p:nvSpPr>
        <p:spPr>
          <a:xfrm>
            <a:off x="4206249" y="4365771"/>
            <a:ext cx="1012874" cy="34212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14C7A-9113-44BA-B68E-43E7D40796D9}"/>
              </a:ext>
            </a:extLst>
          </p:cNvPr>
          <p:cNvSpPr txBox="1"/>
          <p:nvPr/>
        </p:nvSpPr>
        <p:spPr>
          <a:xfrm>
            <a:off x="5261312" y="4196961"/>
            <a:ext cx="627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গাছের</a:t>
            </a:r>
            <a:r>
              <a:rPr lang="en-US" sz="4000" b="1" dirty="0">
                <a:latin typeface="Nikosban"/>
              </a:rPr>
              <a:t> </a:t>
            </a:r>
            <a:r>
              <a:rPr lang="en-US" sz="4000" b="1" dirty="0" err="1">
                <a:latin typeface="Nikosban"/>
              </a:rPr>
              <a:t>সবচেয়ে</a:t>
            </a:r>
            <a:r>
              <a:rPr lang="en-US" sz="4000" b="1" dirty="0">
                <a:latin typeface="Nikosban"/>
              </a:rPr>
              <a:t> </a:t>
            </a:r>
            <a:r>
              <a:rPr lang="en-US" sz="4000" b="1" dirty="0" err="1">
                <a:latin typeface="Nikosban"/>
              </a:rPr>
              <a:t>উঁচু</a:t>
            </a:r>
            <a:r>
              <a:rPr lang="en-US" sz="4000" b="1" dirty="0">
                <a:latin typeface="Nikosban"/>
              </a:rPr>
              <a:t> </a:t>
            </a:r>
            <a:r>
              <a:rPr lang="en-US" sz="4000" b="1" dirty="0" err="1">
                <a:latin typeface="Nikosban"/>
              </a:rPr>
              <a:t>ডাল</a:t>
            </a:r>
            <a:r>
              <a:rPr lang="en-US" sz="4000" b="1" dirty="0">
                <a:latin typeface="Nikosban"/>
              </a:rPr>
              <a:t> 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55738C-A87C-4015-B7B0-2DE5F0FEBEC8}"/>
              </a:ext>
            </a:extLst>
          </p:cNvPr>
          <p:cNvSpPr txBox="1"/>
          <p:nvPr/>
        </p:nvSpPr>
        <p:spPr>
          <a:xfrm>
            <a:off x="1744400" y="5228700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পুরস্কার</a:t>
            </a:r>
            <a:endParaRPr lang="en-US" sz="4000" b="1" dirty="0">
              <a:latin typeface="Nikosban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92F8726-32D3-4612-91DC-ED2FD1EBDCFB}"/>
              </a:ext>
            </a:extLst>
          </p:cNvPr>
          <p:cNvSpPr/>
          <p:nvPr/>
        </p:nvSpPr>
        <p:spPr>
          <a:xfrm>
            <a:off x="4206239" y="5411580"/>
            <a:ext cx="1012874" cy="34212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431EC6-8804-46BF-B835-89CF43270397}"/>
              </a:ext>
            </a:extLst>
          </p:cNvPr>
          <p:cNvSpPr txBox="1"/>
          <p:nvPr/>
        </p:nvSpPr>
        <p:spPr>
          <a:xfrm>
            <a:off x="5472323" y="5242770"/>
            <a:ext cx="237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বখশিশ</a:t>
            </a:r>
            <a:r>
              <a:rPr lang="en-US" sz="4000" b="1" dirty="0"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45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9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B3314-8D58-4C1E-AAAF-2C13DC47CA3C}"/>
              </a:ext>
            </a:extLst>
          </p:cNvPr>
          <p:cNvSpPr/>
          <p:nvPr/>
        </p:nvSpPr>
        <p:spPr>
          <a:xfrm>
            <a:off x="-16412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3B512-2C45-4754-A9F0-3ACB0800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7" y="1012874"/>
            <a:ext cx="11859069" cy="5655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78F5A-DBD7-4D0B-B331-3485F308EBFF}"/>
              </a:ext>
            </a:extLst>
          </p:cNvPr>
          <p:cNvSpPr txBox="1"/>
          <p:nvPr/>
        </p:nvSpPr>
        <p:spPr>
          <a:xfrm>
            <a:off x="998807" y="1322364"/>
            <a:ext cx="451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১।নীলা,পতাকাতা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6C0F1-D001-424E-83F6-4CBFE0D5BCCD}"/>
              </a:ext>
            </a:extLst>
          </p:cNvPr>
          <p:cNvSpPr txBox="1"/>
          <p:nvPr/>
        </p:nvSpPr>
        <p:spPr>
          <a:xfrm>
            <a:off x="1012875" y="1880753"/>
            <a:ext cx="451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২।গাছের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মগডালে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0CDFD-94CB-401A-84B4-AAFD37603089}"/>
              </a:ext>
            </a:extLst>
          </p:cNvPr>
          <p:cNvSpPr txBox="1"/>
          <p:nvPr/>
        </p:nvSpPr>
        <p:spPr>
          <a:xfrm>
            <a:off x="998807" y="2416683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৩।আমাকে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8F82F-4DCF-41C0-A23B-B4790D41B0D3}"/>
              </a:ext>
            </a:extLst>
          </p:cNvPr>
          <p:cNvSpPr txBox="1"/>
          <p:nvPr/>
        </p:nvSpPr>
        <p:spPr>
          <a:xfrm>
            <a:off x="998807" y="2905780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৪।দাও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CCB5E-665E-4952-9ACC-9F40582870B4}"/>
              </a:ext>
            </a:extLst>
          </p:cNvPr>
          <p:cNvSpPr txBox="1"/>
          <p:nvPr/>
        </p:nvSpPr>
        <p:spPr>
          <a:xfrm>
            <a:off x="1012875" y="3440352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৫।ধন্যবাদ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আপামণি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00B15-4056-46BF-8CEE-071132F7B4B1}"/>
              </a:ext>
            </a:extLst>
          </p:cNvPr>
          <p:cNvSpPr txBox="1"/>
          <p:nvPr/>
        </p:nvSpPr>
        <p:spPr>
          <a:xfrm>
            <a:off x="5669280" y="1336429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D86F6-887E-47A4-944D-54BE13440051}"/>
              </a:ext>
            </a:extLst>
          </p:cNvPr>
          <p:cNvSpPr txBox="1"/>
          <p:nvPr/>
        </p:nvSpPr>
        <p:spPr>
          <a:xfrm>
            <a:off x="5542671" y="1901852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DBFD8-3205-4D8E-B7FA-229C831DD129}"/>
              </a:ext>
            </a:extLst>
          </p:cNvPr>
          <p:cNvSpPr txBox="1"/>
          <p:nvPr/>
        </p:nvSpPr>
        <p:spPr>
          <a:xfrm>
            <a:off x="5528603" y="2450582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B90AD-4D74-476F-9EB4-52D0C7CCF8FD}"/>
              </a:ext>
            </a:extLst>
          </p:cNvPr>
          <p:cNvSpPr txBox="1"/>
          <p:nvPr/>
        </p:nvSpPr>
        <p:spPr>
          <a:xfrm>
            <a:off x="5542671" y="2909225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ভদ্রতামুলক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2DEF7-8F9D-4C08-B248-D1351B30FCD6}"/>
              </a:ext>
            </a:extLst>
          </p:cNvPr>
          <p:cNvSpPr txBox="1"/>
          <p:nvPr/>
        </p:nvSpPr>
        <p:spPr>
          <a:xfrm>
            <a:off x="5542671" y="3442298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ভদ্রতামুলক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C2010-283A-49C6-9746-91B5FC4FDC28}"/>
              </a:ext>
            </a:extLst>
          </p:cNvPr>
          <p:cNvSpPr txBox="1"/>
          <p:nvPr/>
        </p:nvSpPr>
        <p:spPr>
          <a:xfrm>
            <a:off x="1322364" y="208264"/>
            <a:ext cx="8693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আদেশ,নির্দেশ,অনুরোধ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পড়াব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50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3BDD5-0D59-4270-87E0-37AAE27D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365760"/>
            <a:ext cx="10635176" cy="609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51744-20A5-4EA1-8C4C-11D7794EAD24}"/>
              </a:ext>
            </a:extLst>
          </p:cNvPr>
          <p:cNvSpPr txBox="1"/>
          <p:nvPr/>
        </p:nvSpPr>
        <p:spPr>
          <a:xfrm>
            <a:off x="2608376" y="2076151"/>
            <a:ext cx="795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পাঠ্যাংশ থেকে প্রশ্ন যাচাই।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B3314-8D58-4C1E-AAAF-2C13DC47C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0C88A-EA49-4FAE-99FA-37EF0DDCB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7" y="1012874"/>
            <a:ext cx="11859069" cy="5655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4B597-5CF7-467A-9737-B567EA6BB697}"/>
              </a:ext>
            </a:extLst>
          </p:cNvPr>
          <p:cNvSpPr txBox="1"/>
          <p:nvPr/>
        </p:nvSpPr>
        <p:spPr>
          <a:xfrm>
            <a:off x="998807" y="1322364"/>
            <a:ext cx="451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১।নীলা,পতাকাতা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F06FC-A86B-4733-8173-2D27B701919F}"/>
              </a:ext>
            </a:extLst>
          </p:cNvPr>
          <p:cNvSpPr txBox="1"/>
          <p:nvPr/>
        </p:nvSpPr>
        <p:spPr>
          <a:xfrm>
            <a:off x="1012875" y="1880753"/>
            <a:ext cx="451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২।গাছের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মগডালে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70AA3-3BFB-4D75-9FAD-AC8E11773D5D}"/>
              </a:ext>
            </a:extLst>
          </p:cNvPr>
          <p:cNvSpPr txBox="1"/>
          <p:nvPr/>
        </p:nvSpPr>
        <p:spPr>
          <a:xfrm>
            <a:off x="998807" y="2416683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৩।আমাকে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CEA30-0729-45EF-B671-9022B868CA58}"/>
              </a:ext>
            </a:extLst>
          </p:cNvPr>
          <p:cNvSpPr txBox="1"/>
          <p:nvPr/>
        </p:nvSpPr>
        <p:spPr>
          <a:xfrm>
            <a:off x="998807" y="2905780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৪।দাও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E18CC-8307-454C-906E-25F2E826968D}"/>
              </a:ext>
            </a:extLst>
          </p:cNvPr>
          <p:cNvSpPr txBox="1"/>
          <p:nvPr/>
        </p:nvSpPr>
        <p:spPr>
          <a:xfrm>
            <a:off x="1012875" y="3440352"/>
            <a:ext cx="45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৫।ধন্যবাদ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আপামণি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D5A61-D7D8-4ACC-9A58-307D16B0A194}"/>
              </a:ext>
            </a:extLst>
          </p:cNvPr>
          <p:cNvSpPr txBox="1"/>
          <p:nvPr/>
        </p:nvSpPr>
        <p:spPr>
          <a:xfrm>
            <a:off x="2138289" y="208264"/>
            <a:ext cx="728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আদেশ,নির্দেশ,অনুরোধ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269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5D1C4-8F65-40CD-8383-65F7DA71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436098" y="1059580"/>
            <a:ext cx="11240087" cy="555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9C0F5-AA6D-433B-83E0-E5B6926BA178}"/>
              </a:ext>
            </a:extLst>
          </p:cNvPr>
          <p:cNvSpPr txBox="1"/>
          <p:nvPr/>
        </p:nvSpPr>
        <p:spPr>
          <a:xfrm>
            <a:off x="5322278" y="136250"/>
            <a:ext cx="165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/>
              </a:rPr>
              <a:t>প্রশ্ন</a:t>
            </a:r>
            <a:endParaRPr lang="en-US" sz="54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1122-FC69-446C-A102-4D53800F00D3}"/>
              </a:ext>
            </a:extLst>
          </p:cNvPr>
          <p:cNvSpPr txBox="1"/>
          <p:nvPr/>
        </p:nvSpPr>
        <p:spPr>
          <a:xfrm>
            <a:off x="3080825" y="1266092"/>
            <a:ext cx="7891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১।ক্লাসে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F766A-079A-492E-B844-3889C20B1E03}"/>
              </a:ext>
            </a:extLst>
          </p:cNvPr>
          <p:cNvSpPr txBox="1"/>
          <p:nvPr/>
        </p:nvSpPr>
        <p:spPr>
          <a:xfrm>
            <a:off x="3080824" y="2574142"/>
            <a:ext cx="7891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২।ওরা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আর্টবোর্ডে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3D4A2-861F-42CD-8DEA-6A49550E53EA}"/>
              </a:ext>
            </a:extLst>
          </p:cNvPr>
          <p:cNvSpPr txBox="1"/>
          <p:nvPr/>
        </p:nvSpPr>
        <p:spPr>
          <a:xfrm>
            <a:off x="3080823" y="3912592"/>
            <a:ext cx="8032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৩।শিশুরা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7622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5DC6F-B298-47C1-ADF3-9F08B0291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675249" y="393896"/>
            <a:ext cx="10803988" cy="61194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FC599-57EC-4B98-A111-2F53F88A97C9}"/>
              </a:ext>
            </a:extLst>
          </p:cNvPr>
          <p:cNvSpPr txBox="1"/>
          <p:nvPr/>
        </p:nvSpPr>
        <p:spPr>
          <a:xfrm>
            <a:off x="3609536" y="3101925"/>
            <a:ext cx="454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FEC0C-672D-4D43-B8BB-1C808343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548639" y="432581"/>
            <a:ext cx="11197883" cy="5992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FE2F1A-855A-4D67-8B2A-935AC78CAD44}"/>
              </a:ext>
            </a:extLst>
          </p:cNvPr>
          <p:cNvSpPr txBox="1"/>
          <p:nvPr/>
        </p:nvSpPr>
        <p:spPr>
          <a:xfrm>
            <a:off x="1357535" y="1569901"/>
            <a:ext cx="6070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বলতো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শিখলাম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?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0180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F5CD3-8135-4650-8BB8-3BF5F11A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 rot="16200000">
            <a:off x="2841674" y="-2391508"/>
            <a:ext cx="6457070" cy="11633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1F2A0-FAE7-42AA-B26B-2033DFC95F33}"/>
              </a:ext>
            </a:extLst>
          </p:cNvPr>
          <p:cNvSpPr txBox="1"/>
          <p:nvPr/>
        </p:nvSpPr>
        <p:spPr>
          <a:xfrm>
            <a:off x="3578087" y="1162120"/>
            <a:ext cx="492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পরিচিতি</a:t>
            </a:r>
            <a:endParaRPr lang="en-US" sz="4400" b="1" dirty="0">
              <a:solidFill>
                <a:srgbClr val="002060"/>
              </a:solidFill>
              <a:latin typeface="Nikos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467D8-6737-4369-8BAE-BE39507D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6" y="1931562"/>
            <a:ext cx="2720679" cy="265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A9D17-6594-4192-844E-000BBD566EC7}"/>
              </a:ext>
            </a:extLst>
          </p:cNvPr>
          <p:cNvSpPr txBox="1"/>
          <p:nvPr/>
        </p:nvSpPr>
        <p:spPr>
          <a:xfrm>
            <a:off x="1800666" y="3688607"/>
            <a:ext cx="9198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ban"/>
              </a:rPr>
              <a:t>সোহেল</a:t>
            </a:r>
            <a:r>
              <a:rPr lang="en-US" sz="3200" b="1" dirty="0">
                <a:latin typeface="Nikosban"/>
              </a:rPr>
              <a:t> </a:t>
            </a:r>
            <a:r>
              <a:rPr lang="en-US" sz="3200" b="1" dirty="0" err="1">
                <a:latin typeface="Nikosban"/>
              </a:rPr>
              <a:t>রানা</a:t>
            </a:r>
            <a:endParaRPr lang="en-US" sz="3200" b="1" dirty="0">
              <a:latin typeface="Nikosban"/>
            </a:endParaRP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সহকারী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শিক্ষক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বগাছড়ি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পুনর্বাসন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সরকারি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প্রাথমিক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বিদ্যালয়</a:t>
            </a:r>
            <a:endParaRPr lang="en-US" sz="3200" b="1" dirty="0">
              <a:solidFill>
                <a:srgbClr val="7030A0"/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নানিয়ারচর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উপজেলা,রাঙ্গামাটি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8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E1D9F-1AB5-4E2F-85AE-0E2344170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211014" y="351685"/>
            <a:ext cx="11760591" cy="6147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516C37-B810-47D7-88D2-97054B3EE2F5}"/>
              </a:ext>
            </a:extLst>
          </p:cNvPr>
          <p:cNvSpPr txBox="1"/>
          <p:nvPr/>
        </p:nvSpPr>
        <p:spPr>
          <a:xfrm>
            <a:off x="3291840" y="1069149"/>
            <a:ext cx="607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NikoshBAN"/>
              </a:rPr>
              <a:t>One day one word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A0DCE-6146-4A5B-9B4F-1395FFB89385}"/>
              </a:ext>
            </a:extLst>
          </p:cNvPr>
          <p:cNvGrpSpPr/>
          <p:nvPr/>
        </p:nvGrpSpPr>
        <p:grpSpPr>
          <a:xfrm>
            <a:off x="2433721" y="2743200"/>
            <a:ext cx="8876704" cy="1107996"/>
            <a:chOff x="2433721" y="2743200"/>
            <a:chExt cx="782162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698551-CA9E-48E4-B83F-FE34B97A000C}"/>
                </a:ext>
              </a:extLst>
            </p:cNvPr>
            <p:cNvSpPr txBox="1"/>
            <p:nvPr/>
          </p:nvSpPr>
          <p:spPr>
            <a:xfrm>
              <a:off x="2433721" y="2743200"/>
              <a:ext cx="78216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FF0000"/>
                  </a:solidFill>
                  <a:latin typeface="NikoshBAN"/>
                </a:rPr>
                <a:t>পুরস্কার</a:t>
              </a:r>
              <a:r>
                <a:rPr lang="en-US" sz="6600" b="1" dirty="0">
                  <a:solidFill>
                    <a:srgbClr val="FF0000"/>
                  </a:solidFill>
                  <a:latin typeface="NikoshBAN"/>
                </a:rPr>
                <a:t>        </a:t>
              </a:r>
              <a:r>
                <a:rPr lang="en-US" sz="6600" b="1" dirty="0" err="1">
                  <a:solidFill>
                    <a:srgbClr val="002060"/>
                  </a:solidFill>
                  <a:latin typeface="NikoshBAN"/>
                </a:rPr>
                <a:t>বখশিশ</a:t>
              </a:r>
              <a:r>
                <a:rPr lang="en-US" sz="6600" b="1" dirty="0">
                  <a:solidFill>
                    <a:srgbClr val="002060"/>
                  </a:solidFill>
                  <a:latin typeface="NikoshBAN"/>
                </a:rPr>
                <a:t>।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5BB4FCA-E8C5-4F82-9A68-64958F38E9A9}"/>
                </a:ext>
              </a:extLst>
            </p:cNvPr>
            <p:cNvSpPr/>
            <p:nvPr/>
          </p:nvSpPr>
          <p:spPr>
            <a:xfrm>
              <a:off x="5335251" y="2968289"/>
              <a:ext cx="1134794" cy="5627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43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82380-23E3-44E3-9CD9-26BB9810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65759"/>
            <a:ext cx="11169748" cy="626012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7AB61-7EDA-4949-ACC5-C4880322B0E2}"/>
              </a:ext>
            </a:extLst>
          </p:cNvPr>
          <p:cNvSpPr txBox="1"/>
          <p:nvPr/>
        </p:nvSpPr>
        <p:spPr>
          <a:xfrm>
            <a:off x="4853352" y="1870991"/>
            <a:ext cx="6790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/>
              </a:rPr>
              <a:t>তোমরা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তোমাদের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শ্রেণি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কক্ষ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কিভাবে</a:t>
            </a:r>
            <a:r>
              <a:rPr lang="en-US" sz="5400" b="1" dirty="0">
                <a:latin typeface="NikoshBAN"/>
              </a:rPr>
              <a:t> সাজাবে?৫টি </a:t>
            </a:r>
            <a:r>
              <a:rPr lang="en-US" sz="5400" b="1" dirty="0" err="1">
                <a:latin typeface="NikoshBAN"/>
              </a:rPr>
              <a:t>বাক্য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লিখে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নিয়ে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আসবে</a:t>
            </a:r>
            <a:r>
              <a:rPr lang="en-US" sz="5400" b="1" dirty="0">
                <a:latin typeface="NikoshBAN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7E679-6ED7-483A-84C1-B7BB8188F8F2}"/>
              </a:ext>
            </a:extLst>
          </p:cNvPr>
          <p:cNvSpPr txBox="1"/>
          <p:nvPr/>
        </p:nvSpPr>
        <p:spPr>
          <a:xfrm>
            <a:off x="5838100" y="854227"/>
            <a:ext cx="424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9807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04F83-4684-4E4E-91C8-CA3C5D6C8E76}"/>
              </a:ext>
            </a:extLst>
          </p:cNvPr>
          <p:cNvSpPr/>
          <p:nvPr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637EB-20F5-4AC1-916D-8C8684DB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1" y="211014"/>
            <a:ext cx="9551962" cy="651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2F284-59D3-47FB-8263-D5625AE5BD9C}"/>
              </a:ext>
            </a:extLst>
          </p:cNvPr>
          <p:cNvSpPr txBox="1"/>
          <p:nvPr/>
        </p:nvSpPr>
        <p:spPr>
          <a:xfrm>
            <a:off x="4839289" y="1167619"/>
            <a:ext cx="3812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294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33135-1F30-491D-8975-10F0D2D61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393895" y="351700"/>
            <a:ext cx="11479236" cy="6246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B4FBE-F0F2-461D-ABEA-E1183B6F701C}"/>
              </a:ext>
            </a:extLst>
          </p:cNvPr>
          <p:cNvSpPr txBox="1"/>
          <p:nvPr/>
        </p:nvSpPr>
        <p:spPr>
          <a:xfrm>
            <a:off x="4942450" y="1065685"/>
            <a:ext cx="3526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68C0C-A5EA-49E2-9C49-CCF75BC6D83D}"/>
              </a:ext>
            </a:extLst>
          </p:cNvPr>
          <p:cNvSpPr/>
          <p:nvPr/>
        </p:nvSpPr>
        <p:spPr>
          <a:xfrm>
            <a:off x="3533843" y="1835210"/>
            <a:ext cx="64823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9986F-A01C-48D9-9648-456B23D9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5"/>
          <a:stretch/>
        </p:blipFill>
        <p:spPr>
          <a:xfrm>
            <a:off x="281355" y="379828"/>
            <a:ext cx="11633980" cy="6077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A0F54D-870F-4BAF-98D3-30F7272EE8F2}"/>
              </a:ext>
            </a:extLst>
          </p:cNvPr>
          <p:cNvSpPr/>
          <p:nvPr/>
        </p:nvSpPr>
        <p:spPr>
          <a:xfrm>
            <a:off x="4524868" y="684006"/>
            <a:ext cx="3544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B58B-EF2F-41F3-AEC8-57B05C3F892F}"/>
              </a:ext>
            </a:extLst>
          </p:cNvPr>
          <p:cNvSpPr txBox="1"/>
          <p:nvPr/>
        </p:nvSpPr>
        <p:spPr>
          <a:xfrm>
            <a:off x="3123030" y="1899138"/>
            <a:ext cx="582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দিবসকে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1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B3314-8D58-4C1E-AAAF-2C13DC47C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90CA0-99E4-4F0C-A6ED-4C8E86F49C76}"/>
              </a:ext>
            </a:extLst>
          </p:cNvPr>
          <p:cNvSpPr txBox="1"/>
          <p:nvPr/>
        </p:nvSpPr>
        <p:spPr>
          <a:xfrm>
            <a:off x="4937760" y="84403"/>
            <a:ext cx="198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553BA-837D-44A0-AFFE-1D8D6112D2A1}"/>
              </a:ext>
            </a:extLst>
          </p:cNvPr>
          <p:cNvSpPr txBox="1"/>
          <p:nvPr/>
        </p:nvSpPr>
        <p:spPr>
          <a:xfrm>
            <a:off x="5520401" y="914807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120E9-70A2-4593-9E9A-AEB2C27B9A76}"/>
              </a:ext>
            </a:extLst>
          </p:cNvPr>
          <p:cNvSpPr txBox="1"/>
          <p:nvPr/>
        </p:nvSpPr>
        <p:spPr>
          <a:xfrm>
            <a:off x="5590742" y="2375636"/>
            <a:ext cx="78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86AA-10A5-4D60-9972-58DC508F22AA}"/>
              </a:ext>
            </a:extLst>
          </p:cNvPr>
          <p:cNvSpPr txBox="1"/>
          <p:nvPr/>
        </p:nvSpPr>
        <p:spPr>
          <a:xfrm>
            <a:off x="5334004" y="5098846"/>
            <a:ext cx="104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701F7-A72E-454D-A550-CB1388900123}"/>
              </a:ext>
            </a:extLst>
          </p:cNvPr>
          <p:cNvSpPr txBox="1"/>
          <p:nvPr/>
        </p:nvSpPr>
        <p:spPr>
          <a:xfrm>
            <a:off x="5520401" y="3644864"/>
            <a:ext cx="7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7D475C-D353-4A84-B2D0-45EBDB5C7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2" t="36096" r="34229" b="56516"/>
          <a:stretch/>
        </p:blipFill>
        <p:spPr>
          <a:xfrm>
            <a:off x="633046" y="1561138"/>
            <a:ext cx="10888394" cy="807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24D37B-24C6-419A-843E-E24E4A50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0" t="34659" r="26919" b="58363"/>
          <a:stretch/>
        </p:blipFill>
        <p:spPr>
          <a:xfrm>
            <a:off x="633046" y="2951247"/>
            <a:ext cx="10888394" cy="8076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352FF6-0ED1-4590-B206-7641D0F1D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38" t="51899" r="13462" b="43176"/>
          <a:stretch/>
        </p:blipFill>
        <p:spPr>
          <a:xfrm>
            <a:off x="633046" y="4212982"/>
            <a:ext cx="10888394" cy="8076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7756FD-862F-489C-8B01-EFEE9454A6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39" t="63416" r="20846" b="29606"/>
          <a:stretch/>
        </p:blipFill>
        <p:spPr>
          <a:xfrm>
            <a:off x="633046" y="5704042"/>
            <a:ext cx="10888394" cy="8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DB2AA-423E-4CF4-85CD-54BAA466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/>
          <a:stretch/>
        </p:blipFill>
        <p:spPr>
          <a:xfrm>
            <a:off x="3305911" y="1406774"/>
            <a:ext cx="5514535" cy="51769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93285-3FF8-49A7-ABC9-FAE45A65ED2C}"/>
              </a:ext>
            </a:extLst>
          </p:cNvPr>
          <p:cNvSpPr txBox="1"/>
          <p:nvPr/>
        </p:nvSpPr>
        <p:spPr>
          <a:xfrm>
            <a:off x="4811155" y="4389125"/>
            <a:ext cx="275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ভিডিও</a:t>
            </a:r>
            <a:endParaRPr lang="en-US" sz="5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D88EF-6102-439A-8B6D-608B69B68743}"/>
              </a:ext>
            </a:extLst>
          </p:cNvPr>
          <p:cNvSpPr txBox="1"/>
          <p:nvPr/>
        </p:nvSpPr>
        <p:spPr>
          <a:xfrm>
            <a:off x="4586070" y="323559"/>
            <a:ext cx="288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6F28E-4E97-43ED-A68E-AF12AE44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88" y="1252012"/>
            <a:ext cx="3626605" cy="44172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A7FFB-AFBA-4DC7-AEB4-337035D2A77B}"/>
              </a:ext>
            </a:extLst>
          </p:cNvPr>
          <p:cNvSpPr txBox="1"/>
          <p:nvPr/>
        </p:nvSpPr>
        <p:spPr>
          <a:xfrm>
            <a:off x="1800669" y="281351"/>
            <a:ext cx="842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7D13BF-DDEB-4A8E-9682-CA153B11B7EE}"/>
              </a:ext>
            </a:extLst>
          </p:cNvPr>
          <p:cNvGrpSpPr/>
          <p:nvPr/>
        </p:nvGrpSpPr>
        <p:grpSpPr>
          <a:xfrm>
            <a:off x="298281" y="1252012"/>
            <a:ext cx="3626605" cy="4417253"/>
            <a:chOff x="2405574" y="1026942"/>
            <a:chExt cx="7371471" cy="50643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01FF98-F703-487E-8AC2-87AC9B300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81" t="12734" r="21057" b="13384"/>
            <a:stretch/>
          </p:blipFill>
          <p:spPr>
            <a:xfrm>
              <a:off x="2405574" y="1026942"/>
              <a:ext cx="7371471" cy="50643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219438-D132-4E5B-BCEC-02685087EACC}"/>
                </a:ext>
              </a:extLst>
            </p:cNvPr>
            <p:cNvSpPr/>
            <p:nvPr/>
          </p:nvSpPr>
          <p:spPr>
            <a:xfrm>
              <a:off x="2405574" y="1026942"/>
              <a:ext cx="2715066" cy="38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759E5D-23BC-4B5E-BF27-15E5CA08A989}"/>
              </a:ext>
            </a:extLst>
          </p:cNvPr>
          <p:cNvSpPr txBox="1"/>
          <p:nvPr/>
        </p:nvSpPr>
        <p:spPr>
          <a:xfrm>
            <a:off x="1083216" y="5556721"/>
            <a:ext cx="1081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বন্ধুরা,তোমরা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ভেবেছো।আপামণি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BF251-4120-497A-BBC4-EF6FAD7FE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11" t="11810" r="22096" b="16257"/>
          <a:stretch/>
        </p:blipFill>
        <p:spPr>
          <a:xfrm>
            <a:off x="8117974" y="1252012"/>
            <a:ext cx="3924886" cy="44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180D-430F-4F7A-8D89-F18B593EF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81354"/>
            <a:ext cx="11310425" cy="6344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482F2-9B57-424B-99BE-E27EA5C4AAA7}"/>
              </a:ext>
            </a:extLst>
          </p:cNvPr>
          <p:cNvSpPr/>
          <p:nvPr/>
        </p:nvSpPr>
        <p:spPr>
          <a:xfrm>
            <a:off x="2572363" y="1176374"/>
            <a:ext cx="6838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44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পাঠের</a:t>
            </a:r>
            <a:r>
              <a:rPr lang="en-US" sz="44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পাঠ্যাংশ</a:t>
            </a:r>
            <a:endParaRPr lang="en-US" sz="44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82EB-F1BB-4E0A-BE2A-A21C7B3BF906}"/>
              </a:ext>
            </a:extLst>
          </p:cNvPr>
          <p:cNvSpPr txBox="1"/>
          <p:nvPr/>
        </p:nvSpPr>
        <p:spPr>
          <a:xfrm>
            <a:off x="2644721" y="2405561"/>
            <a:ext cx="6654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তা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পারো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…….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যুদ্ধ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লেগে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গেছে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।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 </a:t>
            </a:r>
          </a:p>
          <a:p>
            <a:r>
              <a:rPr lang="en-US" sz="4400" b="1" dirty="0">
                <a:solidFill>
                  <a:srgbClr val="C00000"/>
                </a:solidFill>
                <a:latin typeface="NikoshBAN"/>
              </a:rPr>
              <a:t>(পৃঃ২৭-২৮)</a:t>
            </a:r>
          </a:p>
        </p:txBody>
      </p:sp>
    </p:spTree>
    <p:extLst>
      <p:ext uri="{BB962C8B-B14F-4D97-AF65-F5344CB8AC3E}">
        <p14:creationId xmlns:p14="http://schemas.microsoft.com/office/powerpoint/2010/main" val="13944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40DFF-B1E1-42CD-8DDC-0C526A59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702364" y="361121"/>
            <a:ext cx="10994336" cy="613575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780C8-6DF7-4B5E-A4CE-416F84386390}"/>
              </a:ext>
            </a:extLst>
          </p:cNvPr>
          <p:cNvSpPr txBox="1"/>
          <p:nvPr/>
        </p:nvSpPr>
        <p:spPr>
          <a:xfrm>
            <a:off x="1520689" y="1358348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296</Words>
  <Application>Microsoft Office PowerPoint</Application>
  <PresentationFormat>Widescreen</PresentationFormat>
  <Paragraphs>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1</cp:revision>
  <dcterms:created xsi:type="dcterms:W3CDTF">2020-08-16T06:32:58Z</dcterms:created>
  <dcterms:modified xsi:type="dcterms:W3CDTF">2020-08-16T08:58:04Z</dcterms:modified>
</cp:coreProperties>
</file>