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76" r:id="rId4"/>
    <p:sldId id="273" r:id="rId5"/>
    <p:sldId id="258" r:id="rId6"/>
    <p:sldId id="260" r:id="rId7"/>
    <p:sldId id="261" r:id="rId8"/>
    <p:sldId id="274" r:id="rId9"/>
    <p:sldId id="262" r:id="rId10"/>
    <p:sldId id="263" r:id="rId11"/>
    <p:sldId id="264" r:id="rId12"/>
    <p:sldId id="275" r:id="rId13"/>
    <p:sldId id="265" r:id="rId14"/>
    <p:sldId id="268" r:id="rId15"/>
    <p:sldId id="267" r:id="rId16"/>
    <p:sldId id="269" r:id="rId17"/>
    <p:sldId id="266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DB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54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1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1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4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42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03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9BD3-ABC1-43F6-8577-A14765FA912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AB1B-CBDA-4B63-AAB1-22620F1A1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5" r="227"/>
          <a:stretch/>
        </p:blipFill>
        <p:spPr>
          <a:xfrm>
            <a:off x="0" y="-831273"/>
            <a:ext cx="12164291" cy="7689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6726"/>
            <a:ext cx="12192000" cy="83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304" y="-13252"/>
            <a:ext cx="225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72818"/>
            <a:ext cx="12046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রীনার আছে {( ৭৫৩২ – ৫৬০) / ২}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= ৬৯৭২/ ২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 ৩৪৮৬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অতএব, রীনার আছে ৩৪৮৬ টাকা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72818"/>
            <a:ext cx="1204622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‘ক’ হতে পাই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রীনার আছে ৩৪৮৬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মীনার বেশি আছে ৫৬০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সুতারং, মীনার আছে ( ৩৪৮৬ + ৫৬০)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= ৪০৪৬ টাকা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মীনার আছে ৪০৪৬ টাকা।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895" y="145774"/>
            <a:ext cx="1202634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‘খ’ হতে পাই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মীনার আছে ৪০৪৬ টাকা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প্রশ্নমতে, দুজনের টাকা সমান হলে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রীনার টাকা হবে ৪০৪৬ টাকা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সুতারং, মোট টাকা হবে (৪০৪৬+ ৪০৪৬)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= ৮০৯২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মোট টাকা হবে ৮০৯২ টাকা।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62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4522" y="0"/>
            <a:ext cx="2610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 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278" y="1398104"/>
            <a:ext cx="120197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পিতা ও কন্যার বয়সের সমষ্টি ৮০ বছর। পিতার বয়স কন্যার বয়সের চার গুণ।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(ক) কন্যার বয়স কত?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(খ) পিতার বয়স কত?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(গ) ১০ বছর পর দুজনের বয়সের সমষ্টি কত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হবে?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5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8388" cy="4993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65" y="4890052"/>
            <a:ext cx="3657598" cy="174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দুজনের বয়সের সমষ্টি ৮০ বছর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4" r="62019"/>
          <a:stretch/>
        </p:blipFill>
        <p:spPr>
          <a:xfrm>
            <a:off x="4280450" y="-1"/>
            <a:ext cx="3034750" cy="4993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82678" y="1113182"/>
            <a:ext cx="1682677" cy="2118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বয়সের ৪ গুণ     সমান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2" t="2731" r="1" b="17751"/>
          <a:stretch/>
        </p:blipFill>
        <p:spPr>
          <a:xfrm>
            <a:off x="8951494" y="0"/>
            <a:ext cx="3240505" cy="4890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0842" y="4993104"/>
            <a:ext cx="3657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 কত?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3525" y="4993104"/>
            <a:ext cx="2911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 বয়স কত?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14" y="1429668"/>
            <a:ext cx="2511288" cy="8481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005" y="3372373"/>
            <a:ext cx="2236305" cy="8481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5391" y="1421259"/>
            <a:ext cx="2186609" cy="8481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01954" y="1421258"/>
            <a:ext cx="2186609" cy="8481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1444" y="1421257"/>
            <a:ext cx="2186609" cy="8481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75113" y="1421257"/>
            <a:ext cx="2186609" cy="8481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43569" y="2913246"/>
            <a:ext cx="2236305" cy="8481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বয়স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1908" y="2531714"/>
            <a:ext cx="87800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9865" y="-64894"/>
            <a:ext cx="2996366" cy="110370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</a:t>
            </a:r>
          </a:p>
          <a:p>
            <a:pPr algn="ctr"/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কন্যার বয়সের ১ গুণ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8999" y="159905"/>
            <a:ext cx="5111504" cy="8481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 বয়স কন্যার বয়সের ৪ গুণ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005" y="4826529"/>
            <a:ext cx="11550316" cy="84081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ও কন্যার বয়সের সমষ্টি = কন্যার বয়সের ৫ গুণ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925" y="1117604"/>
            <a:ext cx="11412075" cy="154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46202" y="168442"/>
            <a:ext cx="2201346" cy="82560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৮০ বছর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01954" y="96747"/>
            <a:ext cx="4229625" cy="8481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৫গুণ  = ৮০ বছর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গুণ = ৮০/৫ = ১৬ বছর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763096" y="2418568"/>
            <a:ext cx="2568348" cy="1360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30968" y="2668662"/>
            <a:ext cx="1623118" cy="60962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বছর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117" y="1391644"/>
            <a:ext cx="2357362" cy="84623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47950" y="5551749"/>
            <a:ext cx="1612233" cy="60962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বছর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58377" y="5246937"/>
            <a:ext cx="3958389" cy="60962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১৬* ৪ = ৬৪ বছর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9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5521 -0.0004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02226 0.4391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00078 0.420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2101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00195 0.4236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181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00117 0.4282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1412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00208 0.42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326" y="0"/>
            <a:ext cx="1852864" cy="622273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388" y="998621"/>
            <a:ext cx="5582653" cy="5714999"/>
          </a:xfrm>
        </p:spPr>
        <p:txBody>
          <a:bodyPr/>
          <a:lstStyle/>
          <a:p>
            <a:pPr marL="0" indent="0">
              <a:buNone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কন্যার বয়স = কন্যার বয়সের ১ গুণ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পিতার বয়স = পিতার বয়সের ৪ গুণ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সুতারং, পিতা ও কন্যার বয়সের সমষ্টি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কন্যার বয়সের ৫ গুণ              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কন্যার বয়স = (৮০/৫) বছর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= ১৬ বছর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অতএব, কন্যার বয়স ১৬ বছর।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3463" y="1503948"/>
            <a:ext cx="4982998" cy="4920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“ক” হতে পাই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কন্যার বয়স = ১৬ বছর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 বয়স কন্যার বয়সের ৪ গুণ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সুতারং, পিতার বয়স= ১৬*৪ বছর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= ৬৪ বছর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পিতার বয়স ৬৪ বছর।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1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053" y="120316"/>
            <a:ext cx="10346195" cy="6051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‘খ’ হতে পাই,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পিতার বয়স = ৬৪ বছর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‘ক’ হতে পাই,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কন্যার বয়স = ১৬ বছর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বছর পর পিতার বয়স হবে (৬৪+১০)= ৭৪ বছর</a:t>
            </a:r>
          </a:p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বছর পর কন্যার বয়স হবে (১৬+১০)= ২৬ বছর</a:t>
            </a: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সুতারং, পিতা ও কন্যার বয়সের সমষ্টি হবে (৭৪+২৬)= ১০০ বছর</a:t>
            </a:r>
          </a:p>
          <a:p>
            <a:pPr marL="0" indent="0">
              <a:buNone/>
            </a:pP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১০ বছর পর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পিতা ও কন্যার বয়সের সমষ্টি হবে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বছর।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0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479" y="48126"/>
            <a:ext cx="3827005" cy="1142999"/>
          </a:xfrm>
        </p:spPr>
        <p:txBody>
          <a:bodyPr>
            <a:normAutofit fontScale="90000"/>
          </a:bodyPr>
          <a:lstStyle/>
          <a:p>
            <a:r>
              <a:rPr lang="bn-IN" sz="9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61" y="1616766"/>
            <a:ext cx="5769055" cy="5157012"/>
          </a:xfrm>
          <a:gradFill flip="none" rotWithShape="1">
            <a:gsLst>
              <a:gs pos="0">
                <a:srgbClr val="0DB321">
                  <a:tint val="66000"/>
                  <a:satMod val="160000"/>
                </a:srgbClr>
              </a:gs>
              <a:gs pos="50000">
                <a:srgbClr val="0DB321">
                  <a:tint val="44500"/>
                  <a:satMod val="160000"/>
                </a:srgbClr>
              </a:gs>
              <a:gs pos="100000">
                <a:srgbClr val="0DB321">
                  <a:tint val="23500"/>
                  <a:satMod val="160000"/>
                </a:srgbClr>
              </a:gs>
            </a:gsLst>
            <a:lin ang="13500000" scaled="1"/>
            <a:tileRect/>
          </a:gra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(১)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***মলি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রাজুর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একত্রে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৮৫৮০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আছে।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মলির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চেয়ে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রাজুর ৪৮০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টাকা বেশি আছে।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(ক)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মলির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 টাকা আছে?</a:t>
            </a:r>
          </a:p>
          <a:p>
            <a:pPr marL="0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(খ)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রাজুর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 টাকা আছে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দুজনের টাকা সমান হলে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মোট কত টাকা হবে?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3235" y="1616765"/>
            <a:ext cx="5498954" cy="5157013"/>
          </a:xfr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(২)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***পিতা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সমষ্টি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বছর। পিতার বয়স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গুণ।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পুত্রের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কত?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পিতার বয়স কত?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বছর পর দুজনের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 </a:t>
            </a: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সমষ্টি কত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1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3" y="1438199"/>
            <a:ext cx="2343150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56" y="1438199"/>
            <a:ext cx="234315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6" y="1523989"/>
            <a:ext cx="234315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202" y="1648839"/>
            <a:ext cx="2343150" cy="195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4081" y="589547"/>
            <a:ext cx="1245508" cy="93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54375" y="713477"/>
            <a:ext cx="2015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গোলাপী</a:t>
            </a:r>
            <a:endParaRPr lang="en-US" sz="5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982" y="741947"/>
            <a:ext cx="1245508" cy="93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DB3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endParaRPr lang="en-US" sz="5400" dirty="0">
              <a:solidFill>
                <a:srgbClr val="0DB3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0316" y="713477"/>
            <a:ext cx="1245508" cy="93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639" y="3771795"/>
            <a:ext cx="924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1982" y="3771795"/>
            <a:ext cx="924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7565" y="3771795"/>
            <a:ext cx="924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05860" y="3876069"/>
            <a:ext cx="924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706" y="168442"/>
            <a:ext cx="3296652" cy="1094873"/>
          </a:xfrm>
          <a:ln w="76200">
            <a:solidFill>
              <a:srgbClr val="002060"/>
            </a:solidFill>
          </a:ln>
        </p:spPr>
        <p:txBody>
          <a:bodyPr>
            <a:prstTxWarp prst="textTriangle">
              <a:avLst/>
            </a:prstTxWarp>
            <a:normAutofit fontScale="90000"/>
          </a:bodyPr>
          <a:lstStyle/>
          <a:p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463" y="1540042"/>
            <a:ext cx="10189785" cy="4632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প্রাথমিক গণিত বইয়ের ২০ পৃষ্ঠার ৮ নং সমস্যা টি সমাধান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32" y="2180572"/>
            <a:ext cx="3762900" cy="467742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92" y="2234506"/>
            <a:ext cx="3573379" cy="45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1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35209 0.00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391" y="0"/>
            <a:ext cx="4227444" cy="1609344"/>
          </a:xfrm>
        </p:spPr>
        <p:txBody>
          <a:bodyPr>
            <a:normAutofit fontScale="90000"/>
          </a:bodyPr>
          <a:lstStyle/>
          <a:p>
            <a:r>
              <a:rPr lang="bn-IN" sz="9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bNikoshBAN"/>
                <a:cs typeface="NikoshBAN" panose="02000000000000000000" pitchFamily="2" charset="0"/>
              </a:rPr>
              <a:t>বাড়ির কাজ</a:t>
            </a:r>
            <a:endParaRPr lang="en-US" sz="9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bNikoshBAN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466"/>
            <a:ext cx="4640416" cy="4637708"/>
          </a:xfrm>
        </p:spPr>
      </p:pic>
      <p:sp>
        <p:nvSpPr>
          <p:cNvPr id="6" name="TextBox 5"/>
          <p:cNvSpPr txBox="1"/>
          <p:nvPr/>
        </p:nvSpPr>
        <p:spPr>
          <a:xfrm>
            <a:off x="5579166" y="1465466"/>
            <a:ext cx="6467060" cy="5016758"/>
          </a:xfrm>
          <a:prstGeom prst="rect">
            <a:avLst/>
          </a:prstGeom>
          <a:gradFill flip="none" rotWithShape="1">
            <a:gsLst>
              <a:gs pos="0">
                <a:srgbClr val="0DB321">
                  <a:tint val="66000"/>
                  <a:satMod val="160000"/>
                </a:srgbClr>
              </a:gs>
              <a:gs pos="50000">
                <a:srgbClr val="0DB321">
                  <a:tint val="44500"/>
                  <a:satMod val="160000"/>
                </a:srgbClr>
              </a:gs>
              <a:gs pos="100000">
                <a:srgbClr val="0DB32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প্রাথমিক গণিত বইয়ের অনুশীলনী ৩ এর ৯ এবং ১০ নং সমস্যা।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21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6096"/>
            <a:ext cx="12200020" cy="689409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prstTxWarp prst="textCurveDown">
              <a:avLst>
                <a:gd name="adj" fmla="val 39798"/>
              </a:avLst>
            </a:prstTxWarp>
            <a:spAutoFit/>
          </a:bodyPr>
          <a:lstStyle/>
          <a:p>
            <a:pPr algn="ctr"/>
            <a:r>
              <a:rPr lang="en-US" sz="9600" b="1" dirty="0" err="1" smtClean="0">
                <a:ln w="76200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cap="none" spc="0" dirty="0">
              <a:ln w="76200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15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09923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3618" y="132522"/>
            <a:ext cx="41744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n-IN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2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53" y="477518"/>
            <a:ext cx="2605573" cy="1754326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2407712"/>
            <a:ext cx="4424352" cy="4450288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2"/>
            </a:solidFill>
            <a:prstDash val="lgDash"/>
          </a:ln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ইসমত আরা</a:t>
            </a:r>
            <a:br>
              <a:rPr 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দত্তপাড়া সপ্রাবি</a:t>
            </a:r>
            <a:r>
              <a:rPr 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নড়াইল সদর নড়াইল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47125" y="358248"/>
            <a:ext cx="2509320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455418" y="2509195"/>
            <a:ext cx="3677335" cy="4348805"/>
          </a:xfrm>
          <a:prstGeom prst="rect">
            <a:avLst/>
          </a:prstGeom>
          <a:gradFill flip="none" rotWithShape="1">
            <a:gsLst>
              <a:gs pos="0">
                <a:srgbClr val="0DB321">
                  <a:tint val="66000"/>
                  <a:satMod val="160000"/>
                </a:srgbClr>
              </a:gs>
              <a:gs pos="50000">
                <a:srgbClr val="0DB321">
                  <a:tint val="44500"/>
                  <a:satMod val="160000"/>
                </a:srgbClr>
              </a:gs>
              <a:gs pos="100000">
                <a:srgbClr val="0DB32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2"/>
            </a:solidFill>
            <a:prstDash val="lgDashDotDot"/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IN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</a:p>
          <a:p>
            <a:r>
              <a:rPr lang="bn-IN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৩</a:t>
            </a:r>
          </a:p>
          <a:p>
            <a:r>
              <a:rPr lang="bn-IN" sz="4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</a:p>
          <a:p>
            <a:r>
              <a:rPr lang="bn-IN" sz="39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চার প্রক্রিয়া সম্পর্কিত সমস্যাবলি)</a:t>
            </a:r>
          </a:p>
          <a:p>
            <a:endParaRPr lang="bn-IN" sz="4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07" y="839510"/>
            <a:ext cx="3809156" cy="51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3445566" y="106016"/>
            <a:ext cx="5115339" cy="1961323"/>
          </a:xfrm>
          <a:prstGeom prst="donut">
            <a:avLst>
              <a:gd name="adj" fmla="val 5015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265044" y="2385392"/>
            <a:ext cx="1987826" cy="1404730"/>
          </a:xfrm>
          <a:prstGeom prst="donut">
            <a:avLst>
              <a:gd name="adj" fmla="val 1402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strike="sngStrik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১৪.৪.১</a:t>
            </a:r>
            <a:endParaRPr lang="en-US" sz="4400" strike="sngStrike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43" y="2385392"/>
            <a:ext cx="910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যোগ/বিয়োগ ও গুণ/ভাগ সংক্রান্ত তিন স্তর বিশিষ্ট সমস্যার সমাধান করতে পারবে।</a:t>
            </a:r>
            <a:endParaRPr lang="en-US" sz="5400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265044" y="4608095"/>
            <a:ext cx="1987826" cy="1421645"/>
          </a:xfrm>
          <a:prstGeom prst="donut">
            <a:avLst>
              <a:gd name="adj" fmla="val 14024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strike="sngStrike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১৪.৪.২</a:t>
            </a:r>
            <a:endParaRPr lang="en-US" sz="4400" strike="sngStrike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598504"/>
            <a:ext cx="9190383" cy="233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যোগ,বিয়োগ, গুণ ও ভাগের অনূর্ধ্ব তিনটি ব্যবহার করে তিন স্তরবিশিষ্ট সমস্যার সমাধান করতে পারবে।</a:t>
            </a:r>
            <a:endParaRPr lang="en-US" sz="4800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34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us 1"/>
          <p:cNvSpPr/>
          <p:nvPr/>
        </p:nvSpPr>
        <p:spPr>
          <a:xfrm>
            <a:off x="276726" y="-324853"/>
            <a:ext cx="4680284" cy="4331368"/>
          </a:xfrm>
          <a:prstGeom prst="mathPlus">
            <a:avLst/>
          </a:prstGeom>
          <a:solidFill>
            <a:srgbClr val="00206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2"/>
          <p:cNvSpPr/>
          <p:nvPr/>
        </p:nvSpPr>
        <p:spPr>
          <a:xfrm>
            <a:off x="5967663" y="144378"/>
            <a:ext cx="5630779" cy="3152274"/>
          </a:xfrm>
          <a:prstGeom prst="mathMinus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565484" y="3970421"/>
            <a:ext cx="4860758" cy="310414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>
            <a:off x="6677526" y="3296652"/>
            <a:ext cx="4632158" cy="3272589"/>
          </a:xfrm>
          <a:prstGeom prst="mathDivid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8310" y="2254421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তো সবাই জানো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16" y="2400761"/>
            <a:ext cx="277929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42783" y="5433391"/>
            <a:ext cx="2748953" cy="15625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6168" y="2254421"/>
            <a:ext cx="311618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/>
              <a:lightRig rig="threePt" dir="t"/>
            </a:scene3d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89" y="5059739"/>
            <a:ext cx="270710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851" y="179954"/>
            <a:ext cx="10866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কে কী প্রতীক বলে?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477" y="2359157"/>
            <a:ext cx="8630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টি প্রক্রিয়া প্রতীক।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1235" y="4108174"/>
            <a:ext cx="8164820" cy="293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সমস্যায় যখন অনূর্ধ্ব তিনটি প্রক্রিয়া প্রতীক ব্যবহার করা হয় তখন তাকে কী বলে?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1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1156" y="1689127"/>
            <a:ext cx="10647948" cy="4271211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1964" y="264315"/>
            <a:ext cx="4993105" cy="110799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3337" y="2634582"/>
            <a:ext cx="9432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 প্রক্রিয়া সম্পর্কিত সমস্যাবলি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C:\Users\DOEL\Desktop\AA\New folder\hands_PNG910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0746">
            <a:off x="2000650" y="2651335"/>
            <a:ext cx="2442629" cy="218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2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4 0.08519 C -0.07148 0.04838 -0.0707 0.05671 -0.06445 0.06343 C -0.0612 0.0919 -0.06367 0.1044 -0.06627 0.1294 C -0.06875 0.17014 -0.07291 0.15185 -0.07877 0.14352 C -0.08164 0.1294 -0.08229 0.11505 -0.0845 0.09607 C -0.08476 0.08843 -0.08476 0.08171 -0.08541 0.07338 C -0.08789 0.04838 -0.09036 0.06505 -0.08541 0.04838 C -0.08151 0.04838 -0.06146 0.06505 -0.05221 0.05255 C -0.04935 0.05509 -0.04531 0.04421 -0.04362 0.05834 C -0.04179 0.07084 -0.0444 0.09005 -0.0444 0.10671 C -0.0444 0.14769 -0.04336 0.15023 -0.03776 0.16019 C -0.03646 0.15857 -0.03502 0.15857 -0.03398 0.1544 C -0.03125 0.1419 -0.03255 0.11505 -0.03216 0.09607 C -0.03086 0.02593 -0.03281 0.05509 -0.02916 0.01597 C -0.02552 0.01759 -0.02161 0.01759 -0.01784 0.01921 C -0.01666 0.02176 -0.01354 0.01921 -0.01393 0.02593 C -0.01523 0.04005 -0.01992 0.04838 -0.02265 0.05255 C -0.0289 0.09005 -0.02422 0.13102 -0.02161 0.17014 C -0.022 0.18935 -0.02122 0.20764 -0.02265 0.22523 C -0.0233 0.23264 -0.02435 0.21273 -0.02448 0.20347 C -0.02526 0.1669 -0.02513 0.1294 -0.02539 0.09005 C -0.02513 0.07338 -0.02721 0.04838 -0.02448 0.04259 C -0.01823 0.03009 -0.00911 0.01921 -0.00455 0.04838 C -2.70833E-6 0.07593 -0.00416 0.13519 -0.00651 0.17014 C -0.00325 0.17685 -0.00026 0.18935 0.003 0.19352 C 0.00873 0.20023 0.01459 0.20023 0.02032 0.20347 C 0.02123 0.05509 0.0142 0.04259 0.03451 0.05255 C 0.03894 0.09421 0.03542 0.09005 0.02878 0.09607 C 0.0306 0.13773 0.03594 0.16852 0.04297 0.18102 C 0.0444 0.18773 0.04545 0.19352 0.04688 0.20023 C 0.04831 0.20347 0.05013 0.20347 0.05144 0.20764 C 0.05261 0.21273 0.05417 0.22014 0.05352 0.22523 C 0.05274 0.23102 0.05065 0.21435 0.05065 0.21597 C 0.0513 0.17014 0.05144 0.12523 0.05261 0.0794 C 0.05261 0.07338 0.05391 0.06921 0.05352 0.06343 C 0.05261 0.04259 0.04714 0.01088 0.04492 -0.00741 C 0.04623 -0.00903 0.0474 -0.01412 0.04857 -0.01157 C 0.05261 -0.00903 0.05104 0.00347 0.05261 0.01597 C 0.05521 0.03843 0.05925 0.06088 0.06211 0.08519 C 0.06302 0.09421 0.06315 0.10671 0.06407 0.1169 C 0.06433 0.12269 0.06485 0.13357 0.06485 0.13102 C 0.06537 0.15185 0.06719 0.21019 0.06485 0.22523 C 0.06354 0.23449 0.0612 0.21852 0.05925 0.21435 C 0.05782 0.21273 0.05664 0.21019 0.05547 0.20764 C 0.05795 0.20764 0.06068 0.21019 0.06302 0.20347 C 0.06407 0.20185 0.0638 0.19352 0.06407 0.18773 C 0.06433 0.16435 0.06315 0.06667 0.06784 0.04259 C 0.07005 0.02755 0.07409 0.03334 0.07735 0.03171 C 0.078 0.03009 0.08308 0.01343 0.08308 0.03588 C 0.08308 0.05255 0.07774 0.05509 0.07644 0.05834 C 0.07136 0.08519 0.0711 0.0794 0.07448 0.14352 C 0.07448 0.14769 0.08008 0.18102 0.08099 0.18773 C 0.0819 0.1919 0.07982 0.17685 0.07917 0.17014 C 0.07891 0.1669 0.07852 0.16019 0.07813 0.1544 C 0.07917 0.11273 0.07917 0.0794 0.08672 0.06921 C 0.09037 0.07084 0.09427 0.06343 0.09714 0.07338 C 0.0987 0.07755 0.09636 0.11019 0.09636 0.10093 C 0.09636 0.06667 0.09636 0.07338 0.10013 0.05834 C 0.10157 0.06343 0.1043 0.06505 0.10482 0.07338 C 0.10638 0.10093 0.10339 0.14607 0.09922 0.16019 C 0.09532 0.17523 0.09037 0.16852 0.08581 0.17014 C 0.08933 0.18519 0.09271 0.18264 0.09636 0.19352 C 0.10183 0.20764 0.10729 0.21852 0.11341 0.22523 C 0.11094 0.1669 0.11446 0.23681 0.11055 0.18773 C 0.10899 0.16852 0.10795 0.14352 0.10677 0.12269 C 0.11094 0.08843 0.12318 0.06921 0.1306 0.05834 C 0.1388 0.07593 0.13451 0.11852 0.12761 0.1294 C 0.12617 0.15185 0.12787 0.15857 0.13151 0.17014 C 0.13242 0.17014 0.13412 0.17014 0.13425 0.1669 C 0.1362 0.12269 0.13216 0.06921 0.13711 0.03588 C 0.14102 0.01088 0.14935 0.04259 0.15534 0.04259 L 0.16771 0.04838 C 0.16055 0.04005 0.13998 0.04005 0.14662 0.02593 C 0.1556 0.00671 0.16576 0.02176 0.17526 0.03171 C 0.1767 0.03171 0.17487 0.04421 0.17435 0.05255 C 0.17279 0.08171 0.17331 0.05834 0.17149 0.10093 C 0.17019 0.13357 0.17123 0.1669 0.16576 0.17685 C 0.15755 0.17523 0.14844 0.1919 0.14584 0.14352 C 0.14649 0.11505 0.1461 0.08519 0.14779 0.05834 C 0.14818 0.04838 0.15013 0.04584 0.15157 0.04259 C 0.1556 0.02593 0.16094 0.00671 0.16576 -0.00162 C 0.16927 -0.01574 0.17526 -0.04236 0.17904 -0.05069 C 0.17995 -0.00903 0.18177 0.03009 0.18568 0.06343 C 0.18737 0.07755 0.19154 0.10671 0.19154 0.1044 C 0.19167 0.11505 0.19115 0.12523 0.19232 0.1294 C 0.19466 0.13357 0.19714 0.10857 0.19818 0.10093 C 0.20013 0.06343 0.19401 0.09421 0.1905 0.10093 C 0.1836 0.14028 0.18698 0.12523 0.18099 0.15023 C 0.18334 0.08519 0.18138 0.0919 0.1905 0.05834 C 0.19271 0.04838 0.19558 0.05509 0.19818 0.05255 C 0.20013 0.05671 0.20339 0.05255 0.20378 0.06343 C 0.20521 0.10255 0.20365 0.14352 0.20287 0.18102 C 0.20261 0.19352 0.20209 0.16019 0.20196 0.15023 C 0.20235 0.05834 0.19505 -0.03241 0.21055 -0.01736 C 0.21901 0.04421 0.21966 0.27199 0.21146 0.16019 C 0.21172 0.13102 0.21068 0.08519 0.21615 0.06343 C 0.2181 0.05671 0.22188 0.04259 0.22188 0.04005 C 0.22474 0.04421 0.22943 0.03171 0.23034 0.04838 C 0.23503 0.11852 0.23073 0.1544 0.22383 0.19352 C 0.2267 0.20347 0.22917 0.20764 0.23229 0.21435 C 0.23542 0.23102 0.2388 0.24514 0.24167 0.26204 C 0.24558 0.20347 0.23828 0.07338 0.25339 0.04259 C 0.2586 0.08357 0.25834 0.07084 0.25508 0.1544 C 0.25456 0.1669 0.25144 0.18773 0.25144 0.18519 C 0.25287 0.19514 0.25456 0.20602 0.25612 0.21435 C 0.25729 0.22199 0.25769 0.24097 0.25899 0.23681 C 0.26094 0.22847 0.26029 0.21019 0.26094 0.20023 C 0.26185 0.17685 0.2638 0.13357 0.2638 0.13102 C 0.26472 0.13773 0.26628 0.1419 0.26667 0.15023 C 0.26745 0.16435 0.26615 0.18102 0.26745 0.19352 C 0.26836 0.20185 0.26823 0.17523 0.26836 0.1669 C 0.27019 0.09421 0.26784 0.12755 0.27136 0.08519 C 0.27214 0.04259 0.27058 0.00093 0.28086 0.01597 C 0.28125 0.02593 0.28125 0.03588 0.2819 0.04838 C 0.28229 0.05255 0.2836 0.05671 0.2836 0.06343 C 0.28438 0.12523 0.28386 0.15602 0.27422 0.17685 C 0.27266 0.17523 0.27071 0.17685 0.2694 0.17014 C 0.2655 0.15602 0.27032 0.1294 0.27227 0.12269 C 0.29258 0.1294 0.29011 0.10255 0.29232 0.18773 C 0.29519 0.13773 0.29375 0.08357 0.29532 0.03171 C 0.30352 0.03843 0.29974 0.03334 0.30365 0.06921 C 0.303 0.10093 0.30365 0.13102 0.30183 0.16019 C 0.30144 0.1669 0.29883 0.16019 0.29805 0.1544 C 0.29688 0.14607 0.2974 0.13357 0.29701 0.12269 C 0.2974 0.1044 0.29727 0.08519 0.29805 0.06921 C 0.29961 0.03588 0.30677 0.03334 0.31133 0.02593 C 0.31498 0.03334 0.31576 0.04259 0.31693 0.06343 C 0.31524 0.20023 0.32214 0.22685 0.30365 0.21435 C 0.30716 0.17685 0.30912 0.18773 0.31693 0.19352 C 0.32344 0.20602 0.31654 0.18935 0.32188 0.21435 C 0.325 0.23102 0.32826 0.24097 0.33151 0.25764 " pathEditMode="relative" rAng="0" ptsTypes="AAAAAAAAAAAAAAAAAAAAAAAAAAAAAAAAAAAAAAAAAAAAAAA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094" y="-260162"/>
            <a:ext cx="3564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 ১</a:t>
            </a:r>
            <a:endParaRPr lang="en-US" sz="8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360090"/>
            <a:ext cx="121037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***মীনা এবং রীনার একত্রে ৭৫৩২ টাকা আছে। রীনার চেয়ে মীনার ৫৬০ টাকা বেশি আছে।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(ক) রীনার কত টাকা আছে?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(খ) মীনার কত টাকা আছে?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(গ) দুজনের টাকা সমান হলে মোট কত টাকা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হবে?</a:t>
            </a:r>
          </a:p>
          <a:p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6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1" t="51984" r="1524"/>
          <a:stretch/>
        </p:blipFill>
        <p:spPr>
          <a:xfrm>
            <a:off x="371061" y="117841"/>
            <a:ext cx="3032420" cy="3460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0662" y="3751789"/>
            <a:ext cx="120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" r="6954" b="8984"/>
          <a:stretch/>
        </p:blipFill>
        <p:spPr>
          <a:xfrm>
            <a:off x="3459279" y="0"/>
            <a:ext cx="2637183" cy="3532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4896" y="3660448"/>
            <a:ext cx="1205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732" y="265183"/>
            <a:ext cx="4289868" cy="259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দুজনের কাছে একত্রে আছে ৭৫৩২ টাকা।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330" y="4730243"/>
            <a:ext cx="2570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আছে 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৫৬০ টাকা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1" t="51984" r="1524"/>
          <a:stretch/>
        </p:blipFill>
        <p:spPr>
          <a:xfrm>
            <a:off x="5991162" y="3032445"/>
            <a:ext cx="2232528" cy="2270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" r="6954" b="8984"/>
          <a:stretch/>
        </p:blipFill>
        <p:spPr>
          <a:xfrm>
            <a:off x="9645666" y="3032445"/>
            <a:ext cx="2024667" cy="2179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27943" y="5436678"/>
            <a:ext cx="306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মীনার কত টাকা আছে?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8958" y="5512904"/>
            <a:ext cx="2911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রীনার কত টাকা আছে?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442" y="2485302"/>
            <a:ext cx="4511842" cy="9023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80284" y="2474053"/>
            <a:ext cx="4511842" cy="9023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92126" y="2481459"/>
            <a:ext cx="2201779" cy="9023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8442" y="2204073"/>
            <a:ext cx="11117179" cy="721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35897" y="901148"/>
            <a:ext cx="3114608" cy="72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৭৫৩২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09461" y="238538"/>
            <a:ext cx="550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মীনার টাকা + রীনার টাকা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342019" y="1653310"/>
            <a:ext cx="372979" cy="47524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475304" y="3949148"/>
            <a:ext cx="181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৫৬০টাকা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59688" y="4585251"/>
            <a:ext cx="3055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মীনার বেশি আছে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9192126" y="3561347"/>
            <a:ext cx="2201779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wn Arrow 30"/>
          <p:cNvSpPr/>
          <p:nvPr/>
        </p:nvSpPr>
        <p:spPr>
          <a:xfrm rot="10800000">
            <a:off x="9998240" y="3594111"/>
            <a:ext cx="589548" cy="378909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9125" y="5089332"/>
            <a:ext cx="71388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মীনা এবং রীনার থাকবে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(৭৫৩২ – ৫৬০) = ৬৯৭২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68442" y="3561347"/>
            <a:ext cx="8855242" cy="327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/>
          <p:cNvSpPr/>
          <p:nvPr/>
        </p:nvSpPr>
        <p:spPr>
          <a:xfrm>
            <a:off x="3764199" y="3564117"/>
            <a:ext cx="484632" cy="52939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631183" y="3939607"/>
            <a:ext cx="299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৬৯৭২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357" y="5043166"/>
            <a:ext cx="63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রীনার আছে ( ৬৯৭২ / ২)=৩৪৮৬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3288" y="3723023"/>
            <a:ext cx="304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৩৪৮৬ টাকা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Plus 42"/>
          <p:cNvSpPr/>
          <p:nvPr/>
        </p:nvSpPr>
        <p:spPr>
          <a:xfrm>
            <a:off x="4753708" y="2652358"/>
            <a:ext cx="1155467" cy="777292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102658" y="5315726"/>
            <a:ext cx="2233162" cy="8706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168442" y="3561347"/>
            <a:ext cx="4645147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1061" y="656757"/>
            <a:ext cx="9627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মীনার আছে (৩৪৮৬ +৫৬০) = ৪০৪৬ টাকা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03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065 0.3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22839 0.4726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1505 L -0.26927 -0.4099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2612 -0.05649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60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19" grpId="0"/>
      <p:bldP spid="19" grpId="1"/>
      <p:bldP spid="20" grpId="0"/>
      <p:bldP spid="20" grpId="1"/>
      <p:bldP spid="21" grpId="0" animBg="1"/>
      <p:bldP spid="21" grpId="1" animBg="1"/>
      <p:bldP spid="22" grpId="0"/>
      <p:bldP spid="22" grpId="1"/>
      <p:bldP spid="24" grpId="0"/>
      <p:bldP spid="31" grpId="0" animBg="1"/>
      <p:bldP spid="32" grpId="0"/>
      <p:bldP spid="32" grpId="1"/>
      <p:bldP spid="37" grpId="0" animBg="1"/>
      <p:bldP spid="37" grpId="1" animBg="1"/>
      <p:bldP spid="38" grpId="0"/>
      <p:bldP spid="38" grpId="1"/>
      <p:bldP spid="39" grpId="0"/>
      <p:bldP spid="42" grpId="0"/>
      <p:bldP spid="43" grpId="0" animBg="1"/>
      <p:bldP spid="44" grpId="0" animBg="1"/>
      <p:bldP spid="44" grpId="1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778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bNikoshBAN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সমাধান</vt:lpstr>
      <vt:lpstr>PowerPoint Presentation</vt:lpstr>
      <vt:lpstr>দলীয় কাজ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Ismat Ara Tinne</dc:creator>
  <cp:lastModifiedBy>Ismat Ara Tinne</cp:lastModifiedBy>
  <cp:revision>58</cp:revision>
  <dcterms:created xsi:type="dcterms:W3CDTF">2020-08-15T13:41:32Z</dcterms:created>
  <dcterms:modified xsi:type="dcterms:W3CDTF">2020-08-16T04:46:09Z</dcterms:modified>
</cp:coreProperties>
</file>