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68" r:id="rId9"/>
    <p:sldId id="263" r:id="rId10"/>
    <p:sldId id="270" r:id="rId11"/>
    <p:sldId id="264" r:id="rId12"/>
    <p:sldId id="265" r:id="rId13"/>
    <p:sldId id="266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5C25A-5AC8-459C-94EE-992CEABE0306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0FFD-D090-4F0E-8F41-0EE3036E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8D4C-2D35-44C6-B649-E4DD8072C8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4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2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980B-BF79-4328-A398-7D91D6C3ECB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CC6E-A505-4314-8160-108FAB85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175164"/>
            <a:ext cx="6934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8960" y="1028701"/>
            <a:ext cx="201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7610154" y="119798"/>
            <a:ext cx="764378" cy="1868578"/>
          </a:xfrm>
          <a:prstGeom prst="rect">
            <a:avLst/>
          </a:prstGeom>
        </p:spPr>
      </p:pic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556220" y="190138"/>
            <a:ext cx="723866" cy="186857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08032" y="4967790"/>
            <a:ext cx="2878221" cy="1353414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308" y="3124200"/>
            <a:ext cx="8382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সুনামির ফলে কী কী ক্ষয় ক্ষতি হতে পারে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একটি তালিকা তৈরি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51575 0.00857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4218 -0.00162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23 -0.00162 L 0.56638 0.0027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7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76 0.01297 L -0.13048 0.0173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7" y="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733800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3914775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0036"/>
            <a:ext cx="3048000" cy="2900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2752687" cy="297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00036"/>
            <a:ext cx="2847975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096000" cy="32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91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3434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910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655" y="76200"/>
            <a:ext cx="792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অগ্নিকান্ড ও দাবানল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120571" y="647632"/>
            <a:ext cx="1934308" cy="1981200"/>
          </a:xfrm>
          <a:prstGeom prst="cloudCallout">
            <a:avLst>
              <a:gd name="adj1" fmla="val -45075"/>
              <a:gd name="adj2" fmla="val 94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0" y="891465"/>
            <a:ext cx="2344615" cy="800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৮ মি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6" y="596900"/>
            <a:ext cx="2110154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21" y="3810000"/>
            <a:ext cx="8206779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অগ্নিকান্ড ও </a:t>
            </a:r>
            <a:r>
              <a:rPr lang="bn-BD" sz="3600" dirty="0" smtClean="0">
                <a:solidFill>
                  <a:schemeClr val="tx1"/>
                </a:solidFill>
              </a:rPr>
              <a:t>দাবানলের মধ্যে পার্থক্য কী 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উল্লেক কর।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5562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tx1"/>
                </a:solidFill>
              </a:rPr>
              <a:t>মূল্যায়ণ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16002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১। সুনামি অর্থ কী?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647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২। সুনামি কোন দেশি শব্দ 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4636" y="3657600"/>
            <a:ext cx="647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৩। অগ্নিকান্ড  কাকে বলে?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0"/>
            <a:ext cx="5867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৪। দাবানল </a:t>
            </a:r>
            <a:r>
              <a:rPr lang="bn-BD" sz="2800" dirty="0">
                <a:solidFill>
                  <a:schemeClr val="tx1"/>
                </a:solidFill>
              </a:rPr>
              <a:t>কাকে বলে? 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8399"/>
            <a:ext cx="2564423" cy="2886075"/>
          </a:xfrm>
          <a:prstGeom prst="rect">
            <a:avLst/>
          </a:prstGeom>
        </p:spPr>
      </p:pic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692" y="342900"/>
            <a:ext cx="2168769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275385" y="990601"/>
            <a:ext cx="2344615" cy="1140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62" y="4267200"/>
            <a:ext cx="797169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ভূমিধসের কারন কী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কী ভাবে রক্ষা করা যায় বর্ননা কর।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1231" y="5181600"/>
            <a:ext cx="638907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45" y="-152400"/>
            <a:ext cx="1547315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62546" y="218584"/>
            <a:ext cx="7550727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5" y="1"/>
            <a:ext cx="9268948" cy="67818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801091" y="5638800"/>
            <a:ext cx="5680364" cy="1066800"/>
          </a:xfrm>
          <a:prstGeom prst="ellipse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7" y="1676400"/>
            <a:ext cx="2925146" cy="44800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51385" y="2052460"/>
            <a:ext cx="5040923" cy="4154984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বিশ্বজিৎ চক্রবর্তী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সাহাতলী উচ্চ বিদ্যালয়,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সাহাতলী, চাঁদপুর।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মোবাইলঃ০১৭৩১৪৩২৪২৫ ।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E-mail: biswajit1571@gmail.com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525" y="693348"/>
            <a:ext cx="3647475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77588" y="5859029"/>
            <a:ext cx="49042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08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৫  সময়: ৫০ মিনিট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1"/>
            <a:ext cx="4038599" cy="2666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3434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1"/>
            <a:ext cx="4343400" cy="266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40386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0699" y="64770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দাবানল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34000" y="32004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সুনামি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14400" y="64770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ভূমিধস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09600" y="0"/>
            <a:ext cx="815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ছবিগুলো লক্ষ কর ?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981200"/>
            <a:ext cx="8763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heavy" dirty="0" smtClean="0">
                <a:solidFill>
                  <a:schemeClr val="tx1"/>
                </a:solidFill>
              </a:rPr>
              <a:t>বিভিন্ন ধরনের প্রাকৃতিক দুর্যোগ </a:t>
            </a:r>
            <a:endParaRPr lang="en-US" sz="4000" b="1" u="heav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766455"/>
            <a:ext cx="727416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সম্পর্কে বর্ণনা করতে পারবে;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538" y="304800"/>
            <a:ext cx="450166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05100"/>
            <a:ext cx="702212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সুনামি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বর্ণনা করতে পারবে;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6005" y="3650673"/>
            <a:ext cx="738553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ভূমিধস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19600"/>
            <a:ext cx="838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</a:rPr>
              <a:t>অগ্নিকান্ড ও দাবানল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78339"/>
              </p:ext>
            </p:extLst>
          </p:nvPr>
        </p:nvGraphicFramePr>
        <p:xfrm>
          <a:off x="952500" y="3176588"/>
          <a:ext cx="7239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666720" imgH="685800" progId="Package">
                  <p:embed/>
                </p:oleObj>
              </mc:Choice>
              <mc:Fallback>
                <p:oleObj name="Packager Shell Object" showAsIcon="1" r:id="rId3" imgW="9666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3176588"/>
                        <a:ext cx="7239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0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322C-5BC8-46AA-8802-01334AE983EA}" type="datetime1">
              <a:rPr lang="en-US" smtClean="0"/>
              <a:t>8/15/2020</a:t>
            </a:fld>
            <a:endParaRPr lang="en-US"/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4262308" y="242357"/>
            <a:ext cx="900665" cy="2201740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3409278" y="239531"/>
            <a:ext cx="852929" cy="2201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29532" y="3012085"/>
            <a:ext cx="7473999" cy="68529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ভূমিকম্প কেন এত ভয়াবহ ? 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2497533" y="4239116"/>
            <a:ext cx="2878221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399632"/>
              </p:ext>
            </p:extLst>
          </p:nvPr>
        </p:nvGraphicFramePr>
        <p:xfrm>
          <a:off x="3206750" y="3086100"/>
          <a:ext cx="273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2730960" imgH="685800" progId="Package">
                  <p:embed/>
                </p:oleObj>
              </mc:Choice>
              <mc:Fallback>
                <p:oleObj name="Packager Shell Object" showAsIcon="1" r:id="rId3" imgW="2730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0" y="3086100"/>
                        <a:ext cx="2730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171</Words>
  <Application>Microsoft Office PowerPoint</Application>
  <PresentationFormat>On-screen Show (4:3)</PresentationFormat>
  <Paragraphs>45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BISWAJIT</dc:creator>
  <cp:lastModifiedBy>BISWAJIT</cp:lastModifiedBy>
  <cp:revision>17</cp:revision>
  <dcterms:created xsi:type="dcterms:W3CDTF">2020-07-18T10:45:35Z</dcterms:created>
  <dcterms:modified xsi:type="dcterms:W3CDTF">2020-08-15T14:54:14Z</dcterms:modified>
</cp:coreProperties>
</file>