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1320-F890-4173-9349-42DDBE207D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1E8B-0156-44EA-8F76-E75C58D9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71E8B-0156-44EA-8F76-E75C58D95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71E8B-0156-44EA-8F76-E75C58D95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59DF-A8B3-4FCB-9F32-27DDB9244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94CA-25F4-4F7D-A023-4BB114F42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39A18-11FC-4542-916B-4B13C6F5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65C8-F8AE-4101-AC52-89461D54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5F16-DDB7-4370-8295-85309E2C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7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6221-8DD3-48FD-AE01-8542DC1F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EB98F-C2BB-4ED5-A9D5-8E2F92E49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E763-B96F-42F7-B6D9-CE26E6ED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F588-71E6-48FE-B493-474349E5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4CB0-D882-47BA-ACB1-CA5A7EEB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FD84E-2D31-4DAE-9EA3-AEC65FBA3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19339-00A3-43BA-9E0F-9BF39B0A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E8C8-314D-46B0-83C6-75AA0A64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02A-1753-439A-B469-D6531D6C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A1692-09CE-4F92-8C70-41AA881C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AF1E-726B-4D39-80E2-7DA1C66C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EB2C-005B-4211-8F06-25CD464C4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45A1-B6A9-4D68-B3E7-4A44FC2C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F4D0-5685-4FC3-8883-30A96260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B64A2-A60D-4E06-AE99-74696D10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B10A-BC3C-4A2E-9AB7-8B449F58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7633F-7B71-4EA2-B1D9-82E59C0C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2B86B-40CB-4C7D-8B40-BFC5AC9A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5D33F-CC86-404D-A2DB-A114A123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7BAF3-3528-4661-BC2F-4D6A76E0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6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A1E9-7312-41CE-A44B-957DFE6B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AA72-9D6D-487E-88AF-B612429D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11436-C551-4FDB-9218-DA9BB0B97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F8914-DAE8-4862-B3C3-E929AF44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B3190-D74A-4827-B52E-2452CE3D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F2188-3CB1-4563-9E72-1E5C052E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469A-2C9F-4B90-A603-4D9225AA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D5CD-2D41-46DF-B8B5-5910A9D2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FA4C-54B1-49A6-9267-2C253C58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4079D-0BB1-4C35-8BBE-D8CBEB482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0E9E9-3F24-415B-8F71-C14FABCF2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EBB58-E70C-43AB-B62A-1B8B3531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0DBCB-74E3-4824-9845-34A67B1D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F3F8F-D287-4186-86AA-421C2F7A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0601-71FA-4370-B55A-B195DF8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C2727-5ED1-46E7-B82F-C931FC2A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798AB-D53B-43BA-90B4-7D8B7FF0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CEB9-B6F5-46AC-8BE7-5DD06EF3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D611C-6C4A-4066-BABF-5AE39437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C9221-6876-4418-AB53-844095DE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01343-A540-4EA7-BADA-133C916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30D-DBB8-47B3-AB46-F242BC5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888A-D9DB-4D3B-9046-BA08EFA4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D8876-86E5-4A56-A480-FA17F30B1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7410C-176C-4893-A41C-2509556B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68B0-41DB-44DB-9323-670A6657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C249-AF7D-4E4F-96CE-70E4653D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D17B-9D7B-4933-A5ED-13639887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37D6FE-6636-43A1-B91E-8A2C6084C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7308D-5F3B-418C-8CD6-64175DC5D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C080E-F451-495B-BD58-99604D17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E41BB-4788-4159-86C1-03A38157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580EB-359D-4761-816C-DC412676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41AB-BA32-496A-A4EE-EF648655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CEDB7-328D-4CDA-8ACC-37E2EEAC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A8E92-BDAE-4CF2-974A-8C7CF8B40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CEF1-7FCA-4278-A11B-37DC37AB55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5A4B-4478-4BB0-A855-75F732844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5B4E-0B13-4E48-8847-F9D25005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5F0E-0958-42C1-A0B7-C4869435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EFA4C5-345B-42BB-943C-A12E610CB558}"/>
              </a:ext>
            </a:extLst>
          </p:cNvPr>
          <p:cNvSpPr/>
          <p:nvPr/>
        </p:nvSpPr>
        <p:spPr>
          <a:xfrm>
            <a:off x="161144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6CF73-477F-4DC7-B0D6-53B2BB10D2BE}"/>
              </a:ext>
            </a:extLst>
          </p:cNvPr>
          <p:cNvSpPr txBox="1"/>
          <p:nvPr/>
        </p:nvSpPr>
        <p:spPr>
          <a:xfrm>
            <a:off x="844883" y="536354"/>
            <a:ext cx="8284127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EEA06-E54C-40B4-95DD-74FC31CFF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48" y="1204263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Bright and Beautiful BB103(1).jpg">
            <a:extLst>
              <a:ext uri="{FF2B5EF4-FFF2-40B4-BE49-F238E27FC236}">
                <a16:creationId xmlns:a16="http://schemas.microsoft.com/office/drawing/2014/main" id="{587E0C0D-C9E5-4205-893B-7F27866D4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74" y="2505456"/>
            <a:ext cx="57488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FDF1-5359-4CEC-95CD-E85C37091775}"/>
              </a:ext>
            </a:extLst>
          </p:cNvPr>
          <p:cNvSpPr/>
          <p:nvPr/>
        </p:nvSpPr>
        <p:spPr>
          <a:xfrm>
            <a:off x="161144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83FD9-42C6-4276-8437-DDE3CC1C1CFF}"/>
              </a:ext>
            </a:extLst>
          </p:cNvPr>
          <p:cNvSpPr txBox="1"/>
          <p:nvPr/>
        </p:nvSpPr>
        <p:spPr>
          <a:xfrm>
            <a:off x="1571626" y="5325310"/>
            <a:ext cx="961548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লেপটপ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ডেস্কটপে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3F91E-EDE3-46EA-8330-FEA25AE8F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7538" r="7099" b="21419"/>
          <a:stretch/>
        </p:blipFill>
        <p:spPr>
          <a:xfrm rot="10800000">
            <a:off x="1016159" y="1643063"/>
            <a:ext cx="4807068" cy="3153018"/>
          </a:xfrm>
          <a:prstGeom prst="rect">
            <a:avLst/>
          </a:prstGeom>
          <a:ln w="571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2D5A4D-2E81-4685-ACF6-295B4DA2E1EC}"/>
              </a:ext>
            </a:extLst>
          </p:cNvPr>
          <p:cNvSpPr txBox="1"/>
          <p:nvPr/>
        </p:nvSpPr>
        <p:spPr>
          <a:xfrm>
            <a:off x="3530795" y="545580"/>
            <a:ext cx="4939906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ঠিকানা খোলার নিয়ম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72DD026-0903-4A4D-88EE-D3149483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996" y="1561712"/>
            <a:ext cx="3924300" cy="32343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94799-303E-4C05-931B-4509D4A2B1DC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8752D-B29B-41A5-A150-31F9CE3BA0AF}"/>
              </a:ext>
            </a:extLst>
          </p:cNvPr>
          <p:cNvSpPr txBox="1"/>
          <p:nvPr/>
        </p:nvSpPr>
        <p:spPr>
          <a:xfrm>
            <a:off x="2958056" y="5302972"/>
            <a:ext cx="714196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3D01AC-C952-43B3-8C82-D00D9EEF80FF}"/>
              </a:ext>
            </a:extLst>
          </p:cNvPr>
          <p:cNvSpPr/>
          <p:nvPr/>
        </p:nvSpPr>
        <p:spPr>
          <a:xfrm>
            <a:off x="757781" y="1322121"/>
            <a:ext cx="2200275" cy="2286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10AAD-E456-40C2-8374-0007F19A6953}"/>
              </a:ext>
            </a:extLst>
          </p:cNvPr>
          <p:cNvSpPr/>
          <p:nvPr/>
        </p:nvSpPr>
        <p:spPr>
          <a:xfrm>
            <a:off x="9655171" y="1322121"/>
            <a:ext cx="2185987" cy="22002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3BFB9-D5DC-4FD5-85EF-08C567D34A12}"/>
              </a:ext>
            </a:extLst>
          </p:cNvPr>
          <p:cNvSpPr/>
          <p:nvPr/>
        </p:nvSpPr>
        <p:spPr>
          <a:xfrm>
            <a:off x="6837212" y="1398034"/>
            <a:ext cx="2200275" cy="23431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E7E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3D2F3-C9B2-46AF-A8C8-5ECB625AD8E6}"/>
              </a:ext>
            </a:extLst>
          </p:cNvPr>
          <p:cNvSpPr/>
          <p:nvPr/>
        </p:nvSpPr>
        <p:spPr>
          <a:xfrm>
            <a:off x="3833215" y="1322122"/>
            <a:ext cx="2128838" cy="220027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58C20-FB7C-4C02-A9EA-3668D3891712}"/>
              </a:ext>
            </a:extLst>
          </p:cNvPr>
          <p:cNvSpPr txBox="1"/>
          <p:nvPr/>
        </p:nvSpPr>
        <p:spPr>
          <a:xfrm>
            <a:off x="6922293" y="3911777"/>
            <a:ext cx="1950245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গুগলক্রোম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D6D1F-2BB5-47D3-B26A-DB6866E2308D}"/>
              </a:ext>
            </a:extLst>
          </p:cNvPr>
          <p:cNvSpPr txBox="1"/>
          <p:nvPr/>
        </p:nvSpPr>
        <p:spPr>
          <a:xfrm>
            <a:off x="3330772" y="3911777"/>
            <a:ext cx="2884292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63FE9-A2F9-413D-A3D3-405F15FE91D9}"/>
              </a:ext>
            </a:extLst>
          </p:cNvPr>
          <p:cNvSpPr txBox="1"/>
          <p:nvPr/>
        </p:nvSpPr>
        <p:spPr>
          <a:xfrm>
            <a:off x="460242" y="3911777"/>
            <a:ext cx="2410287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ফায়ারফক্স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C415F-64FA-488A-BE62-A23E72944A1D}"/>
              </a:ext>
            </a:extLst>
          </p:cNvPr>
          <p:cNvSpPr txBox="1"/>
          <p:nvPr/>
        </p:nvSpPr>
        <p:spPr>
          <a:xfrm>
            <a:off x="9698431" y="3870771"/>
            <a:ext cx="1960567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অপেরা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7440F-D062-4234-ABFD-1F1606AC1F22}"/>
              </a:ext>
            </a:extLst>
          </p:cNvPr>
          <p:cNvSpPr txBox="1"/>
          <p:nvPr/>
        </p:nvSpPr>
        <p:spPr>
          <a:xfrm>
            <a:off x="3626047" y="370798"/>
            <a:ext cx="493990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ঠিকানা খোলার নিয়ম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54573-C866-4A79-88A9-F5C9DA07387B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E8989-EBAD-4404-8A86-75C29B7EEE9D}"/>
              </a:ext>
            </a:extLst>
          </p:cNvPr>
          <p:cNvSpPr txBox="1"/>
          <p:nvPr/>
        </p:nvSpPr>
        <p:spPr>
          <a:xfrm>
            <a:off x="728663" y="5320354"/>
            <a:ext cx="1098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গুগলক্রোম ব্রাউজার ব্যবহার করে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E3055-FB9A-438A-825E-97D588BA4A41}"/>
              </a:ext>
            </a:extLst>
          </p:cNvPr>
          <p:cNvSpPr/>
          <p:nvPr/>
        </p:nvSpPr>
        <p:spPr>
          <a:xfrm>
            <a:off x="1464747" y="1736380"/>
            <a:ext cx="4322599" cy="31928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C1BDA-121B-4BA8-967C-9D8F5FB2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r="22026" b="7997"/>
          <a:stretch/>
        </p:blipFill>
        <p:spPr>
          <a:xfrm>
            <a:off x="6396146" y="1802430"/>
            <a:ext cx="4339614" cy="304662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D4877-AFF9-466F-95DF-553FD7B7C975}"/>
              </a:ext>
            </a:extLst>
          </p:cNvPr>
          <p:cNvSpPr txBox="1"/>
          <p:nvPr/>
        </p:nvSpPr>
        <p:spPr>
          <a:xfrm>
            <a:off x="3626047" y="547272"/>
            <a:ext cx="493990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ঠিকানা খোলার নিয়ম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AD7494-12A7-4EC5-BE05-9A6FB623E0F0}"/>
              </a:ext>
            </a:extLst>
          </p:cNvPr>
          <p:cNvSpPr/>
          <p:nvPr/>
        </p:nvSpPr>
        <p:spPr>
          <a:xfrm>
            <a:off x="7831951" y="3211442"/>
            <a:ext cx="2952519" cy="728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E8E58-9259-4221-8520-3EF3C1DF2B90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38B964-0386-4814-9D24-7B34F54804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9D15D-AA71-4559-ADFD-912725EA0BBF}"/>
              </a:ext>
            </a:extLst>
          </p:cNvPr>
          <p:cNvSpPr txBox="1"/>
          <p:nvPr/>
        </p:nvSpPr>
        <p:spPr>
          <a:xfrm>
            <a:off x="3330771" y="366962"/>
            <a:ext cx="493990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ঠিকানা খোলার নিয়ম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D85D9-6565-46BD-8786-DCE6D4D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75" y="1441809"/>
            <a:ext cx="3192010" cy="412722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4191-F5E6-464D-BDC1-E41A4480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03" y="1441810"/>
            <a:ext cx="3273747" cy="412722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3F893AD-9B4E-412E-AE9A-E4CC0BCBE50A}"/>
              </a:ext>
            </a:extLst>
          </p:cNvPr>
          <p:cNvSpPr/>
          <p:nvPr/>
        </p:nvSpPr>
        <p:spPr>
          <a:xfrm>
            <a:off x="2583790" y="4847816"/>
            <a:ext cx="2586951" cy="5168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38021A-A559-43C9-A75C-B629D34F04CA}"/>
              </a:ext>
            </a:extLst>
          </p:cNvPr>
          <p:cNvSpPr/>
          <p:nvPr/>
        </p:nvSpPr>
        <p:spPr>
          <a:xfrm>
            <a:off x="6787163" y="4688892"/>
            <a:ext cx="2967025" cy="516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8E94A2D4-14D3-40DA-96D3-D3D07550197D}"/>
              </a:ext>
            </a:extLst>
          </p:cNvPr>
          <p:cNvSpPr/>
          <p:nvPr/>
        </p:nvSpPr>
        <p:spPr>
          <a:xfrm rot="1466045">
            <a:off x="1440855" y="4421094"/>
            <a:ext cx="1066658" cy="471281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6713B16B-F095-4E55-83F7-97DB30DF5590}"/>
              </a:ext>
            </a:extLst>
          </p:cNvPr>
          <p:cNvSpPr/>
          <p:nvPr/>
        </p:nvSpPr>
        <p:spPr>
          <a:xfrm rot="8493076">
            <a:off x="9805504" y="4354429"/>
            <a:ext cx="1066657" cy="471280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7812B-15EE-45E8-91D7-073EFEFD6D06}"/>
              </a:ext>
            </a:extLst>
          </p:cNvPr>
          <p:cNvSpPr txBox="1"/>
          <p:nvPr/>
        </p:nvSpPr>
        <p:spPr>
          <a:xfrm>
            <a:off x="571501" y="5682552"/>
            <a:ext cx="1135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Continue-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4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66C3F-9E36-44E9-A5C3-F91A47EE7BB7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3EA9B852-15A9-48A8-AE7D-3CB899C753A5}"/>
              </a:ext>
            </a:extLst>
          </p:cNvPr>
          <p:cNvSpPr/>
          <p:nvPr/>
        </p:nvSpPr>
        <p:spPr>
          <a:xfrm>
            <a:off x="808248" y="2092434"/>
            <a:ext cx="9114503" cy="12212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9DAED8-4650-48B4-93FF-A5A8610AE811}"/>
              </a:ext>
            </a:extLst>
          </p:cNvPr>
          <p:cNvGrpSpPr/>
          <p:nvPr/>
        </p:nvGrpSpPr>
        <p:grpSpPr>
          <a:xfrm>
            <a:off x="1535049" y="2933944"/>
            <a:ext cx="8661035" cy="914400"/>
            <a:chOff x="1618618" y="2125689"/>
            <a:chExt cx="8661035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8D63C8-3B7B-4228-881B-905FFBA9621A}"/>
                </a:ext>
              </a:extLst>
            </p:cNvPr>
            <p:cNvSpPr/>
            <p:nvPr/>
          </p:nvSpPr>
          <p:spPr>
            <a:xfrm>
              <a:off x="2079485" y="2228946"/>
              <a:ext cx="8200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Yahoo mail </a:t>
              </a:r>
              <a:r>
                <a:rPr lang="en-US" sz="4000" dirty="0" err="1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000" dirty="0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window </a:t>
              </a:r>
              <a:r>
                <a:rPr lang="en-US" sz="4000" dirty="0" err="1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4000" dirty="0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ওপেন</a:t>
              </a:r>
              <a:r>
                <a:rPr lang="en-US" sz="4000" dirty="0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000" dirty="0"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E906FB78-79FD-4F69-9402-C2095EA8399B}"/>
                </a:ext>
              </a:extLst>
            </p:cNvPr>
            <p:cNvSpPr/>
            <p:nvPr/>
          </p:nvSpPr>
          <p:spPr>
            <a:xfrm rot="16200000">
              <a:off x="1467742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F4D617-E06F-433D-A7F1-03164B80159C}"/>
              </a:ext>
            </a:extLst>
          </p:cNvPr>
          <p:cNvSpPr txBox="1"/>
          <p:nvPr/>
        </p:nvSpPr>
        <p:spPr>
          <a:xfrm>
            <a:off x="1535049" y="1244812"/>
            <a:ext cx="2943332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40EB26-0870-4B7E-8391-A37C3E32E73B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C:\Users\Motiar\Desktop\yah 2.png">
            <a:extLst>
              <a:ext uri="{FF2B5EF4-FFF2-40B4-BE49-F238E27FC236}">
                <a16:creationId xmlns:a16="http://schemas.microsoft.com/office/drawing/2014/main" id="{E77C4154-594E-43B4-900E-B43A196E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16" y="1560951"/>
            <a:ext cx="3643311" cy="4144278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9235C-1A35-4C1F-9921-3B0BFF60048D}"/>
              </a:ext>
            </a:extLst>
          </p:cNvPr>
          <p:cNvSpPr txBox="1"/>
          <p:nvPr/>
        </p:nvSpPr>
        <p:spPr>
          <a:xfrm>
            <a:off x="3753832" y="598292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82580-9CA3-4895-98A0-FBCA6B0DB68C}"/>
              </a:ext>
            </a:extLst>
          </p:cNvPr>
          <p:cNvSpPr txBox="1"/>
          <p:nvPr/>
        </p:nvSpPr>
        <p:spPr>
          <a:xfrm>
            <a:off x="3391390" y="5829861"/>
            <a:ext cx="587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50A19E-E00A-4A6D-842C-C1FFBDEEE9B6}"/>
              </a:ext>
            </a:extLst>
          </p:cNvPr>
          <p:cNvSpPr/>
          <p:nvPr/>
        </p:nvSpPr>
        <p:spPr>
          <a:xfrm>
            <a:off x="198389" y="87442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C4823-C775-4566-8976-ABDC38A33E3E}"/>
              </a:ext>
            </a:extLst>
          </p:cNvPr>
          <p:cNvSpPr txBox="1"/>
          <p:nvPr/>
        </p:nvSpPr>
        <p:spPr>
          <a:xfrm>
            <a:off x="3643312" y="5558015"/>
            <a:ext cx="490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E9649-F6A1-49C8-8CC7-39704A77CE5E}"/>
              </a:ext>
            </a:extLst>
          </p:cNvPr>
          <p:cNvSpPr txBox="1"/>
          <p:nvPr/>
        </p:nvSpPr>
        <p:spPr>
          <a:xfrm>
            <a:off x="3753832" y="598292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552714-8A76-468A-891B-B213DBFA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196" y="340945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B0D9242-7B57-4EFD-A4C1-EBA17A609856}"/>
              </a:ext>
            </a:extLst>
          </p:cNvPr>
          <p:cNvSpPr/>
          <p:nvPr/>
        </p:nvSpPr>
        <p:spPr>
          <a:xfrm>
            <a:off x="1696432" y="3409454"/>
            <a:ext cx="3571875" cy="10287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বাংলাদেশ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1BED93B-71D0-45F8-83D0-FC3F1DA24D5F}"/>
              </a:ext>
            </a:extLst>
          </p:cNvPr>
          <p:cNvSpPr/>
          <p:nvPr/>
        </p:nvSpPr>
        <p:spPr>
          <a:xfrm>
            <a:off x="7443789" y="3409454"/>
            <a:ext cx="3443287" cy="10287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জাপান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3889 L 0.13516 -0.20764 C 0.16381 -0.24537 0.20638 -0.26643 0.25118 -0.26643 C 0.30235 -0.26643 0.34297 -0.24537 0.37162 -0.20764 L 0.50847 -0.03889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-1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A92E6-FA3E-4F9A-B508-A7C2BBB1CB87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:\Users\Motiar\Desktop\mo.jpg">
            <a:extLst>
              <a:ext uri="{FF2B5EF4-FFF2-40B4-BE49-F238E27FC236}">
                <a16:creationId xmlns:a16="http://schemas.microsoft.com/office/drawing/2014/main" id="{6532684B-C2C9-45E7-AD98-5408EE2D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133" y="1557339"/>
            <a:ext cx="3107530" cy="372903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FDF05-5F13-4BEE-A31C-35835549C146}"/>
              </a:ext>
            </a:extLst>
          </p:cNvPr>
          <p:cNvSpPr txBox="1"/>
          <p:nvPr/>
        </p:nvSpPr>
        <p:spPr>
          <a:xfrm>
            <a:off x="3665891" y="596609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358B4-5264-4486-9911-0CC3870BED77}"/>
              </a:ext>
            </a:extLst>
          </p:cNvPr>
          <p:cNvSpPr txBox="1"/>
          <p:nvPr/>
        </p:nvSpPr>
        <p:spPr>
          <a:xfrm>
            <a:off x="2586039" y="5414963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EA086-2930-46A8-9936-CCF01C339242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1CB3-F574-42A1-95D4-7B58162704FB}"/>
              </a:ext>
            </a:extLst>
          </p:cNvPr>
          <p:cNvSpPr txBox="1"/>
          <p:nvPr/>
        </p:nvSpPr>
        <p:spPr>
          <a:xfrm>
            <a:off x="3400425" y="572221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D8C95-C8F8-40D1-A010-DA180FC56D73}"/>
              </a:ext>
            </a:extLst>
          </p:cNvPr>
          <p:cNvSpPr txBox="1"/>
          <p:nvPr/>
        </p:nvSpPr>
        <p:spPr>
          <a:xfrm>
            <a:off x="3286125" y="5618203"/>
            <a:ext cx="561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CBB8E-C8F5-42A8-9429-5939A09D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4" y="1596574"/>
            <a:ext cx="3888580" cy="3881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30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7DC8CF-FBAF-408C-8CED-E49CACC5F823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2DA3-942F-4D8E-AEC4-98A134755497}"/>
              </a:ext>
            </a:extLst>
          </p:cNvPr>
          <p:cNvSpPr txBox="1"/>
          <p:nvPr/>
        </p:nvSpPr>
        <p:spPr>
          <a:xfrm>
            <a:off x="4370084" y="5530488"/>
            <a:ext cx="3914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360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Motiar\Desktop\lock.jpg">
            <a:extLst>
              <a:ext uri="{FF2B5EF4-FFF2-40B4-BE49-F238E27FC236}">
                <a16:creationId xmlns:a16="http://schemas.microsoft.com/office/drawing/2014/main" id="{9A26C101-020D-449E-80B8-47C67CAF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7" y="1690158"/>
            <a:ext cx="4752481" cy="34563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A9F9C-5FA9-4FFD-8547-5FF156FA24A1}"/>
              </a:ext>
            </a:extLst>
          </p:cNvPr>
          <p:cNvSpPr txBox="1"/>
          <p:nvPr/>
        </p:nvSpPr>
        <p:spPr>
          <a:xfrm>
            <a:off x="3753832" y="598292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724BB9-8034-47FB-823A-66B0C1BB3685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09C4259E-0781-4385-AB25-13157F44734B}"/>
              </a:ext>
            </a:extLst>
          </p:cNvPr>
          <p:cNvSpPr txBox="1">
            <a:spLocks/>
          </p:cNvSpPr>
          <p:nvPr/>
        </p:nvSpPr>
        <p:spPr>
          <a:xfrm>
            <a:off x="2719465" y="951472"/>
            <a:ext cx="3227882" cy="493551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C5D9EC8-CD05-4887-8E53-2338F51D67AA}"/>
              </a:ext>
            </a:extLst>
          </p:cNvPr>
          <p:cNvSpPr txBox="1">
            <a:spLocks/>
          </p:cNvSpPr>
          <p:nvPr/>
        </p:nvSpPr>
        <p:spPr>
          <a:xfrm>
            <a:off x="6560465" y="971014"/>
            <a:ext cx="3325978" cy="491596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৪8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H\Desktop\Malek-Photo (2).jpg">
            <a:extLst>
              <a:ext uri="{FF2B5EF4-FFF2-40B4-BE49-F238E27FC236}">
                <a16:creationId xmlns:a16="http://schemas.microsoft.com/office/drawing/2014/main" id="{994D0F8D-B68F-4113-9AC8-214BAD1C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06" y="170098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A3F2C8-24E8-473A-8109-B509F0AFD5DB}"/>
              </a:ext>
            </a:extLst>
          </p:cNvPr>
          <p:cNvSpPr txBox="1"/>
          <p:nvPr/>
        </p:nvSpPr>
        <p:spPr>
          <a:xfrm>
            <a:off x="2818151" y="3631908"/>
            <a:ext cx="299803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D9B4D9-8FB4-4FA3-8207-9F590B82C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60" y="4507113"/>
            <a:ext cx="1543987" cy="12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8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1A703-CF2B-417C-9864-BA1287FD8227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C8D5F0CB-E1D4-4A6B-9642-8FE35D5D8DE4}"/>
              </a:ext>
            </a:extLst>
          </p:cNvPr>
          <p:cNvSpPr/>
          <p:nvPr/>
        </p:nvSpPr>
        <p:spPr>
          <a:xfrm flipV="1">
            <a:off x="953891" y="2218163"/>
            <a:ext cx="9114503" cy="11069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FBFDA-E11F-4F85-ACF5-3B693600AFC6}"/>
              </a:ext>
            </a:extLst>
          </p:cNvPr>
          <p:cNvSpPr txBox="1"/>
          <p:nvPr/>
        </p:nvSpPr>
        <p:spPr>
          <a:xfrm>
            <a:off x="1680692" y="1320788"/>
            <a:ext cx="2322576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50075-C3FA-44EB-9DCA-D14AD55027D2}"/>
              </a:ext>
            </a:extLst>
          </p:cNvPr>
          <p:cNvGrpSpPr/>
          <p:nvPr/>
        </p:nvGrpSpPr>
        <p:grpSpPr>
          <a:xfrm>
            <a:off x="1477899" y="3221831"/>
            <a:ext cx="10179844" cy="914400"/>
            <a:chOff x="1618618" y="2125689"/>
            <a:chExt cx="10179844" cy="914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CCEE48-184C-4AD2-B043-8B0F0A5A3B4D}"/>
                </a:ext>
              </a:extLst>
            </p:cNvPr>
            <p:cNvSpPr/>
            <p:nvPr/>
          </p:nvSpPr>
          <p:spPr>
            <a:xfrm>
              <a:off x="2273462" y="2228946"/>
              <a:ext cx="9525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গোপনীয়তা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রক্ষার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মেইলের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 ৫টি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বৈশিষ্ট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Flowchart: Decision 6">
              <a:extLst>
                <a:ext uri="{FF2B5EF4-FFF2-40B4-BE49-F238E27FC236}">
                  <a16:creationId xmlns:a16="http://schemas.microsoft.com/office/drawing/2014/main" id="{3E287E80-3E67-4F36-8E46-4EDB1896321F}"/>
                </a:ext>
              </a:extLst>
            </p:cNvPr>
            <p:cNvSpPr/>
            <p:nvPr/>
          </p:nvSpPr>
          <p:spPr>
            <a:xfrm rot="16200000">
              <a:off x="1467742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4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7E1ECD-2FFC-4AFF-8244-BA13B1F39DFE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A0E0B-AC64-4BF4-BA40-6A2067178C7D}"/>
              </a:ext>
            </a:extLst>
          </p:cNvPr>
          <p:cNvSpPr txBox="1"/>
          <p:nvPr/>
        </p:nvSpPr>
        <p:spPr>
          <a:xfrm>
            <a:off x="475839" y="1219200"/>
            <a:ext cx="241976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spc="5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3200" spc="5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3DA9C-05D5-453F-929C-8772C78D1D2C}"/>
              </a:ext>
            </a:extLst>
          </p:cNvPr>
          <p:cNvSpPr txBox="1"/>
          <p:nvPr/>
        </p:nvSpPr>
        <p:spPr>
          <a:xfrm>
            <a:off x="471055" y="1935002"/>
            <a:ext cx="267219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30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30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00718-9C8D-4799-A0DA-6D855B18E692}"/>
              </a:ext>
            </a:extLst>
          </p:cNvPr>
          <p:cNvSpPr txBox="1"/>
          <p:nvPr/>
        </p:nvSpPr>
        <p:spPr>
          <a:xfrm>
            <a:off x="6291167" y="1931817"/>
            <a:ext cx="268452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 মেইল </a:t>
            </a:r>
            <a:endParaRPr lang="en-US" sz="30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621F6-324C-4C8C-B6AA-B0D4EF3BD09E}"/>
              </a:ext>
            </a:extLst>
          </p:cNvPr>
          <p:cNvSpPr txBox="1"/>
          <p:nvPr/>
        </p:nvSpPr>
        <p:spPr>
          <a:xfrm>
            <a:off x="9120140" y="1923718"/>
            <a:ext cx="292741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ইলেকট্রিক্যাল মেইল</a:t>
            </a:r>
            <a:endParaRPr lang="en-US" sz="3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22CC-4F03-4C4C-8C1B-C722ABDE3B9E}"/>
              </a:ext>
            </a:extLst>
          </p:cNvPr>
          <p:cNvSpPr txBox="1"/>
          <p:nvPr/>
        </p:nvSpPr>
        <p:spPr>
          <a:xfrm>
            <a:off x="3339578" y="1923718"/>
            <a:ext cx="275642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IN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9057A5-CE35-4AA2-819F-B25400CBB89C}"/>
              </a:ext>
            </a:extLst>
          </p:cNvPr>
          <p:cNvGrpSpPr/>
          <p:nvPr/>
        </p:nvGrpSpPr>
        <p:grpSpPr>
          <a:xfrm>
            <a:off x="6291167" y="1699618"/>
            <a:ext cx="937576" cy="501099"/>
            <a:chOff x="7086600" y="4953652"/>
            <a:chExt cx="1037453" cy="914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33C9F9-ADFB-4BA5-B8BF-CB786B5C32FE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8C425C-50CB-4A96-B7A2-0DED63353492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D053BE7-60AC-4E52-9371-3ADD3FA15504}"/>
              </a:ext>
            </a:extLst>
          </p:cNvPr>
          <p:cNvSpPr txBox="1"/>
          <p:nvPr/>
        </p:nvSpPr>
        <p:spPr>
          <a:xfrm>
            <a:off x="472905" y="2903954"/>
            <a:ext cx="286667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8C101-E9FA-44E6-99CA-BD0EDDB07242}"/>
              </a:ext>
            </a:extLst>
          </p:cNvPr>
          <p:cNvSpPr txBox="1"/>
          <p:nvPr/>
        </p:nvSpPr>
        <p:spPr>
          <a:xfrm>
            <a:off x="457200" y="3702394"/>
            <a:ext cx="15222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D5A8A-DDCC-49AE-8DF4-DBD63A1513A7}"/>
              </a:ext>
            </a:extLst>
          </p:cNvPr>
          <p:cNvSpPr txBox="1"/>
          <p:nvPr/>
        </p:nvSpPr>
        <p:spPr>
          <a:xfrm>
            <a:off x="4889023" y="3703594"/>
            <a:ext cx="14021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গ. গুগল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FC1C-12F5-4026-8F8E-6E60BFB41F26}"/>
              </a:ext>
            </a:extLst>
          </p:cNvPr>
          <p:cNvSpPr txBox="1"/>
          <p:nvPr/>
        </p:nvSpPr>
        <p:spPr>
          <a:xfrm>
            <a:off x="6668793" y="3702394"/>
            <a:ext cx="13022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ঘ.ইয়াহু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3EC1B-979A-4E76-90C0-194642231217}"/>
              </a:ext>
            </a:extLst>
          </p:cNvPr>
          <p:cNvSpPr txBox="1"/>
          <p:nvPr/>
        </p:nvSpPr>
        <p:spPr>
          <a:xfrm>
            <a:off x="2209527" y="3722128"/>
            <a:ext cx="22892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A6C386-6440-4253-B0C5-891E86DA1705}"/>
              </a:ext>
            </a:extLst>
          </p:cNvPr>
          <p:cNvGrpSpPr/>
          <p:nvPr/>
        </p:nvGrpSpPr>
        <p:grpSpPr>
          <a:xfrm>
            <a:off x="2242380" y="3565679"/>
            <a:ext cx="900870" cy="466004"/>
            <a:chOff x="7086600" y="4953652"/>
            <a:chExt cx="1037453" cy="914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F737D-80BB-422C-A10C-AD656E7B28E0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E8E021-9929-472A-A6B4-DFEDFF99A8FF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3CF2C81-12C4-4D0A-8D40-036612776731}"/>
              </a:ext>
            </a:extLst>
          </p:cNvPr>
          <p:cNvSpPr txBox="1"/>
          <p:nvPr/>
        </p:nvSpPr>
        <p:spPr>
          <a:xfrm>
            <a:off x="472905" y="4520568"/>
            <a:ext cx="5973552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স্ট্রং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পাসওয়ার্ডট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FB781F-5615-4329-8857-D7A95148348A}"/>
              </a:ext>
            </a:extLst>
          </p:cNvPr>
          <p:cNvSpPr txBox="1"/>
          <p:nvPr/>
        </p:nvSpPr>
        <p:spPr>
          <a:xfrm>
            <a:off x="457200" y="5318336"/>
            <a:ext cx="19404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123456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DB374C-C387-4A73-ABC2-370EA8E24326}"/>
              </a:ext>
            </a:extLst>
          </p:cNvPr>
          <p:cNvSpPr txBox="1"/>
          <p:nvPr/>
        </p:nvSpPr>
        <p:spPr>
          <a:xfrm>
            <a:off x="5409459" y="5318336"/>
            <a:ext cx="18192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654321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FD642-2531-4429-9156-40E0204D7796}"/>
              </a:ext>
            </a:extLst>
          </p:cNvPr>
          <p:cNvSpPr txBox="1"/>
          <p:nvPr/>
        </p:nvSpPr>
        <p:spPr>
          <a:xfrm>
            <a:off x="7633429" y="5318336"/>
            <a:ext cx="22037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ঘ.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S@254B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00274-285C-4F97-935B-6EF110CF85D2}"/>
              </a:ext>
            </a:extLst>
          </p:cNvPr>
          <p:cNvSpPr txBox="1"/>
          <p:nvPr/>
        </p:nvSpPr>
        <p:spPr>
          <a:xfrm>
            <a:off x="2668602" y="5318336"/>
            <a:ext cx="25196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ABDEFG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45A1F4-1D84-4975-AA3C-8B2EA364A797}"/>
              </a:ext>
            </a:extLst>
          </p:cNvPr>
          <p:cNvGrpSpPr/>
          <p:nvPr/>
        </p:nvGrpSpPr>
        <p:grpSpPr>
          <a:xfrm>
            <a:off x="7671030" y="5000625"/>
            <a:ext cx="830033" cy="478872"/>
            <a:chOff x="7086600" y="4953652"/>
            <a:chExt cx="1037453" cy="9144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4367C9-43E8-4CC6-AA06-74B82CA93AD9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2999C8-D813-4F2D-B525-627110B31BB4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CA15922-8CE0-4BC7-BC78-6845DFDC3212}"/>
              </a:ext>
            </a:extLst>
          </p:cNvPr>
          <p:cNvSpPr txBox="1"/>
          <p:nvPr/>
        </p:nvSpPr>
        <p:spPr>
          <a:xfrm>
            <a:off x="5409459" y="304695"/>
            <a:ext cx="2021441" cy="707886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7EAF51-329E-4C29-8942-8B254ED671D5}"/>
              </a:ext>
            </a:extLst>
          </p:cNvPr>
          <p:cNvSpPr/>
          <p:nvPr/>
        </p:nvSpPr>
        <p:spPr>
          <a:xfrm>
            <a:off x="168408" y="175006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8F871-CE5B-44C8-94A7-1A04BCC237A0}"/>
              </a:ext>
            </a:extLst>
          </p:cNvPr>
          <p:cNvSpPr txBox="1"/>
          <p:nvPr/>
        </p:nvSpPr>
        <p:spPr>
          <a:xfrm>
            <a:off x="714874" y="4826294"/>
            <a:ext cx="11152682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বাড়ি থেকে একটি করে ই-মেইল আই, ডি, খুলে আনবে।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58CF0-A3D8-464E-8EB1-3EA732AB1443}"/>
              </a:ext>
            </a:extLst>
          </p:cNvPr>
          <p:cNvSpPr txBox="1"/>
          <p:nvPr/>
        </p:nvSpPr>
        <p:spPr>
          <a:xfrm>
            <a:off x="4325786" y="2803093"/>
            <a:ext cx="3540427" cy="92333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DB5E3-2448-4714-95E9-76B1588D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59" y="116307"/>
            <a:ext cx="3189970" cy="25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8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E109E-B392-4A66-B818-CA543BACF1F5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92737-D3F9-4A48-8A50-B2937567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7473"/>
          <a:stretch/>
        </p:blipFill>
        <p:spPr>
          <a:xfrm>
            <a:off x="4285908" y="1907638"/>
            <a:ext cx="3970338" cy="3471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D9FC5-90D8-4771-951F-E27F1FF50411}"/>
              </a:ext>
            </a:extLst>
          </p:cNvPr>
          <p:cNvSpPr txBox="1"/>
          <p:nvPr/>
        </p:nvSpPr>
        <p:spPr>
          <a:xfrm>
            <a:off x="2018617" y="1033764"/>
            <a:ext cx="8504920" cy="209288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7BA0C-C6FD-4D40-BB40-244F0B3F490F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C:\Users\julfiker\Desktop\ll.jpg">
            <a:extLst>
              <a:ext uri="{FF2B5EF4-FFF2-40B4-BE49-F238E27FC236}">
                <a16:creationId xmlns:a16="http://schemas.microsoft.com/office/drawing/2014/main" id="{F8E84E83-A312-41EA-B87F-C423247D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11" y="1969475"/>
            <a:ext cx="3170214" cy="28052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B6401-B153-4117-AEBB-5F1B9B8BA531}"/>
              </a:ext>
            </a:extLst>
          </p:cNvPr>
          <p:cNvSpPr txBox="1"/>
          <p:nvPr/>
        </p:nvSpPr>
        <p:spPr>
          <a:xfrm>
            <a:off x="3604489" y="528907"/>
            <a:ext cx="4565152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B9729-8469-4716-BA25-95322EEBFD3E}"/>
              </a:ext>
            </a:extLst>
          </p:cNvPr>
          <p:cNvSpPr txBox="1"/>
          <p:nvPr/>
        </p:nvSpPr>
        <p:spPr>
          <a:xfrm>
            <a:off x="2202137" y="5231571"/>
            <a:ext cx="170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B12CC-ADE5-41E9-8674-BEB2787984A0}"/>
              </a:ext>
            </a:extLst>
          </p:cNvPr>
          <p:cNvSpPr txBox="1"/>
          <p:nvPr/>
        </p:nvSpPr>
        <p:spPr>
          <a:xfrm>
            <a:off x="8741420" y="5336620"/>
            <a:ext cx="15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4" descr="C:\Users\julfiker\Desktop\kk.jpg">
            <a:extLst>
              <a:ext uri="{FF2B5EF4-FFF2-40B4-BE49-F238E27FC236}">
                <a16:creationId xmlns:a16="http://schemas.microsoft.com/office/drawing/2014/main" id="{A2C5532E-1D93-490F-BAA9-4347512A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3" y="1969475"/>
            <a:ext cx="2858765" cy="28052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765F6E6-B6D2-4312-94C5-1E894C2C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881" y="2837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-0.0088 L 0.1483 -0.18982 C 0.18008 -0.23056 0.22734 -0.25324 0.27708 -0.25324 C 0.33385 -0.25324 0.3789 -0.23056 0.41067 -0.18982 L 0.56237 -0.008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1FA0A-CF95-4C30-BE5C-A40121892790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88C06-09CC-484D-941D-D1934B515CC1}"/>
              </a:ext>
            </a:extLst>
          </p:cNvPr>
          <p:cNvSpPr txBox="1"/>
          <p:nvPr/>
        </p:nvSpPr>
        <p:spPr>
          <a:xfrm>
            <a:off x="4217826" y="2650069"/>
            <a:ext cx="3900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1254D-285F-424B-A87D-603F08ACDB04}"/>
              </a:ext>
            </a:extLst>
          </p:cNvPr>
          <p:cNvSpPr txBox="1"/>
          <p:nvPr/>
        </p:nvSpPr>
        <p:spPr>
          <a:xfrm>
            <a:off x="2608288" y="2559457"/>
            <a:ext cx="5911836" cy="148416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BB127-BECE-4B0B-A2DB-A38F7344B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05" y="1000124"/>
            <a:ext cx="4427407" cy="12029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A508B-1A39-4F8E-BF61-39EBD19540A7}"/>
              </a:ext>
            </a:extLst>
          </p:cNvPr>
          <p:cNvSpPr txBox="1"/>
          <p:nvPr/>
        </p:nvSpPr>
        <p:spPr>
          <a:xfrm>
            <a:off x="1113394" y="1902474"/>
            <a:ext cx="7653917" cy="168560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F9DA8-729A-4D31-B303-7294EDA58780}"/>
              </a:ext>
            </a:extLst>
          </p:cNvPr>
          <p:cNvSpPr/>
          <p:nvPr/>
        </p:nvSpPr>
        <p:spPr>
          <a:xfrm>
            <a:off x="161144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83619-0564-40E4-BC9D-20CF0D0A0693}"/>
              </a:ext>
            </a:extLst>
          </p:cNvPr>
          <p:cNvSpPr txBox="1"/>
          <p:nvPr/>
        </p:nvSpPr>
        <p:spPr>
          <a:xfrm>
            <a:off x="573087" y="945179"/>
            <a:ext cx="2524881" cy="76944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2BD67-886F-4B32-8C2E-4D77A9DC0D2D}"/>
              </a:ext>
            </a:extLst>
          </p:cNvPr>
          <p:cNvSpPr txBox="1"/>
          <p:nvPr/>
        </p:nvSpPr>
        <p:spPr>
          <a:xfrm>
            <a:off x="466337" y="2136337"/>
            <a:ext cx="8969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57B8F-843E-4BAB-9DC8-B52614F74DDC}"/>
              </a:ext>
            </a:extLst>
          </p:cNvPr>
          <p:cNvSpPr/>
          <p:nvPr/>
        </p:nvSpPr>
        <p:spPr>
          <a:xfrm>
            <a:off x="152020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19210-60EB-4D4F-9816-D66C45CF6D27}"/>
              </a:ext>
            </a:extLst>
          </p:cNvPr>
          <p:cNvSpPr txBox="1"/>
          <p:nvPr/>
        </p:nvSpPr>
        <p:spPr>
          <a:xfrm>
            <a:off x="1981199" y="4271827"/>
            <a:ext cx="8229600" cy="1754326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9477B-0AFF-445A-829E-F8B0291B7888}"/>
              </a:ext>
            </a:extLst>
          </p:cNvPr>
          <p:cNvSpPr/>
          <p:nvPr/>
        </p:nvSpPr>
        <p:spPr>
          <a:xfrm>
            <a:off x="2709472" y="83880"/>
            <a:ext cx="541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23E70C-6C24-47E5-96BA-046BE291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7278" y="1681026"/>
            <a:ext cx="3159617" cy="20574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84082-984C-414D-A5D8-7A5780910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4" y="1642302"/>
            <a:ext cx="3337410" cy="2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ADC8A-AF4E-4295-8543-CAB6832E7B5F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14111409-9542-4803-B551-4CD3720C5CC5}"/>
              </a:ext>
            </a:extLst>
          </p:cNvPr>
          <p:cNvSpPr/>
          <p:nvPr/>
        </p:nvSpPr>
        <p:spPr>
          <a:xfrm>
            <a:off x="3626047" y="3215756"/>
            <a:ext cx="1346423" cy="835587"/>
          </a:xfrm>
          <a:prstGeom prst="strip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Motiar\Desktop\pe.jpg">
            <a:extLst>
              <a:ext uri="{FF2B5EF4-FFF2-40B4-BE49-F238E27FC236}">
                <a16:creationId xmlns:a16="http://schemas.microsoft.com/office/drawing/2014/main" id="{CFE476B8-A0C5-45DF-BB0C-904361D0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661" y="2070765"/>
            <a:ext cx="2442030" cy="312557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C:\Users\Motiar\Desktop\po 5.jpg">
            <a:extLst>
              <a:ext uri="{FF2B5EF4-FFF2-40B4-BE49-F238E27FC236}">
                <a16:creationId xmlns:a16="http://schemas.microsoft.com/office/drawing/2014/main" id="{9D9608E5-08E6-41F2-87A2-609FC3E3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940" y="2070766"/>
            <a:ext cx="2290962" cy="312557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4FAFA-7F7E-47B5-8B6B-36671FCAB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9108052" y="2074652"/>
            <a:ext cx="2194715" cy="321193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triped Right Arrow 7">
            <a:extLst>
              <a:ext uri="{FF2B5EF4-FFF2-40B4-BE49-F238E27FC236}">
                <a16:creationId xmlns:a16="http://schemas.microsoft.com/office/drawing/2014/main" id="{59727DF8-F30F-4AE5-B6A3-BF953462ADA2}"/>
              </a:ext>
            </a:extLst>
          </p:cNvPr>
          <p:cNvSpPr/>
          <p:nvPr/>
        </p:nvSpPr>
        <p:spPr>
          <a:xfrm>
            <a:off x="7636562" y="3215756"/>
            <a:ext cx="1285191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FA47A-2F81-478A-B856-89F33837A9DA}"/>
              </a:ext>
            </a:extLst>
          </p:cNvPr>
          <p:cNvSpPr txBox="1"/>
          <p:nvPr/>
        </p:nvSpPr>
        <p:spPr>
          <a:xfrm>
            <a:off x="4186245" y="627246"/>
            <a:ext cx="3819509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C028E7-3514-4F3A-8513-7E4926D3123B}"/>
              </a:ext>
            </a:extLst>
          </p:cNvPr>
          <p:cNvSpPr/>
          <p:nvPr/>
        </p:nvSpPr>
        <p:spPr>
          <a:xfrm>
            <a:off x="161143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B54C9-9D56-4661-A76D-2A23CD5759DB}"/>
              </a:ext>
            </a:extLst>
          </p:cNvPr>
          <p:cNvSpPr txBox="1"/>
          <p:nvPr/>
        </p:nvSpPr>
        <p:spPr>
          <a:xfrm>
            <a:off x="4604959" y="1123935"/>
            <a:ext cx="2982081" cy="76944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DA60ECEA-6D4C-4ED7-AF33-24B0F3212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03951"/>
              </p:ext>
            </p:extLst>
          </p:nvPr>
        </p:nvGraphicFramePr>
        <p:xfrm>
          <a:off x="5638004" y="2610443"/>
          <a:ext cx="915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ackager Shell Object" showAsIcon="1" r:id="rId3" imgW="915480" imgH="488520" progId="Package">
                  <p:embed/>
                </p:oleObj>
              </mc:Choice>
              <mc:Fallback>
                <p:oleObj name="Packager Shell Object" showAsIcon="1" r:id="rId3" imgW="91548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004" y="2610443"/>
                        <a:ext cx="915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78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74935-3EF8-418B-98DD-3D4A5DCD36ED}"/>
              </a:ext>
            </a:extLst>
          </p:cNvPr>
          <p:cNvSpPr/>
          <p:nvPr/>
        </p:nvSpPr>
        <p:spPr>
          <a:xfrm>
            <a:off x="198389" y="162393"/>
            <a:ext cx="11869711" cy="6533213"/>
          </a:xfrm>
          <a:prstGeom prst="rect">
            <a:avLst/>
          </a:prstGeom>
          <a:gradFill>
            <a:gsLst>
              <a:gs pos="100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CC322E-4FBA-479C-AB84-5DCCCE753EE9}"/>
              </a:ext>
            </a:extLst>
          </p:cNvPr>
          <p:cNvSpPr/>
          <p:nvPr/>
        </p:nvSpPr>
        <p:spPr>
          <a:xfrm flipV="1">
            <a:off x="1053434" y="2015829"/>
            <a:ext cx="10235382" cy="127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5">
            <a:extLst>
              <a:ext uri="{FF2B5EF4-FFF2-40B4-BE49-F238E27FC236}">
                <a16:creationId xmlns:a16="http://schemas.microsoft.com/office/drawing/2014/main" id="{21040713-D1E8-430A-9837-EC24080D472E}"/>
              </a:ext>
            </a:extLst>
          </p:cNvPr>
          <p:cNvSpPr/>
          <p:nvPr/>
        </p:nvSpPr>
        <p:spPr>
          <a:xfrm>
            <a:off x="2938313" y="2968487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ADDB3-147B-405E-A41F-372ABD461349}"/>
              </a:ext>
            </a:extLst>
          </p:cNvPr>
          <p:cNvSpPr txBox="1"/>
          <p:nvPr/>
        </p:nvSpPr>
        <p:spPr>
          <a:xfrm>
            <a:off x="2165212" y="1152581"/>
            <a:ext cx="3492990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A8D2A-BD29-430B-8000-4EF97F6B779E}"/>
              </a:ext>
            </a:extLst>
          </p:cNvPr>
          <p:cNvSpPr txBox="1"/>
          <p:nvPr/>
        </p:nvSpPr>
        <p:spPr>
          <a:xfrm>
            <a:off x="4217194" y="2931091"/>
            <a:ext cx="375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362</Words>
  <Application>Microsoft Office PowerPoint</Application>
  <PresentationFormat>Widescreen</PresentationFormat>
  <Paragraphs>81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60</cp:revision>
  <dcterms:created xsi:type="dcterms:W3CDTF">2020-08-12T15:34:14Z</dcterms:created>
  <dcterms:modified xsi:type="dcterms:W3CDTF">2020-08-16T11:32:49Z</dcterms:modified>
</cp:coreProperties>
</file>