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70" r:id="rId4"/>
    <p:sldId id="271" r:id="rId5"/>
    <p:sldId id="312" r:id="rId6"/>
    <p:sldId id="257" r:id="rId7"/>
    <p:sldId id="275" r:id="rId8"/>
    <p:sldId id="304" r:id="rId9"/>
    <p:sldId id="305" r:id="rId10"/>
    <p:sldId id="306" r:id="rId11"/>
    <p:sldId id="308" r:id="rId12"/>
    <p:sldId id="309" r:id="rId13"/>
    <p:sldId id="310" r:id="rId14"/>
    <p:sldId id="307" r:id="rId15"/>
    <p:sldId id="31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ED5"/>
    <a:srgbClr val="1FB7ED"/>
    <a:srgbClr val="BFCC94"/>
    <a:srgbClr val="3E93F0"/>
    <a:srgbClr val="09E12D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34" y="6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F3F02-F238-40C7-8132-FDC185912B99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82701-9D11-4324-850E-B7053816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>
                <a:solidFill>
                  <a:srgbClr val="595959"/>
                </a:solidFill>
              </a:rPr>
              <a:pPr/>
              <a:t>16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4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9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B7ED"/>
            </a:gs>
            <a:gs pos="27000">
              <a:schemeClr val="accent5">
                <a:lumMod val="60000"/>
                <a:lumOff val="40000"/>
              </a:schemeClr>
            </a:gs>
            <a:gs pos="53000">
              <a:schemeClr val="accent6">
                <a:lumMod val="60000"/>
                <a:lumOff val="40000"/>
              </a:schemeClr>
            </a:gs>
            <a:gs pos="82000">
              <a:schemeClr val="accent5">
                <a:lumMod val="60000"/>
                <a:lumOff val="40000"/>
              </a:schemeClr>
            </a:gs>
            <a:gs pos="100000">
              <a:srgbClr val="09E12D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70E8-A9DE-4D81-AA3A-8AC05E0C3F7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E73D-10ED-4C06-ABCA-6C079554D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650" y="1575018"/>
            <a:ext cx="1068250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105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5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331" y="812876"/>
            <a:ext cx="1180962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ধরনেরই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498" y="43547"/>
            <a:ext cx="3575287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332" y="1582205"/>
            <a:ext cx="11809622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প্রসঙ্গের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ব্যবসায়িকপত্রের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এক-একরকম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এক-একরকম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ভাষাভঙ্গি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332" y="2720866"/>
            <a:ext cx="11809622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অস্পষ্ট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কাটাকাটি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সেদিকে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31" y="5429076"/>
            <a:ext cx="11809623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অভিরুচি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পাঠ্যবইতে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নমুনাচিঠি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নিজস্বতা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331" y="3859527"/>
            <a:ext cx="11809623" cy="138499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নির্ভুল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বাগাড়ম্বরহীন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পত্ৰলেখক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80730" y="975107"/>
            <a:ext cx="5128340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দুঠি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5510" y="58880"/>
            <a:ext cx="3010632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730" y="1744436"/>
            <a:ext cx="2075423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487" y="2452210"/>
            <a:ext cx="2088666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গর্ভ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7486" y="3236984"/>
            <a:ext cx="10008553" cy="206210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শিররোনাম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প্রেরকের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পেছনের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প্রেরকের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ছাপানো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পত্রগর্ভ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0720" y="3170903"/>
            <a:ext cx="10880212" cy="34128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0730" y="975107"/>
            <a:ext cx="11111270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কাঠামোতে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5510" y="58880"/>
            <a:ext cx="3010632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9386" y="2445332"/>
            <a:ext cx="1446979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2034" y="3281619"/>
            <a:ext cx="2511732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মঙ্গলসূচক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9755" y="3866394"/>
            <a:ext cx="2374490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587" y="4451169"/>
            <a:ext cx="1725561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2032" y="5035944"/>
            <a:ext cx="1979357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8813" y="5849739"/>
            <a:ext cx="3057422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পত্র-লেখকের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9089" y="1626759"/>
            <a:ext cx="11217620" cy="34128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9694" y="699828"/>
            <a:ext cx="2396411" cy="707886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19" y="3229568"/>
            <a:ext cx="3335595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ঠিকানাঃ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3366" y="1843388"/>
            <a:ext cx="161986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endParaRPr lang="as-IN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57634" y="3229568"/>
            <a:ext cx="3335595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  <a:p>
            <a:pPr algn="just"/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ঠিকানাঃ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57900" y="2051237"/>
            <a:ext cx="14748" cy="25639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0" y="205866"/>
            <a:ext cx="5716844" cy="639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46" y="205865"/>
            <a:ext cx="5775838" cy="63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7804" y="1843787"/>
            <a:ext cx="10943630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অসদুপায়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হুমকিস্বরুপ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মর্মে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584" y="703459"/>
            <a:ext cx="3010632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697" y="4338332"/>
            <a:ext cx="10970737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সবিতাকে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189" y="2067461"/>
            <a:ext cx="1160342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6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621" y="2704634"/>
            <a:ext cx="716374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bn-IN" sz="5400" b="1" dirty="0">
                <a:ln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সিরাজুল আমীন চৌধুরী</a:t>
            </a:r>
            <a:endParaRPr lang="bn-IN" sz="7200" b="1" dirty="0">
              <a:ln/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IN" sz="3600" b="1" dirty="0">
                <a:ln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</a:t>
            </a:r>
            <a:endParaRPr lang="bn-IN" sz="4400" b="1" dirty="0">
              <a:ln/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bn-IN" sz="3600" b="1" dirty="0">
                <a:ln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জালালাবাদ ক্যান্টনমেন্ট পাবলিক স্কুল এন্ড কলেজ</a:t>
            </a:r>
          </a:p>
          <a:p>
            <a:pPr defTabSz="457200"/>
            <a:r>
              <a:rPr lang="bn-IN" sz="3600" b="1" dirty="0">
                <a:ln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জালালাবাদ ক্যন্টনমেন্ট, সিলেট</a:t>
            </a:r>
          </a:p>
          <a:p>
            <a:pPr defTabSz="457200"/>
            <a:endParaRPr lang="en-US" sz="3600" b="1" dirty="0">
              <a:ln/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83309" y="-280739"/>
            <a:ext cx="13986690" cy="6994589"/>
            <a:chOff x="-883309" y="-280739"/>
            <a:chExt cx="13986690" cy="6994589"/>
          </a:xfrm>
        </p:grpSpPr>
        <p:sp>
          <p:nvSpPr>
            <p:cNvPr id="3" name="Rectangle 2"/>
            <p:cNvSpPr/>
            <p:nvPr/>
          </p:nvSpPr>
          <p:spPr>
            <a:xfrm>
              <a:off x="3927273" y="18410"/>
              <a:ext cx="4413653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bn-IN" sz="1150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115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5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27579" y="2253914"/>
              <a:ext cx="3851074" cy="391571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rot="5400000">
              <a:off x="9390869" y="2231054"/>
              <a:ext cx="506930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85949" y="328629"/>
              <a:ext cx="506930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9438996" y="2231054"/>
              <a:ext cx="5069305" cy="4571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effectLst>
              <a:glow rad="25400">
                <a:schemeClr val="accent1">
                  <a:satMod val="175000"/>
                  <a:alpha val="69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34076" y="328629"/>
              <a:ext cx="5069305" cy="4571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effectLst>
              <a:glow rad="25400">
                <a:schemeClr val="accent1">
                  <a:satMod val="175000"/>
                  <a:alpha val="69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-883309" y="6668131"/>
              <a:ext cx="506930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5400000">
            <a:off x="-2240102" y="4765706"/>
            <a:ext cx="5069305" cy="4571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chemeClr val="accent1">
                <a:shade val="50000"/>
                <a:alpha val="68000"/>
              </a:schemeClr>
            </a:solidFill>
          </a:ln>
          <a:effectLst>
            <a:glow rad="25400">
              <a:schemeClr val="accent1">
                <a:satMod val="175000"/>
                <a:alpha val="69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5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83" y="1528851"/>
            <a:ext cx="6234322" cy="1862048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15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416644"/>
            <a:ext cx="7081486" cy="1754326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smtClean="0">
                <a:solidFill>
                  <a:sysClr val="windowText" lastClr="000000"/>
                </a:solidFill>
              </a:rPr>
              <a:t> </a:t>
            </a:r>
            <a:r>
              <a:rPr lang="bn-BD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 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নির্মিতি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5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86" y="452132"/>
            <a:ext cx="5002938" cy="587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72" y="-79142"/>
            <a:ext cx="10421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2559800">
            <a:off x="10644569" y="1124933"/>
            <a:ext cx="631372" cy="639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7636" y="3904716"/>
            <a:ext cx="4712166" cy="29975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7636" y="907187"/>
            <a:ext cx="4712166" cy="29975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7900" y="897930"/>
            <a:ext cx="4712166" cy="29975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7900" y="3904716"/>
            <a:ext cx="4712166" cy="299752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86" y="907187"/>
            <a:ext cx="9462431" cy="59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650" y="76200"/>
            <a:ext cx="7429500" cy="1562100"/>
          </a:xfrm>
          <a:custGeom>
            <a:avLst/>
            <a:gdLst>
              <a:gd name="connsiteX0" fmla="*/ 0 w 12192000"/>
              <a:gd name="connsiteY0" fmla="*/ 0 h 1562100"/>
              <a:gd name="connsiteX1" fmla="*/ 12192000 w 12192000"/>
              <a:gd name="connsiteY1" fmla="*/ 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12192000"/>
              <a:gd name="connsiteY0" fmla="*/ 0 h 1562100"/>
              <a:gd name="connsiteX1" fmla="*/ 9010650 w 12192000"/>
              <a:gd name="connsiteY1" fmla="*/ 152400 h 1562100"/>
              <a:gd name="connsiteX2" fmla="*/ 12192000 w 12192000"/>
              <a:gd name="connsiteY2" fmla="*/ 1562100 h 1562100"/>
              <a:gd name="connsiteX3" fmla="*/ 0 w 12192000"/>
              <a:gd name="connsiteY3" fmla="*/ 1562100 h 1562100"/>
              <a:gd name="connsiteX4" fmla="*/ 0 w 12192000"/>
              <a:gd name="connsiteY4" fmla="*/ 0 h 1562100"/>
              <a:gd name="connsiteX0" fmla="*/ 0 w 9010650"/>
              <a:gd name="connsiteY0" fmla="*/ 0 h 1562100"/>
              <a:gd name="connsiteX1" fmla="*/ 9010650 w 9010650"/>
              <a:gd name="connsiteY1" fmla="*/ 152400 h 1562100"/>
              <a:gd name="connsiteX2" fmla="*/ 8972550 w 9010650"/>
              <a:gd name="connsiteY2" fmla="*/ 1428750 h 1562100"/>
              <a:gd name="connsiteX3" fmla="*/ 0 w 9010650"/>
              <a:gd name="connsiteY3" fmla="*/ 1562100 h 1562100"/>
              <a:gd name="connsiteX4" fmla="*/ 0 w 9010650"/>
              <a:gd name="connsiteY4" fmla="*/ 0 h 1562100"/>
              <a:gd name="connsiteX0" fmla="*/ 0 w 9010650"/>
              <a:gd name="connsiteY0" fmla="*/ 0 h 1524000"/>
              <a:gd name="connsiteX1" fmla="*/ 9010650 w 9010650"/>
              <a:gd name="connsiteY1" fmla="*/ 152400 h 1524000"/>
              <a:gd name="connsiteX2" fmla="*/ 8972550 w 9010650"/>
              <a:gd name="connsiteY2" fmla="*/ 1428750 h 1524000"/>
              <a:gd name="connsiteX3" fmla="*/ 2533650 w 9010650"/>
              <a:gd name="connsiteY3" fmla="*/ 1524000 h 1524000"/>
              <a:gd name="connsiteX4" fmla="*/ 0 w 9010650"/>
              <a:gd name="connsiteY4" fmla="*/ 0 h 1524000"/>
              <a:gd name="connsiteX0" fmla="*/ 0 w 6896100"/>
              <a:gd name="connsiteY0" fmla="*/ 0 h 1447800"/>
              <a:gd name="connsiteX1" fmla="*/ 6896100 w 6896100"/>
              <a:gd name="connsiteY1" fmla="*/ 76200 h 1447800"/>
              <a:gd name="connsiteX2" fmla="*/ 6858000 w 6896100"/>
              <a:gd name="connsiteY2" fmla="*/ 1352550 h 1447800"/>
              <a:gd name="connsiteX3" fmla="*/ 419100 w 6896100"/>
              <a:gd name="connsiteY3" fmla="*/ 1447800 h 1447800"/>
              <a:gd name="connsiteX4" fmla="*/ 0 w 6896100"/>
              <a:gd name="connsiteY4" fmla="*/ 0 h 1447800"/>
              <a:gd name="connsiteX0" fmla="*/ 0 w 7048500"/>
              <a:gd name="connsiteY0" fmla="*/ 0 h 1714500"/>
              <a:gd name="connsiteX1" fmla="*/ 6896100 w 7048500"/>
              <a:gd name="connsiteY1" fmla="*/ 762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048500"/>
              <a:gd name="connsiteY0" fmla="*/ 0 h 1714500"/>
              <a:gd name="connsiteX1" fmla="*/ 6286500 w 7048500"/>
              <a:gd name="connsiteY1" fmla="*/ 190500 h 1714500"/>
              <a:gd name="connsiteX2" fmla="*/ 7048500 w 7048500"/>
              <a:gd name="connsiteY2" fmla="*/ 1714500 h 1714500"/>
              <a:gd name="connsiteX3" fmla="*/ 419100 w 7048500"/>
              <a:gd name="connsiteY3" fmla="*/ 1447800 h 1714500"/>
              <a:gd name="connsiteX4" fmla="*/ 0 w 7048500"/>
              <a:gd name="connsiteY4" fmla="*/ 0 h 1714500"/>
              <a:gd name="connsiteX0" fmla="*/ 0 w 7467600"/>
              <a:gd name="connsiteY0" fmla="*/ 0 h 1562100"/>
              <a:gd name="connsiteX1" fmla="*/ 6286500 w 7467600"/>
              <a:gd name="connsiteY1" fmla="*/ 1905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67600"/>
              <a:gd name="connsiteY0" fmla="*/ 0 h 1562100"/>
              <a:gd name="connsiteX1" fmla="*/ 6362700 w 7467600"/>
              <a:gd name="connsiteY1" fmla="*/ 76200 h 1562100"/>
              <a:gd name="connsiteX2" fmla="*/ 7467600 w 7467600"/>
              <a:gd name="connsiteY2" fmla="*/ 1562100 h 1562100"/>
              <a:gd name="connsiteX3" fmla="*/ 419100 w 7467600"/>
              <a:gd name="connsiteY3" fmla="*/ 1447800 h 1562100"/>
              <a:gd name="connsiteX4" fmla="*/ 0 w 74676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381000 w 7429500"/>
              <a:gd name="connsiteY3" fmla="*/ 1447800 h 1562100"/>
              <a:gd name="connsiteX4" fmla="*/ 0 w 7429500"/>
              <a:gd name="connsiteY4" fmla="*/ 0 h 1562100"/>
              <a:gd name="connsiteX0" fmla="*/ 0 w 7429500"/>
              <a:gd name="connsiteY0" fmla="*/ 0 h 1562100"/>
              <a:gd name="connsiteX1" fmla="*/ 6324600 w 7429500"/>
              <a:gd name="connsiteY1" fmla="*/ 76200 h 1562100"/>
              <a:gd name="connsiteX2" fmla="*/ 7429500 w 7429500"/>
              <a:gd name="connsiteY2" fmla="*/ 1562100 h 1562100"/>
              <a:gd name="connsiteX3" fmla="*/ 800100 w 7429500"/>
              <a:gd name="connsiteY3" fmla="*/ 1333500 h 1562100"/>
              <a:gd name="connsiteX4" fmla="*/ 0 w 7429500"/>
              <a:gd name="connsiteY4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0" h="1562100">
                <a:moveTo>
                  <a:pt x="0" y="0"/>
                </a:moveTo>
                <a:lnTo>
                  <a:pt x="6324600" y="76200"/>
                </a:lnTo>
                <a:lnTo>
                  <a:pt x="7429500" y="1562100"/>
                </a:lnTo>
                <a:lnTo>
                  <a:pt x="800100" y="133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n-IN" sz="11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457200"/>
            <a:r>
              <a:rPr lang="bn-IN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pPr lvl="1" defTabSz="457200"/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defTabSz="457200"/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1" defTabSz="457200"/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7716" y="39589"/>
            <a:ext cx="489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465" y="1392010"/>
            <a:ext cx="10734664" cy="36775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16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16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9371" y="297745"/>
            <a:ext cx="11057058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চিঠিপত্রের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টিঠিপত্রের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এতটুকুও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4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0636" y="404037"/>
            <a:ext cx="11014528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অনুষঙ্গী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ভাব-বিনিময়ের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'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'।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সুলিখিত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'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'।</a:t>
            </a:r>
            <a:endParaRPr lang="as-IN" sz="4400" b="1" dirty="0">
              <a:ln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334" y="1124734"/>
            <a:ext cx="117831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পত্রকে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3278" y="197561"/>
            <a:ext cx="312924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as-IN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22" y="2482795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22" y="3131724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আবেদনপত্র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দরখাস্ত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22" y="4380886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2" y="3734555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22" y="5560810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চ.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নিমন্ত্রণপত্র</a:t>
            </a:r>
            <a:endParaRPr lang="as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22" y="4984332"/>
            <a:ext cx="49071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2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609</Words>
  <Application>Microsoft Office PowerPoint</Application>
  <PresentationFormat>Widescreen</PresentationFormat>
  <Paragraphs>62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128</cp:revision>
  <dcterms:created xsi:type="dcterms:W3CDTF">2020-06-14T11:39:49Z</dcterms:created>
  <dcterms:modified xsi:type="dcterms:W3CDTF">2020-08-15T19:53:42Z</dcterms:modified>
</cp:coreProperties>
</file>