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488" r:id="rId2"/>
    <p:sldId id="443" r:id="rId3"/>
    <p:sldId id="455" r:id="rId4"/>
    <p:sldId id="456" r:id="rId5"/>
    <p:sldId id="457" r:id="rId6"/>
    <p:sldId id="458" r:id="rId7"/>
    <p:sldId id="477" r:id="rId8"/>
    <p:sldId id="478" r:id="rId9"/>
    <p:sldId id="486" r:id="rId10"/>
    <p:sldId id="466" r:id="rId11"/>
    <p:sldId id="465" r:id="rId12"/>
    <p:sldId id="467" r:id="rId13"/>
    <p:sldId id="4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44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স্টিগার ব্যবহার</a:t>
            </a:r>
            <a:r>
              <a:rPr lang="bn-IN" baseline="0" dirty="0" smtClean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A444C61-0EC9-4997-A3F1-DA003DEEB3DE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C7317453-1836-4066-80BA-345294880C1B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94" r="-865"/>
          <a:stretch/>
        </p:blipFill>
        <p:spPr>
          <a:xfrm>
            <a:off x="253219" y="1256959"/>
            <a:ext cx="11762935" cy="5068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994" y="241296"/>
            <a:ext cx="1059855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5032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7" y="1449516"/>
            <a:ext cx="4376511" cy="76944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৩২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83" y="950570"/>
            <a:ext cx="4133370" cy="495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3879324" y="1540042"/>
            <a:ext cx="2684683" cy="12616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9838" y="2828835"/>
            <a:ext cx="11612324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শক্তির রূপান্তর কাকে বলে?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সৌরশক্তি কী?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1" y="285383"/>
            <a:ext cx="2448267" cy="12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1669418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3" y="291723"/>
            <a:ext cx="3634261" cy="107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চারপাশে শক্তির রুপান্তরসমূহ খুঁজে বের করে তালিকা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0"/>
            <a:ext cx="11992708" cy="6344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4585" y="3603681"/>
            <a:ext cx="10711542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আজকের পাঠ  এখানেই শেষ।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52400"/>
            <a:ext cx="11992708" cy="6344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0"/>
            <a:ext cx="11992708" cy="63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0565" y="1749534"/>
            <a:ext cx="4920344" cy="50264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শিমুল সুলতানা হেপি প্রধান শিক্ষক কীর্ত্তিপাশা সরকারি প্রাথমিক বিদ্যালয় ঝালকাঠি সদর ঝালকাঠি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94958" y="1172308"/>
            <a:ext cx="4920344" cy="52284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5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</a:p>
          <a:p>
            <a:pPr algn="ctr"/>
            <a:r>
              <a:rPr lang="bn-IN" sz="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শক্তির রূপান্তর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endParaRPr lang="bn-IN" sz="11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0204" y="980093"/>
            <a:ext cx="2961067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421" y="980105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News\bhorer barta\107043368_1349164791944808_331397912177017036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55" y="1664676"/>
            <a:ext cx="1369937" cy="1333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117600">
              <a:schemeClr val="accent1"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83" y="1749534"/>
            <a:ext cx="1451693" cy="16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3029" y="322942"/>
            <a:ext cx="4328429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3716" y="925970"/>
            <a:ext cx="10096034" cy="132343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 আলো সোলার প্যানেলের মাধ্যমে বিদ্যুতে রূপান্তরিত হচ্ছে।</a:t>
            </a:r>
          </a:p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অর্থাৎ শক্তির রূপান্তর ঘটছে।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edium_sun-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8647"/>
            <a:ext cx="2742846" cy="2729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" r="4213"/>
          <a:stretch/>
        </p:blipFill>
        <p:spPr>
          <a:xfrm>
            <a:off x="7516613" y="4050260"/>
            <a:ext cx="3116217" cy="215704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4121" y="4420897"/>
            <a:ext cx="2106667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6614" y="3239211"/>
            <a:ext cx="2561920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সোলার প্যানেল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425372" y="856343"/>
            <a:ext cx="5297714" cy="1464825"/>
          </a:xfrm>
          <a:prstGeom prst="ribbon2">
            <a:avLst>
              <a:gd name="adj1" fmla="val 33333"/>
              <a:gd name="adj2" fmla="val 7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727200" y="2678895"/>
            <a:ext cx="8098971" cy="2090057"/>
          </a:xfrm>
          <a:prstGeom prst="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রূপান্তর।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177141" y="870856"/>
            <a:ext cx="7765143" cy="696686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03385" y="2532185"/>
            <a:ext cx="10818055" cy="2034011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১৬.৩.১ শক্তির রূপান্তর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6922" y="5594424"/>
            <a:ext cx="233429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সোলার প্যানেল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063" y="5696023"/>
            <a:ext cx="19223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4" y="1920712"/>
            <a:ext cx="3789156" cy="302741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9" y="1848967"/>
            <a:ext cx="3625361" cy="317090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5" name="Right Arrow 14"/>
          <p:cNvSpPr/>
          <p:nvPr/>
        </p:nvSpPr>
        <p:spPr>
          <a:xfrm>
            <a:off x="4473526" y="2293035"/>
            <a:ext cx="3376246" cy="244777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 শক্তি 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বিদ্যুৎ শক্তিতে  রূপান্তরিত হচ্ছে।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9684" y="5129298"/>
            <a:ext cx="1659429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181" y="5304297"/>
            <a:ext cx="133562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 কল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ho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4" y="1547446"/>
            <a:ext cx="3789156" cy="374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9" y="2092906"/>
            <a:ext cx="3625361" cy="285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ight Arrow 22"/>
          <p:cNvSpPr/>
          <p:nvPr/>
        </p:nvSpPr>
        <p:spPr>
          <a:xfrm>
            <a:off x="4543866" y="2293035"/>
            <a:ext cx="3376246" cy="244777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যান্ত্রিক শক্তি 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 ও শব্দ শক্তিতে রূপান্তরিত হচ্ছে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922" y="5594424"/>
            <a:ext cx="1380506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দৌড়াচ্ছে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1432" y="5499075"/>
            <a:ext cx="1019831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1" y="1787037"/>
            <a:ext cx="3789156" cy="328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koy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19" y="1195755"/>
            <a:ext cx="3625361" cy="431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ight Arrow 22"/>
          <p:cNvSpPr/>
          <p:nvPr/>
        </p:nvSpPr>
        <p:spPr>
          <a:xfrm>
            <a:off x="4543866" y="1744394"/>
            <a:ext cx="3376246" cy="299641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রাসায়নিক শক্তি 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যান্ত্রিক শক্তিতে রূপান্তরিত হচ্ছে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17-Aug-20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7582498" y="6553302"/>
            <a:ext cx="4468822" cy="36512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777" y="260200"/>
            <a:ext cx="1824995" cy="1205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22334" y="5841456"/>
            <a:ext cx="7576457" cy="4499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 সম্পর্কে দুইটি বাক্য লিখ?</a:t>
            </a:r>
            <a:endParaRPr lang="en-US" sz="2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892" y="1777796"/>
            <a:ext cx="7871404" cy="36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3948</TotalTime>
  <Words>311</Words>
  <Application>Microsoft Office PowerPoint</Application>
  <PresentationFormat>Custom</PresentationFormat>
  <Paragraphs>78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 Document's</cp:lastModifiedBy>
  <cp:revision>1619</cp:revision>
  <dcterms:created xsi:type="dcterms:W3CDTF">2017-07-12T02:49:00Z</dcterms:created>
  <dcterms:modified xsi:type="dcterms:W3CDTF">2020-08-17T14:05:40Z</dcterms:modified>
</cp:coreProperties>
</file>