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9" r:id="rId2"/>
    <p:sldId id="258" r:id="rId3"/>
    <p:sldId id="257" r:id="rId4"/>
    <p:sldId id="259" r:id="rId5"/>
    <p:sldId id="261" r:id="rId6"/>
    <p:sldId id="451" r:id="rId7"/>
    <p:sldId id="263" r:id="rId8"/>
    <p:sldId id="432" r:id="rId9"/>
    <p:sldId id="433" r:id="rId10"/>
    <p:sldId id="434" r:id="rId11"/>
    <p:sldId id="365" r:id="rId12"/>
    <p:sldId id="436" r:id="rId13"/>
    <p:sldId id="450" r:id="rId14"/>
    <p:sldId id="439" r:id="rId15"/>
    <p:sldId id="440" r:id="rId16"/>
    <p:sldId id="455" r:id="rId17"/>
    <p:sldId id="458" r:id="rId18"/>
    <p:sldId id="359" r:id="rId19"/>
    <p:sldId id="294" r:id="rId20"/>
    <p:sldId id="298" r:id="rId21"/>
    <p:sldId id="300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10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ভিডিও দেখে বিভিন্ন উত্তর দিতে পারে। শিক্ষক বিভিন্ন প্রশ্নের মাধ্যমে  পাঠ শিরোনাম 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ikoshBAN" pitchFamily="2" charset="0"/>
              </a:rPr>
              <a:t>কুলি-মজুর” বের করবেন।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i="0" u="none" strike="noStrike" kern="1200" cap="none" spc="50" baseline="0" dirty="0" smtClean="0">
                <a:uFillTx/>
                <a:latin typeface="NikoshBAN" pitchFamily="2"/>
                <a:cs typeface="NikoshBAN" pitchFamily="2"/>
              </a:rPr>
              <a:t>” </a:t>
            </a:r>
          </a:p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করবেন।(প্রয়োজনে শিক্ষক আরও ভিডিও দেখিয়ে পাঠ শিরোনাম বের করতে পারেন)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শ্রমজীবীদের অবদান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করবে 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শেষে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থাকলে শিক্ষক আরেকবার পাঠের রিভিউ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2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থাকলে</a:t>
            </a:r>
            <a:r>
              <a:rPr lang="bn-IN" baseline="0" dirty="0" smtClean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ম্যাপের মাধ্যমে শিক্ষক ও শিক্ষার্থীরা কবি পরিচিতি বের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২ লাইন করে বিভিন্ন শিক্ষার্থীকে কবিতা আবৃত্তি করতে বলবেন ও প্রয়োজনে শুদ্ধ করে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073" y="471488"/>
            <a:ext cx="10737272" cy="1200329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  <p:pic>
        <p:nvPicPr>
          <p:cNvPr id="3" name="Picture 2" descr="একটি ভূগোল ক্লাসে একটি পৃথিবী দেখত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92" y="2092391"/>
            <a:ext cx="7907337" cy="40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605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 dirty="0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1399308"/>
            <a:ext cx="105987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বাস্পের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নিন্মভাগে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ভূকম্পন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চাপের বৃদ্ধি বা হ্রাস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চাপের  হ্রাস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প্রভাব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4660" y="588042"/>
            <a:ext cx="751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অ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কারণ</a:t>
            </a:r>
            <a:endParaRPr lang="bn-BD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547591" y="492369"/>
            <a:ext cx="6365827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" y="1771934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" y="3011096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/>
          </a:p>
        </p:txBody>
      </p:sp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1028343"/>
            <a:ext cx="108065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ভূপৃষ্ঠের অনেক ধরনের পরিবর্তন ঘটে এবং বহু ধ্বংশলীলা সাধিত হয়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ধনসম্পদ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বিনস্ট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ভূমিকম্পের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জীবনেরও ব্যাপক ক্ষতি হয়ে থাকে।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ভূত্বকের মধ্যে অসংখ্য ভাঁজ,ফাটল বা ধসের সৃষ্টি হয়।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নদীর গতিপথ পাল্টে যায়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৭৮৭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 আসামের ভূমিকম্পে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55" y="492757"/>
            <a:ext cx="10515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400" u="sng" dirty="0"/>
          </a:p>
        </p:txBody>
      </p:sp>
      <p:sp>
        <p:nvSpPr>
          <p:cNvPr id="4" name="Frame 3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82728"/>
            <a:ext cx="10778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928290"/>
            <a:ext cx="107788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অনেক সময় সমুদ্রতল উপরে উত্থিত হয়।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পাহাড়-পর্বত বা দ্বীপের সৃষ্টি করে।আবার কোথাও স্থলভাগের অনেক স্থান সমুদ্রতলে ডুবে যায়।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কচ্ছ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উপসাগরের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কিলোমিটার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কলার পুষ্ঠিগুণ - স্বাস্থ্য তথ্য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375" y="1803830"/>
            <a:ext cx="105401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ফলে অনেক সময় নদীর গতি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কখনো বন্ধ হয়ে যায়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কখনো নদী শুকিয়ে যায়।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আবার সময় সময় উচ্চভূমি অবনমিত হয়ে জলাশয়ের সৃষ্টি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ফলে অনেক সময় পর্বতগাত্র থেকে হিমানীসম্প্রপাত হয় এবং পর্বতের উপর শিলাপাত হয়।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ফলে হঠাৎ করে সমুদ্র উপকূল এলাকা জলোচ্ছ্বাসে প্লাবিত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75" y="566585"/>
            <a:ext cx="1044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800" dirty="0"/>
          </a:p>
        </p:txBody>
      </p:sp>
      <p:sp>
        <p:nvSpPr>
          <p:cNvPr id="7" name="Frame 6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609" y="12876551"/>
            <a:ext cx="914019" cy="5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6091" y="332509"/>
            <a:ext cx="10689836" cy="382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527" y="501134"/>
            <a:ext cx="109727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5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পোতাশ্রয়ের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মসুদ্রের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বিশালাকৃতির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জোয়ারের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জলোচ্ছাসের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ঢেউগুলো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75" y="2759425"/>
            <a:ext cx="106402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বিস্ফোরন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অআশেপাশে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ধ্বংসাত্নক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২০০৪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মারাত্নক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দূর্যোগ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3" name="Frame 2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415637"/>
            <a:ext cx="60135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142298" y="457200"/>
            <a:ext cx="5212080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39" y="1628775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" y="2826373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766" y="492850"/>
            <a:ext cx="10695708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766" y="2440472"/>
            <a:ext cx="10695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১৯৫০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60306"/>
              </p:ext>
            </p:extLst>
          </p:nvPr>
        </p:nvGraphicFramePr>
        <p:xfrm>
          <a:off x="98425" y="98425"/>
          <a:ext cx="8223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ackager Shell Object" showAsIcon="1" r:id="rId5" imgW="822600" imgH="437760" progId="Package">
                  <p:embed/>
                </p:oleObj>
              </mc:Choice>
              <mc:Fallback>
                <p:oleObj name="Packager Shell Object" showAsIcon="1" r:id="rId5" imgW="822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8223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82291" y="290162"/>
            <a:ext cx="4419600" cy="87145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user\Desktop\shobnom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58" y="538257"/>
            <a:ext cx="2213878" cy="24619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291" y="538257"/>
            <a:ext cx="1964170" cy="218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5358" y="4246694"/>
            <a:ext cx="4244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শবনম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মোস্তারী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  ০১৭১৮৫৬০৪০১ </a:t>
            </a:r>
          </a:p>
          <a:p>
            <a:pPr fontAlgn="t"/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E-Mail – shobnoma৩৯১@gmail.com	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3416" y="4616026"/>
            <a:ext cx="337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নবম-দশম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 অধ্যায়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অভ্যন্তরীণ ও বাহ্যিক গঠন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509" y="536535"/>
            <a:ext cx="6827430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6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6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244334"/>
            <a:ext cx="10460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নেপালে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" y="401781"/>
            <a:ext cx="10446328" cy="1925782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76946"/>
            <a:ext cx="5001490" cy="4031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06" y="2576945"/>
            <a:ext cx="5345228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345" y="389951"/>
            <a:ext cx="1069571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190" y="5517606"/>
            <a:ext cx="875253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ভিডিওতে 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ী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দেখানো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videoplayback - Cop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2255" y="1480511"/>
            <a:ext cx="6691745" cy="3429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60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91" y="390297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29492" y="5170391"/>
            <a:ext cx="10709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496292"/>
            <a:ext cx="5389418" cy="3396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1496292"/>
            <a:ext cx="5292438" cy="339673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77877" y="495569"/>
            <a:ext cx="462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909613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04" y="1465513"/>
            <a:ext cx="10836745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505" y="1801146"/>
            <a:ext cx="10836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11" y="681243"/>
            <a:ext cx="10655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58513" y="3244334"/>
            <a:ext cx="10655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8511" y="2967335"/>
            <a:ext cx="107943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কঠিন ভূত্বকের কোনো কোনো অংশ প্রাকৃতিক কোনো কারনে কখনো কখনো অল্প সময়ের জন্য হঠাৎ কেঁপে ওঠে। ভূত্বকের এরূপ আকস্মিক কম্পনকে ভূমিকম্প বলে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807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612147"/>
            <a:ext cx="10591800" cy="1578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967590" y="736603"/>
            <a:ext cx="4695080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6" y="1612151"/>
            <a:ext cx="10591796" cy="157852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: Diagonal Corners Rounded 1"/>
          <p:cNvSpPr/>
          <p:nvPr/>
        </p:nvSpPr>
        <p:spPr>
          <a:xfrm>
            <a:off x="967590" y="736604"/>
            <a:ext cx="4695078" cy="76834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1" i="0" u="none" strike="noStrike" kern="1200" cap="none" spc="0" baseline="0" dirty="0">
                <a:uFillTx/>
                <a:latin typeface="NikoshBAN" pitchFamily="2"/>
                <a:cs typeface="NikoshBAN" pitchFamily="2"/>
              </a:rPr>
              <a:t>একক কাজ</a:t>
            </a:r>
            <a:r>
              <a:rPr lang="en-US" sz="4800" b="1" i="0" u="none" strike="noStrike" kern="1200" cap="none" spc="0" baseline="0" dirty="0">
                <a:uFillTx/>
                <a:latin typeface="NikoshBAN" pitchFamily="2"/>
                <a:cs typeface="NikoshBAN" pitchFamily="2"/>
              </a:rPr>
              <a:t>-০৫ </a:t>
            </a:r>
            <a:r>
              <a:rPr lang="en-US" sz="4800" b="1" i="0" u="none" strike="noStrike" kern="1200" cap="none" spc="0" baseline="0" dirty="0" err="1"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4800" b="1" i="0" u="none" strike="noStrike" kern="1200" cap="none" spc="0" baseline="0" dirty="0"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6" y="2744036"/>
            <a:ext cx="10591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alt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/>
          </a:p>
        </p:txBody>
      </p:sp>
      <p:sp>
        <p:nvSpPr>
          <p:cNvPr id="8" name="Frame 7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660" y="528843"/>
            <a:ext cx="10590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99659" y="2044006"/>
            <a:ext cx="108393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প্রধান কারন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পৃহিবীর উপরিভাগ কতকগুলো ফলক/প্লেট দ্বারা গঠিত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প্লেট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সঞ্চালন প্রধানত ভূমিকম্প ঘটিয়ে থাকে।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ফলে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 ভূকম্পন সৃষ্টি হয়।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217" y="367606"/>
            <a:ext cx="107926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কারণ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শিলাচ্যুতি বা শিলাতে ভাঁজের 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শিলাচ্যুতি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১৯৩৫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১৯৫০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বিকির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ন:-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বিকিরন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" y="0"/>
            <a:ext cx="11414760" cy="6858000"/>
          </a:xfrm>
          <a:prstGeom prst="frame">
            <a:avLst>
              <a:gd name="adj1" fmla="val 340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13512</TotalTime>
  <Words>922</Words>
  <Application>Microsoft Office PowerPoint</Application>
  <PresentationFormat>Custom</PresentationFormat>
  <Paragraphs>116</Paragraphs>
  <Slides>21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2060</cp:revision>
  <dcterms:created xsi:type="dcterms:W3CDTF">2020-05-12T16:44:20Z</dcterms:created>
  <dcterms:modified xsi:type="dcterms:W3CDTF">2020-08-16T16:29:50Z</dcterms:modified>
</cp:coreProperties>
</file>