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6" r:id="rId4"/>
    <p:sldId id="257" r:id="rId5"/>
    <p:sldId id="258" r:id="rId6"/>
    <p:sldId id="275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C696C-0BF9-4B5E-BD35-5BAACF15EB2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B3-0FCE-43CF-8D91-5623866D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B76C-859D-4364-A21E-1E5EA9EF7A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DB42-D273-4517-BC70-5F963A24EC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8D14-5C4F-495B-8C2B-B4AD75A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0smcJ-Vlr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0"/>
            <a:ext cx="10927080" cy="8295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1981200" y="381000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60" dirty="0"/>
              <a:t>                      </a:t>
            </a:r>
            <a:endParaRPr lang="en-US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85800"/>
            <a:ext cx="7863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60" dirty="0"/>
              <a:t>                </a:t>
            </a:r>
            <a:endParaRPr lang="en-US" sz="216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39" y="2636912"/>
            <a:ext cx="3846196" cy="3846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777" y="473679"/>
            <a:ext cx="6217920" cy="171739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056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6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0"/>
            <a:ext cx="94640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3712" y="4898962"/>
            <a:ext cx="101313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ছুটি ও ভাই,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8778" y="4760922"/>
            <a:ext cx="89274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ছুটি।</a:t>
            </a:r>
          </a:p>
        </p:txBody>
      </p:sp>
    </p:spTree>
    <p:extLst>
      <p:ext uri="{BB962C8B-B14F-4D97-AF65-F5344CB8AC3E}">
        <p14:creationId xmlns:p14="http://schemas.microsoft.com/office/powerpoint/2010/main" val="162534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" y="1117600"/>
            <a:ext cx="11997019" cy="56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4126" y="67235"/>
            <a:ext cx="1199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আমি আবার আবৃতি করছি তোমরা মনোযোগ দিয়ে শুনবে।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00" y="107576"/>
            <a:ext cx="120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আমি এক লাইন আবৃতি করব তোমরা পরের লাইন আবৃতি করবে।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47249" y="3882683"/>
            <a:ext cx="6738425" cy="2686929"/>
          </a:xfrm>
          <a:custGeom>
            <a:avLst/>
            <a:gdLst>
              <a:gd name="connsiteX0" fmla="*/ 0 w 6738425"/>
              <a:gd name="connsiteY0" fmla="*/ 28135 h 2686929"/>
              <a:gd name="connsiteX1" fmla="*/ 787791 w 6738425"/>
              <a:gd name="connsiteY1" fmla="*/ 0 h 2686929"/>
              <a:gd name="connsiteX2" fmla="*/ 1322363 w 6738425"/>
              <a:gd name="connsiteY2" fmla="*/ 14068 h 2686929"/>
              <a:gd name="connsiteX3" fmla="*/ 2138289 w 6738425"/>
              <a:gd name="connsiteY3" fmla="*/ 70339 h 2686929"/>
              <a:gd name="connsiteX4" fmla="*/ 2897945 w 6738425"/>
              <a:gd name="connsiteY4" fmla="*/ 84406 h 2686929"/>
              <a:gd name="connsiteX5" fmla="*/ 3671668 w 6738425"/>
              <a:gd name="connsiteY5" fmla="*/ 84406 h 2686929"/>
              <a:gd name="connsiteX6" fmla="*/ 4473526 w 6738425"/>
              <a:gd name="connsiteY6" fmla="*/ 84406 h 2686929"/>
              <a:gd name="connsiteX7" fmla="*/ 4923693 w 6738425"/>
              <a:gd name="connsiteY7" fmla="*/ 56271 h 2686929"/>
              <a:gd name="connsiteX8" fmla="*/ 5387926 w 6738425"/>
              <a:gd name="connsiteY8" fmla="*/ 211015 h 2686929"/>
              <a:gd name="connsiteX9" fmla="*/ 6133514 w 6738425"/>
              <a:gd name="connsiteY9" fmla="*/ 590843 h 2686929"/>
              <a:gd name="connsiteX10" fmla="*/ 6710289 w 6738425"/>
              <a:gd name="connsiteY10" fmla="*/ 1069145 h 2686929"/>
              <a:gd name="connsiteX11" fmla="*/ 6738425 w 6738425"/>
              <a:gd name="connsiteY11" fmla="*/ 2096086 h 2686929"/>
              <a:gd name="connsiteX12" fmla="*/ 5176911 w 6738425"/>
              <a:gd name="connsiteY12" fmla="*/ 2672862 h 2686929"/>
              <a:gd name="connsiteX13" fmla="*/ 3221502 w 6738425"/>
              <a:gd name="connsiteY13" fmla="*/ 2686929 h 2686929"/>
              <a:gd name="connsiteX14" fmla="*/ 1561514 w 6738425"/>
              <a:gd name="connsiteY14" fmla="*/ 2419643 h 2686929"/>
              <a:gd name="connsiteX15" fmla="*/ 1111348 w 6738425"/>
              <a:gd name="connsiteY15" fmla="*/ 1814732 h 2686929"/>
              <a:gd name="connsiteX16" fmla="*/ 422031 w 6738425"/>
              <a:gd name="connsiteY16" fmla="*/ 1589649 h 2686929"/>
              <a:gd name="connsiteX17" fmla="*/ 140677 w 6738425"/>
              <a:gd name="connsiteY17" fmla="*/ 1167619 h 2686929"/>
              <a:gd name="connsiteX18" fmla="*/ 0 w 6738425"/>
              <a:gd name="connsiteY18" fmla="*/ 436099 h 2686929"/>
              <a:gd name="connsiteX19" fmla="*/ 0 w 6738425"/>
              <a:gd name="connsiteY19" fmla="*/ 28135 h 26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38425" h="2686929">
                <a:moveTo>
                  <a:pt x="0" y="28135"/>
                </a:moveTo>
                <a:lnTo>
                  <a:pt x="787791" y="0"/>
                </a:lnTo>
                <a:lnTo>
                  <a:pt x="1322363" y="14068"/>
                </a:lnTo>
                <a:lnTo>
                  <a:pt x="2138289" y="70339"/>
                </a:lnTo>
                <a:lnTo>
                  <a:pt x="2897945" y="84406"/>
                </a:lnTo>
                <a:lnTo>
                  <a:pt x="3671668" y="84406"/>
                </a:lnTo>
                <a:lnTo>
                  <a:pt x="4473526" y="84406"/>
                </a:lnTo>
                <a:lnTo>
                  <a:pt x="4923693" y="56271"/>
                </a:lnTo>
                <a:lnTo>
                  <a:pt x="5387926" y="211015"/>
                </a:lnTo>
                <a:lnTo>
                  <a:pt x="6133514" y="590843"/>
                </a:lnTo>
                <a:lnTo>
                  <a:pt x="6710289" y="1069145"/>
                </a:lnTo>
                <a:lnTo>
                  <a:pt x="6738425" y="2096086"/>
                </a:lnTo>
                <a:lnTo>
                  <a:pt x="5176911" y="2672862"/>
                </a:lnTo>
                <a:lnTo>
                  <a:pt x="3221502" y="2686929"/>
                </a:lnTo>
                <a:lnTo>
                  <a:pt x="1561514" y="2419643"/>
                </a:lnTo>
                <a:lnTo>
                  <a:pt x="1111348" y="1814732"/>
                </a:lnTo>
                <a:lnTo>
                  <a:pt x="422031" y="1589649"/>
                </a:lnTo>
                <a:lnTo>
                  <a:pt x="140677" y="1167619"/>
                </a:lnTo>
                <a:lnTo>
                  <a:pt x="0" y="436099"/>
                </a:lnTo>
                <a:lnTo>
                  <a:pt x="0" y="2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70smcJ-Vlr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442" y="1360347"/>
            <a:ext cx="8252177" cy="464185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1914" y="134470"/>
            <a:ext cx="120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সবাই একটা ভিডিও দেখব।</a:t>
            </a:r>
          </a:p>
        </p:txBody>
      </p:sp>
    </p:spTree>
    <p:extLst>
      <p:ext uri="{BB962C8B-B14F-4D97-AF65-F5344CB8AC3E}">
        <p14:creationId xmlns:p14="http://schemas.microsoft.com/office/powerpoint/2010/main" val="190390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" y="1117600"/>
            <a:ext cx="11997019" cy="56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1914" y="134470"/>
            <a:ext cx="120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সবাই মিলে সুর করে আবৃতি করব।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47249" y="3882683"/>
            <a:ext cx="6738425" cy="2686929"/>
          </a:xfrm>
          <a:custGeom>
            <a:avLst/>
            <a:gdLst>
              <a:gd name="connsiteX0" fmla="*/ 0 w 6738425"/>
              <a:gd name="connsiteY0" fmla="*/ 28135 h 2686929"/>
              <a:gd name="connsiteX1" fmla="*/ 787791 w 6738425"/>
              <a:gd name="connsiteY1" fmla="*/ 0 h 2686929"/>
              <a:gd name="connsiteX2" fmla="*/ 1322363 w 6738425"/>
              <a:gd name="connsiteY2" fmla="*/ 14068 h 2686929"/>
              <a:gd name="connsiteX3" fmla="*/ 2138289 w 6738425"/>
              <a:gd name="connsiteY3" fmla="*/ 70339 h 2686929"/>
              <a:gd name="connsiteX4" fmla="*/ 2897945 w 6738425"/>
              <a:gd name="connsiteY4" fmla="*/ 84406 h 2686929"/>
              <a:gd name="connsiteX5" fmla="*/ 3671668 w 6738425"/>
              <a:gd name="connsiteY5" fmla="*/ 84406 h 2686929"/>
              <a:gd name="connsiteX6" fmla="*/ 4473526 w 6738425"/>
              <a:gd name="connsiteY6" fmla="*/ 84406 h 2686929"/>
              <a:gd name="connsiteX7" fmla="*/ 4923693 w 6738425"/>
              <a:gd name="connsiteY7" fmla="*/ 56271 h 2686929"/>
              <a:gd name="connsiteX8" fmla="*/ 5387926 w 6738425"/>
              <a:gd name="connsiteY8" fmla="*/ 211015 h 2686929"/>
              <a:gd name="connsiteX9" fmla="*/ 6133514 w 6738425"/>
              <a:gd name="connsiteY9" fmla="*/ 590843 h 2686929"/>
              <a:gd name="connsiteX10" fmla="*/ 6710289 w 6738425"/>
              <a:gd name="connsiteY10" fmla="*/ 1069145 h 2686929"/>
              <a:gd name="connsiteX11" fmla="*/ 6738425 w 6738425"/>
              <a:gd name="connsiteY11" fmla="*/ 2096086 h 2686929"/>
              <a:gd name="connsiteX12" fmla="*/ 5176911 w 6738425"/>
              <a:gd name="connsiteY12" fmla="*/ 2672862 h 2686929"/>
              <a:gd name="connsiteX13" fmla="*/ 3221502 w 6738425"/>
              <a:gd name="connsiteY13" fmla="*/ 2686929 h 2686929"/>
              <a:gd name="connsiteX14" fmla="*/ 1561514 w 6738425"/>
              <a:gd name="connsiteY14" fmla="*/ 2419643 h 2686929"/>
              <a:gd name="connsiteX15" fmla="*/ 1111348 w 6738425"/>
              <a:gd name="connsiteY15" fmla="*/ 1814732 h 2686929"/>
              <a:gd name="connsiteX16" fmla="*/ 422031 w 6738425"/>
              <a:gd name="connsiteY16" fmla="*/ 1589649 h 2686929"/>
              <a:gd name="connsiteX17" fmla="*/ 140677 w 6738425"/>
              <a:gd name="connsiteY17" fmla="*/ 1167619 h 2686929"/>
              <a:gd name="connsiteX18" fmla="*/ 0 w 6738425"/>
              <a:gd name="connsiteY18" fmla="*/ 436099 h 2686929"/>
              <a:gd name="connsiteX19" fmla="*/ 0 w 6738425"/>
              <a:gd name="connsiteY19" fmla="*/ 28135 h 26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38425" h="2686929">
                <a:moveTo>
                  <a:pt x="0" y="28135"/>
                </a:moveTo>
                <a:lnTo>
                  <a:pt x="787791" y="0"/>
                </a:lnTo>
                <a:lnTo>
                  <a:pt x="1322363" y="14068"/>
                </a:lnTo>
                <a:lnTo>
                  <a:pt x="2138289" y="70339"/>
                </a:lnTo>
                <a:lnTo>
                  <a:pt x="2897945" y="84406"/>
                </a:lnTo>
                <a:lnTo>
                  <a:pt x="3671668" y="84406"/>
                </a:lnTo>
                <a:lnTo>
                  <a:pt x="4473526" y="84406"/>
                </a:lnTo>
                <a:lnTo>
                  <a:pt x="4923693" y="56271"/>
                </a:lnTo>
                <a:lnTo>
                  <a:pt x="5387926" y="211015"/>
                </a:lnTo>
                <a:lnTo>
                  <a:pt x="6133514" y="590843"/>
                </a:lnTo>
                <a:lnTo>
                  <a:pt x="6710289" y="1069145"/>
                </a:lnTo>
                <a:lnTo>
                  <a:pt x="6738425" y="2096086"/>
                </a:lnTo>
                <a:lnTo>
                  <a:pt x="5176911" y="2672862"/>
                </a:lnTo>
                <a:lnTo>
                  <a:pt x="3221502" y="2686929"/>
                </a:lnTo>
                <a:lnTo>
                  <a:pt x="1561514" y="2419643"/>
                </a:lnTo>
                <a:lnTo>
                  <a:pt x="1111348" y="1814732"/>
                </a:lnTo>
                <a:lnTo>
                  <a:pt x="422031" y="1589649"/>
                </a:lnTo>
                <a:lnTo>
                  <a:pt x="140677" y="1167619"/>
                </a:lnTo>
                <a:lnTo>
                  <a:pt x="0" y="436099"/>
                </a:lnTo>
                <a:lnTo>
                  <a:pt x="0" y="2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4051119" y="1310704"/>
            <a:ext cx="2390550" cy="707886"/>
          </a:xfrm>
          <a:prstGeom prst="homePlate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 যাওয়া</a:t>
            </a:r>
          </a:p>
        </p:txBody>
      </p:sp>
      <p:sp>
        <p:nvSpPr>
          <p:cNvPr id="14" name="Pentagon 13"/>
          <p:cNvSpPr/>
          <p:nvPr/>
        </p:nvSpPr>
        <p:spPr>
          <a:xfrm>
            <a:off x="4051119" y="5373631"/>
            <a:ext cx="2390549" cy="707886"/>
          </a:xfrm>
          <a:prstGeom prst="homePlate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</a:p>
        </p:txBody>
      </p:sp>
      <p:sp>
        <p:nvSpPr>
          <p:cNvPr id="2" name="Pentagon 1"/>
          <p:cNvSpPr/>
          <p:nvPr/>
        </p:nvSpPr>
        <p:spPr>
          <a:xfrm>
            <a:off x="4051119" y="2802055"/>
            <a:ext cx="2390550" cy="707886"/>
          </a:xfrm>
          <a:prstGeom prst="homePlate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তাপ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7020" y="230479"/>
            <a:ext cx="6579770" cy="783193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খুঁজে বের করি।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887" y="5389833"/>
            <a:ext cx="2587326" cy="707886"/>
          </a:xfrm>
          <a:prstGeom prst="flowChartPreparation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887" y="2804810"/>
            <a:ext cx="2587330" cy="707886"/>
          </a:xfrm>
          <a:prstGeom prst="flowChartPreparation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915" y="1333229"/>
            <a:ext cx="2604298" cy="707886"/>
          </a:xfrm>
          <a:prstGeom prst="flowChartPreparation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টুটি</a:t>
            </a:r>
          </a:p>
        </p:txBody>
      </p:sp>
      <p:sp>
        <p:nvSpPr>
          <p:cNvPr id="3" name="Pentagon 2"/>
          <p:cNvSpPr/>
          <p:nvPr/>
        </p:nvSpPr>
        <p:spPr>
          <a:xfrm>
            <a:off x="4051119" y="4060757"/>
            <a:ext cx="2390550" cy="70788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887" y="4031967"/>
            <a:ext cx="2587328" cy="707886"/>
          </a:xfrm>
          <a:prstGeom prst="flowChartPreparation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7368103" y="1122763"/>
            <a:ext cx="3275365" cy="1173420"/>
          </a:xfrm>
          <a:prstGeom prst="flowChartPunchedTape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কাঁচটি ভেঙ্গে গেল</a:t>
            </a:r>
          </a:p>
        </p:txBody>
      </p:sp>
      <p:sp>
        <p:nvSpPr>
          <p:cNvPr id="17" name="Flowchart: Punched Tape 16"/>
          <p:cNvSpPr/>
          <p:nvPr/>
        </p:nvSpPr>
        <p:spPr>
          <a:xfrm>
            <a:off x="7368105" y="2531826"/>
            <a:ext cx="3275364" cy="117342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তাপ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</a:p>
        </p:txBody>
      </p:sp>
      <p:sp>
        <p:nvSpPr>
          <p:cNvPr id="18" name="Flowchart: Punched Tape 17"/>
          <p:cNvSpPr/>
          <p:nvPr/>
        </p:nvSpPr>
        <p:spPr>
          <a:xfrm>
            <a:off x="7368104" y="3822507"/>
            <a:ext cx="3275365" cy="117342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বাদলের ধারা ঝরছে</a:t>
            </a:r>
          </a:p>
        </p:txBody>
      </p:sp>
      <p:sp>
        <p:nvSpPr>
          <p:cNvPr id="19" name="Flowchart: Punched Tape 18"/>
          <p:cNvSpPr/>
          <p:nvPr/>
        </p:nvSpPr>
        <p:spPr>
          <a:xfrm>
            <a:off x="7368103" y="5140864"/>
            <a:ext cx="3275365" cy="117342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ছুটি পেয়েছি</a:t>
            </a:r>
          </a:p>
        </p:txBody>
      </p:sp>
    </p:spTree>
    <p:extLst>
      <p:ext uri="{BB962C8B-B14F-4D97-AF65-F5344CB8AC3E}">
        <p14:creationId xmlns:p14="http://schemas.microsoft.com/office/powerpoint/2010/main" val="27517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10" grpId="0" animBg="1"/>
      <p:bldP spid="11" grpId="0" animBg="1"/>
      <p:bldP spid="13" grpId="0" animBg="1"/>
      <p:bldP spid="3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" y="1117600"/>
            <a:ext cx="11997019" cy="56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reeform 14"/>
          <p:cNvSpPr/>
          <p:nvPr/>
        </p:nvSpPr>
        <p:spPr>
          <a:xfrm>
            <a:off x="5247249" y="3882683"/>
            <a:ext cx="6738425" cy="2686929"/>
          </a:xfrm>
          <a:custGeom>
            <a:avLst/>
            <a:gdLst>
              <a:gd name="connsiteX0" fmla="*/ 0 w 6738425"/>
              <a:gd name="connsiteY0" fmla="*/ 28135 h 2686929"/>
              <a:gd name="connsiteX1" fmla="*/ 787791 w 6738425"/>
              <a:gd name="connsiteY1" fmla="*/ 0 h 2686929"/>
              <a:gd name="connsiteX2" fmla="*/ 1322363 w 6738425"/>
              <a:gd name="connsiteY2" fmla="*/ 14068 h 2686929"/>
              <a:gd name="connsiteX3" fmla="*/ 2138289 w 6738425"/>
              <a:gd name="connsiteY3" fmla="*/ 70339 h 2686929"/>
              <a:gd name="connsiteX4" fmla="*/ 2897945 w 6738425"/>
              <a:gd name="connsiteY4" fmla="*/ 84406 h 2686929"/>
              <a:gd name="connsiteX5" fmla="*/ 3671668 w 6738425"/>
              <a:gd name="connsiteY5" fmla="*/ 84406 h 2686929"/>
              <a:gd name="connsiteX6" fmla="*/ 4473526 w 6738425"/>
              <a:gd name="connsiteY6" fmla="*/ 84406 h 2686929"/>
              <a:gd name="connsiteX7" fmla="*/ 4923693 w 6738425"/>
              <a:gd name="connsiteY7" fmla="*/ 56271 h 2686929"/>
              <a:gd name="connsiteX8" fmla="*/ 5387926 w 6738425"/>
              <a:gd name="connsiteY8" fmla="*/ 211015 h 2686929"/>
              <a:gd name="connsiteX9" fmla="*/ 6133514 w 6738425"/>
              <a:gd name="connsiteY9" fmla="*/ 590843 h 2686929"/>
              <a:gd name="connsiteX10" fmla="*/ 6710289 w 6738425"/>
              <a:gd name="connsiteY10" fmla="*/ 1069145 h 2686929"/>
              <a:gd name="connsiteX11" fmla="*/ 6738425 w 6738425"/>
              <a:gd name="connsiteY11" fmla="*/ 2096086 h 2686929"/>
              <a:gd name="connsiteX12" fmla="*/ 5176911 w 6738425"/>
              <a:gd name="connsiteY12" fmla="*/ 2672862 h 2686929"/>
              <a:gd name="connsiteX13" fmla="*/ 3221502 w 6738425"/>
              <a:gd name="connsiteY13" fmla="*/ 2686929 h 2686929"/>
              <a:gd name="connsiteX14" fmla="*/ 1561514 w 6738425"/>
              <a:gd name="connsiteY14" fmla="*/ 2419643 h 2686929"/>
              <a:gd name="connsiteX15" fmla="*/ 1111348 w 6738425"/>
              <a:gd name="connsiteY15" fmla="*/ 1814732 h 2686929"/>
              <a:gd name="connsiteX16" fmla="*/ 422031 w 6738425"/>
              <a:gd name="connsiteY16" fmla="*/ 1589649 h 2686929"/>
              <a:gd name="connsiteX17" fmla="*/ 140677 w 6738425"/>
              <a:gd name="connsiteY17" fmla="*/ 1167619 h 2686929"/>
              <a:gd name="connsiteX18" fmla="*/ 0 w 6738425"/>
              <a:gd name="connsiteY18" fmla="*/ 436099 h 2686929"/>
              <a:gd name="connsiteX19" fmla="*/ 0 w 6738425"/>
              <a:gd name="connsiteY19" fmla="*/ 28135 h 26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38425" h="2686929">
                <a:moveTo>
                  <a:pt x="0" y="28135"/>
                </a:moveTo>
                <a:lnTo>
                  <a:pt x="787791" y="0"/>
                </a:lnTo>
                <a:lnTo>
                  <a:pt x="1322363" y="14068"/>
                </a:lnTo>
                <a:lnTo>
                  <a:pt x="2138289" y="70339"/>
                </a:lnTo>
                <a:lnTo>
                  <a:pt x="2897945" y="84406"/>
                </a:lnTo>
                <a:lnTo>
                  <a:pt x="3671668" y="84406"/>
                </a:lnTo>
                <a:lnTo>
                  <a:pt x="4473526" y="84406"/>
                </a:lnTo>
                <a:lnTo>
                  <a:pt x="4923693" y="56271"/>
                </a:lnTo>
                <a:lnTo>
                  <a:pt x="5387926" y="211015"/>
                </a:lnTo>
                <a:lnTo>
                  <a:pt x="6133514" y="590843"/>
                </a:lnTo>
                <a:lnTo>
                  <a:pt x="6710289" y="1069145"/>
                </a:lnTo>
                <a:lnTo>
                  <a:pt x="6738425" y="2096086"/>
                </a:lnTo>
                <a:lnTo>
                  <a:pt x="5176911" y="2672862"/>
                </a:lnTo>
                <a:lnTo>
                  <a:pt x="3221502" y="2686929"/>
                </a:lnTo>
                <a:lnTo>
                  <a:pt x="1561514" y="2419643"/>
                </a:lnTo>
                <a:lnTo>
                  <a:pt x="1111348" y="1814732"/>
                </a:lnTo>
                <a:lnTo>
                  <a:pt x="422031" y="1589649"/>
                </a:lnTo>
                <a:lnTo>
                  <a:pt x="140677" y="1167619"/>
                </a:lnTo>
                <a:lnTo>
                  <a:pt x="0" y="436099"/>
                </a:lnTo>
                <a:lnTo>
                  <a:pt x="0" y="2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17588" y="1308295"/>
            <a:ext cx="5528603" cy="2630659"/>
          </a:xfrm>
          <a:custGeom>
            <a:avLst/>
            <a:gdLst>
              <a:gd name="connsiteX0" fmla="*/ 2236763 w 5528603"/>
              <a:gd name="connsiteY0" fmla="*/ 28136 h 2630659"/>
              <a:gd name="connsiteX1" fmla="*/ 4149969 w 5528603"/>
              <a:gd name="connsiteY1" fmla="*/ 0 h 2630659"/>
              <a:gd name="connsiteX2" fmla="*/ 4797083 w 5528603"/>
              <a:gd name="connsiteY2" fmla="*/ 872197 h 2630659"/>
              <a:gd name="connsiteX3" fmla="*/ 5528603 w 5528603"/>
              <a:gd name="connsiteY3" fmla="*/ 1209822 h 2630659"/>
              <a:gd name="connsiteX4" fmla="*/ 5401994 w 5528603"/>
              <a:gd name="connsiteY4" fmla="*/ 2630659 h 2630659"/>
              <a:gd name="connsiteX5" fmla="*/ 4740812 w 5528603"/>
              <a:gd name="connsiteY5" fmla="*/ 2574388 h 2630659"/>
              <a:gd name="connsiteX6" fmla="*/ 4065563 w 5528603"/>
              <a:gd name="connsiteY6" fmla="*/ 2616591 h 2630659"/>
              <a:gd name="connsiteX7" fmla="*/ 1252024 w 5528603"/>
              <a:gd name="connsiteY7" fmla="*/ 2532185 h 2630659"/>
              <a:gd name="connsiteX8" fmla="*/ 84406 w 5528603"/>
              <a:gd name="connsiteY8" fmla="*/ 2293034 h 2630659"/>
              <a:gd name="connsiteX9" fmla="*/ 0 w 5528603"/>
              <a:gd name="connsiteY9" fmla="*/ 1927274 h 2630659"/>
              <a:gd name="connsiteX10" fmla="*/ 70338 w 5528603"/>
              <a:gd name="connsiteY10" fmla="*/ 1026942 h 2630659"/>
              <a:gd name="connsiteX11" fmla="*/ 2236763 w 5528603"/>
              <a:gd name="connsiteY11" fmla="*/ 28136 h 26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8603" h="2630659">
                <a:moveTo>
                  <a:pt x="2236763" y="28136"/>
                </a:moveTo>
                <a:lnTo>
                  <a:pt x="4149969" y="0"/>
                </a:lnTo>
                <a:lnTo>
                  <a:pt x="4797083" y="872197"/>
                </a:lnTo>
                <a:lnTo>
                  <a:pt x="5528603" y="1209822"/>
                </a:lnTo>
                <a:lnTo>
                  <a:pt x="5401994" y="2630659"/>
                </a:lnTo>
                <a:lnTo>
                  <a:pt x="4740812" y="2574388"/>
                </a:lnTo>
                <a:lnTo>
                  <a:pt x="4065563" y="2616591"/>
                </a:lnTo>
                <a:lnTo>
                  <a:pt x="1252024" y="2532185"/>
                </a:lnTo>
                <a:lnTo>
                  <a:pt x="84406" y="2293034"/>
                </a:lnTo>
                <a:lnTo>
                  <a:pt x="0" y="1927274"/>
                </a:lnTo>
                <a:lnTo>
                  <a:pt x="70338" y="1026942"/>
                </a:lnTo>
                <a:lnTo>
                  <a:pt x="2236763" y="28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1914" y="134470"/>
            <a:ext cx="120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লাইনগুলো সাজিয়ে লেখ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5242" y="1746516"/>
            <a:ext cx="645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ছুটি ও ভাই,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9702" y="2454402"/>
            <a:ext cx="692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মেঘের কোলে রোদ হেসেছে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6924" y="3107562"/>
            <a:ext cx="657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ছুটি।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7588" y="3736478"/>
            <a:ext cx="716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 গেছে টুটি, </a:t>
            </a:r>
          </a:p>
        </p:txBody>
      </p:sp>
    </p:spTree>
    <p:extLst>
      <p:ext uri="{BB962C8B-B14F-4D97-AF65-F5344CB8AC3E}">
        <p14:creationId xmlns:p14="http://schemas.microsoft.com/office/powerpoint/2010/main" val="30866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" y="1117600"/>
            <a:ext cx="11997019" cy="56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eeform 9"/>
          <p:cNvSpPr/>
          <p:nvPr/>
        </p:nvSpPr>
        <p:spPr>
          <a:xfrm>
            <a:off x="5247249" y="3882683"/>
            <a:ext cx="6738425" cy="2686929"/>
          </a:xfrm>
          <a:custGeom>
            <a:avLst/>
            <a:gdLst>
              <a:gd name="connsiteX0" fmla="*/ 0 w 6738425"/>
              <a:gd name="connsiteY0" fmla="*/ 28135 h 2686929"/>
              <a:gd name="connsiteX1" fmla="*/ 787791 w 6738425"/>
              <a:gd name="connsiteY1" fmla="*/ 0 h 2686929"/>
              <a:gd name="connsiteX2" fmla="*/ 1322363 w 6738425"/>
              <a:gd name="connsiteY2" fmla="*/ 14068 h 2686929"/>
              <a:gd name="connsiteX3" fmla="*/ 2138289 w 6738425"/>
              <a:gd name="connsiteY3" fmla="*/ 70339 h 2686929"/>
              <a:gd name="connsiteX4" fmla="*/ 2897945 w 6738425"/>
              <a:gd name="connsiteY4" fmla="*/ 84406 h 2686929"/>
              <a:gd name="connsiteX5" fmla="*/ 3671668 w 6738425"/>
              <a:gd name="connsiteY5" fmla="*/ 84406 h 2686929"/>
              <a:gd name="connsiteX6" fmla="*/ 4473526 w 6738425"/>
              <a:gd name="connsiteY6" fmla="*/ 84406 h 2686929"/>
              <a:gd name="connsiteX7" fmla="*/ 4923693 w 6738425"/>
              <a:gd name="connsiteY7" fmla="*/ 56271 h 2686929"/>
              <a:gd name="connsiteX8" fmla="*/ 5387926 w 6738425"/>
              <a:gd name="connsiteY8" fmla="*/ 211015 h 2686929"/>
              <a:gd name="connsiteX9" fmla="*/ 6133514 w 6738425"/>
              <a:gd name="connsiteY9" fmla="*/ 590843 h 2686929"/>
              <a:gd name="connsiteX10" fmla="*/ 6710289 w 6738425"/>
              <a:gd name="connsiteY10" fmla="*/ 1069145 h 2686929"/>
              <a:gd name="connsiteX11" fmla="*/ 6738425 w 6738425"/>
              <a:gd name="connsiteY11" fmla="*/ 2096086 h 2686929"/>
              <a:gd name="connsiteX12" fmla="*/ 5176911 w 6738425"/>
              <a:gd name="connsiteY12" fmla="*/ 2672862 h 2686929"/>
              <a:gd name="connsiteX13" fmla="*/ 3221502 w 6738425"/>
              <a:gd name="connsiteY13" fmla="*/ 2686929 h 2686929"/>
              <a:gd name="connsiteX14" fmla="*/ 1561514 w 6738425"/>
              <a:gd name="connsiteY14" fmla="*/ 2419643 h 2686929"/>
              <a:gd name="connsiteX15" fmla="*/ 1111348 w 6738425"/>
              <a:gd name="connsiteY15" fmla="*/ 1814732 h 2686929"/>
              <a:gd name="connsiteX16" fmla="*/ 422031 w 6738425"/>
              <a:gd name="connsiteY16" fmla="*/ 1589649 h 2686929"/>
              <a:gd name="connsiteX17" fmla="*/ 140677 w 6738425"/>
              <a:gd name="connsiteY17" fmla="*/ 1167619 h 2686929"/>
              <a:gd name="connsiteX18" fmla="*/ 0 w 6738425"/>
              <a:gd name="connsiteY18" fmla="*/ 436099 h 2686929"/>
              <a:gd name="connsiteX19" fmla="*/ 0 w 6738425"/>
              <a:gd name="connsiteY19" fmla="*/ 28135 h 26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38425" h="2686929">
                <a:moveTo>
                  <a:pt x="0" y="28135"/>
                </a:moveTo>
                <a:lnTo>
                  <a:pt x="787791" y="0"/>
                </a:lnTo>
                <a:lnTo>
                  <a:pt x="1322363" y="14068"/>
                </a:lnTo>
                <a:lnTo>
                  <a:pt x="2138289" y="70339"/>
                </a:lnTo>
                <a:lnTo>
                  <a:pt x="2897945" y="84406"/>
                </a:lnTo>
                <a:lnTo>
                  <a:pt x="3671668" y="84406"/>
                </a:lnTo>
                <a:lnTo>
                  <a:pt x="4473526" y="84406"/>
                </a:lnTo>
                <a:lnTo>
                  <a:pt x="4923693" y="56271"/>
                </a:lnTo>
                <a:lnTo>
                  <a:pt x="5387926" y="211015"/>
                </a:lnTo>
                <a:lnTo>
                  <a:pt x="6133514" y="590843"/>
                </a:lnTo>
                <a:lnTo>
                  <a:pt x="6710289" y="1069145"/>
                </a:lnTo>
                <a:lnTo>
                  <a:pt x="6738425" y="2096086"/>
                </a:lnTo>
                <a:lnTo>
                  <a:pt x="5176911" y="2672862"/>
                </a:lnTo>
                <a:lnTo>
                  <a:pt x="3221502" y="2686929"/>
                </a:lnTo>
                <a:lnTo>
                  <a:pt x="1561514" y="2419643"/>
                </a:lnTo>
                <a:lnTo>
                  <a:pt x="1111348" y="1814732"/>
                </a:lnTo>
                <a:lnTo>
                  <a:pt x="422031" y="1589649"/>
                </a:lnTo>
                <a:lnTo>
                  <a:pt x="140677" y="1167619"/>
                </a:lnTo>
                <a:lnTo>
                  <a:pt x="0" y="436099"/>
                </a:lnTo>
                <a:lnTo>
                  <a:pt x="0" y="2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914" y="134470"/>
            <a:ext cx="120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ও কবির নামসহ কবিতাটির চার লাইন খাতায় লেখ। </a:t>
            </a:r>
          </a:p>
        </p:txBody>
      </p:sp>
      <p:sp>
        <p:nvSpPr>
          <p:cNvPr id="2" name="Freeform 1"/>
          <p:cNvSpPr/>
          <p:nvPr/>
        </p:nvSpPr>
        <p:spPr>
          <a:xfrm>
            <a:off x="7061982" y="1294228"/>
            <a:ext cx="2616590" cy="942535"/>
          </a:xfrm>
          <a:custGeom>
            <a:avLst/>
            <a:gdLst>
              <a:gd name="connsiteX0" fmla="*/ 689316 w 2616590"/>
              <a:gd name="connsiteY0" fmla="*/ 0 h 942535"/>
              <a:gd name="connsiteX1" fmla="*/ 2152356 w 2616590"/>
              <a:gd name="connsiteY1" fmla="*/ 56270 h 942535"/>
              <a:gd name="connsiteX2" fmla="*/ 2616590 w 2616590"/>
              <a:gd name="connsiteY2" fmla="*/ 815926 h 942535"/>
              <a:gd name="connsiteX3" fmla="*/ 1730326 w 2616590"/>
              <a:gd name="connsiteY3" fmla="*/ 942535 h 942535"/>
              <a:gd name="connsiteX4" fmla="*/ 70338 w 2616590"/>
              <a:gd name="connsiteY4" fmla="*/ 815926 h 942535"/>
              <a:gd name="connsiteX5" fmla="*/ 0 w 2616590"/>
              <a:gd name="connsiteY5" fmla="*/ 464234 h 942535"/>
              <a:gd name="connsiteX6" fmla="*/ 689316 w 2616590"/>
              <a:gd name="connsiteY6" fmla="*/ 0 h 9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590" h="942535">
                <a:moveTo>
                  <a:pt x="689316" y="0"/>
                </a:moveTo>
                <a:lnTo>
                  <a:pt x="2152356" y="56270"/>
                </a:lnTo>
                <a:lnTo>
                  <a:pt x="2616590" y="815926"/>
                </a:lnTo>
                <a:lnTo>
                  <a:pt x="1730326" y="942535"/>
                </a:lnTo>
                <a:lnTo>
                  <a:pt x="70338" y="815926"/>
                </a:lnTo>
                <a:lnTo>
                  <a:pt x="0" y="464234"/>
                </a:lnTo>
                <a:lnTo>
                  <a:pt x="6893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261317" y="2264898"/>
            <a:ext cx="5359791" cy="506437"/>
          </a:xfrm>
          <a:custGeom>
            <a:avLst/>
            <a:gdLst>
              <a:gd name="connsiteX0" fmla="*/ 211015 w 5359791"/>
              <a:gd name="connsiteY0" fmla="*/ 0 h 506437"/>
              <a:gd name="connsiteX1" fmla="*/ 2222695 w 5359791"/>
              <a:gd name="connsiteY1" fmla="*/ 28136 h 506437"/>
              <a:gd name="connsiteX2" fmla="*/ 3334043 w 5359791"/>
              <a:gd name="connsiteY2" fmla="*/ 56271 h 506437"/>
              <a:gd name="connsiteX3" fmla="*/ 4107766 w 5359791"/>
              <a:gd name="connsiteY3" fmla="*/ 14068 h 506437"/>
              <a:gd name="connsiteX4" fmla="*/ 5008098 w 5359791"/>
              <a:gd name="connsiteY4" fmla="*/ 14068 h 506437"/>
              <a:gd name="connsiteX5" fmla="*/ 5331655 w 5359791"/>
              <a:gd name="connsiteY5" fmla="*/ 42204 h 506437"/>
              <a:gd name="connsiteX6" fmla="*/ 5359791 w 5359791"/>
              <a:gd name="connsiteY6" fmla="*/ 492370 h 506437"/>
              <a:gd name="connsiteX7" fmla="*/ 4389120 w 5359791"/>
              <a:gd name="connsiteY7" fmla="*/ 422031 h 506437"/>
              <a:gd name="connsiteX8" fmla="*/ 3277772 w 5359791"/>
              <a:gd name="connsiteY8" fmla="*/ 393896 h 506437"/>
              <a:gd name="connsiteX9" fmla="*/ 1702191 w 5359791"/>
              <a:gd name="connsiteY9" fmla="*/ 422031 h 506437"/>
              <a:gd name="connsiteX10" fmla="*/ 126609 w 5359791"/>
              <a:gd name="connsiteY10" fmla="*/ 506437 h 506437"/>
              <a:gd name="connsiteX11" fmla="*/ 0 w 5359791"/>
              <a:gd name="connsiteY11" fmla="*/ 126610 h 506437"/>
              <a:gd name="connsiteX12" fmla="*/ 211015 w 5359791"/>
              <a:gd name="connsiteY12" fmla="*/ 0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791" h="506437">
                <a:moveTo>
                  <a:pt x="211015" y="0"/>
                </a:moveTo>
                <a:lnTo>
                  <a:pt x="2222695" y="28136"/>
                </a:lnTo>
                <a:lnTo>
                  <a:pt x="3334043" y="56271"/>
                </a:lnTo>
                <a:lnTo>
                  <a:pt x="4107766" y="14068"/>
                </a:lnTo>
                <a:lnTo>
                  <a:pt x="5008098" y="14068"/>
                </a:lnTo>
                <a:lnTo>
                  <a:pt x="5331655" y="42204"/>
                </a:lnTo>
                <a:lnTo>
                  <a:pt x="5359791" y="492370"/>
                </a:lnTo>
                <a:lnTo>
                  <a:pt x="4389120" y="422031"/>
                </a:lnTo>
                <a:lnTo>
                  <a:pt x="3277772" y="393896"/>
                </a:lnTo>
                <a:lnTo>
                  <a:pt x="1702191" y="422031"/>
                </a:lnTo>
                <a:lnTo>
                  <a:pt x="126609" y="506437"/>
                </a:lnTo>
                <a:lnTo>
                  <a:pt x="0" y="126610"/>
                </a:lnTo>
                <a:lnTo>
                  <a:pt x="2110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69612" y="2715065"/>
            <a:ext cx="3390314" cy="365760"/>
          </a:xfrm>
          <a:custGeom>
            <a:avLst/>
            <a:gdLst>
              <a:gd name="connsiteX0" fmla="*/ 225083 w 3390314"/>
              <a:gd name="connsiteY0" fmla="*/ 295421 h 365760"/>
              <a:gd name="connsiteX1" fmla="*/ 1111348 w 3390314"/>
              <a:gd name="connsiteY1" fmla="*/ 309489 h 365760"/>
              <a:gd name="connsiteX2" fmla="*/ 1842868 w 3390314"/>
              <a:gd name="connsiteY2" fmla="*/ 323557 h 365760"/>
              <a:gd name="connsiteX3" fmla="*/ 2250831 w 3390314"/>
              <a:gd name="connsiteY3" fmla="*/ 323557 h 365760"/>
              <a:gd name="connsiteX4" fmla="*/ 2560320 w 3390314"/>
              <a:gd name="connsiteY4" fmla="*/ 365760 h 365760"/>
              <a:gd name="connsiteX5" fmla="*/ 2771336 w 3390314"/>
              <a:gd name="connsiteY5" fmla="*/ 351692 h 365760"/>
              <a:gd name="connsiteX6" fmla="*/ 3123028 w 3390314"/>
              <a:gd name="connsiteY6" fmla="*/ 337624 h 365760"/>
              <a:gd name="connsiteX7" fmla="*/ 3390314 w 3390314"/>
              <a:gd name="connsiteY7" fmla="*/ 337624 h 365760"/>
              <a:gd name="connsiteX8" fmla="*/ 3348111 w 3390314"/>
              <a:gd name="connsiteY8" fmla="*/ 84406 h 365760"/>
              <a:gd name="connsiteX9" fmla="*/ 3038622 w 3390314"/>
              <a:gd name="connsiteY9" fmla="*/ 0 h 365760"/>
              <a:gd name="connsiteX10" fmla="*/ 2602523 w 3390314"/>
              <a:gd name="connsiteY10" fmla="*/ 0 h 365760"/>
              <a:gd name="connsiteX11" fmla="*/ 1631853 w 3390314"/>
              <a:gd name="connsiteY11" fmla="*/ 14067 h 365760"/>
              <a:gd name="connsiteX12" fmla="*/ 717453 w 3390314"/>
              <a:gd name="connsiteY12" fmla="*/ 14067 h 365760"/>
              <a:gd name="connsiteX13" fmla="*/ 0 w 3390314"/>
              <a:gd name="connsiteY13" fmla="*/ 84406 h 365760"/>
              <a:gd name="connsiteX14" fmla="*/ 225083 w 3390314"/>
              <a:gd name="connsiteY14" fmla="*/ 295421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0314" h="365760">
                <a:moveTo>
                  <a:pt x="225083" y="295421"/>
                </a:moveTo>
                <a:lnTo>
                  <a:pt x="1111348" y="309489"/>
                </a:lnTo>
                <a:lnTo>
                  <a:pt x="1842868" y="323557"/>
                </a:lnTo>
                <a:lnTo>
                  <a:pt x="2250831" y="323557"/>
                </a:lnTo>
                <a:lnTo>
                  <a:pt x="2560320" y="365760"/>
                </a:lnTo>
                <a:lnTo>
                  <a:pt x="2771336" y="351692"/>
                </a:lnTo>
                <a:lnTo>
                  <a:pt x="3123028" y="337624"/>
                </a:lnTo>
                <a:lnTo>
                  <a:pt x="3390314" y="337624"/>
                </a:lnTo>
                <a:lnTo>
                  <a:pt x="3348111" y="84406"/>
                </a:lnTo>
                <a:lnTo>
                  <a:pt x="3038622" y="0"/>
                </a:lnTo>
                <a:lnTo>
                  <a:pt x="2602523" y="0"/>
                </a:lnTo>
                <a:lnTo>
                  <a:pt x="1631853" y="14067"/>
                </a:lnTo>
                <a:lnTo>
                  <a:pt x="717453" y="14067"/>
                </a:lnTo>
                <a:lnTo>
                  <a:pt x="0" y="84406"/>
                </a:lnTo>
                <a:lnTo>
                  <a:pt x="225083" y="2954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31655" y="3066757"/>
            <a:ext cx="5078437" cy="422031"/>
          </a:xfrm>
          <a:custGeom>
            <a:avLst/>
            <a:gdLst>
              <a:gd name="connsiteX0" fmla="*/ 0 w 5078437"/>
              <a:gd name="connsiteY0" fmla="*/ 14068 h 422031"/>
              <a:gd name="connsiteX1" fmla="*/ 56271 w 5078437"/>
              <a:gd name="connsiteY1" fmla="*/ 422031 h 422031"/>
              <a:gd name="connsiteX2" fmla="*/ 1688123 w 5078437"/>
              <a:gd name="connsiteY2" fmla="*/ 422031 h 422031"/>
              <a:gd name="connsiteX3" fmla="*/ 2954216 w 5078437"/>
              <a:gd name="connsiteY3" fmla="*/ 422031 h 422031"/>
              <a:gd name="connsiteX4" fmla="*/ 3643533 w 5078437"/>
              <a:gd name="connsiteY4" fmla="*/ 407963 h 422031"/>
              <a:gd name="connsiteX5" fmla="*/ 4698610 w 5078437"/>
              <a:gd name="connsiteY5" fmla="*/ 379828 h 422031"/>
              <a:gd name="connsiteX6" fmla="*/ 5078437 w 5078437"/>
              <a:gd name="connsiteY6" fmla="*/ 407963 h 422031"/>
              <a:gd name="connsiteX7" fmla="*/ 4979963 w 5078437"/>
              <a:gd name="connsiteY7" fmla="*/ 84406 h 422031"/>
              <a:gd name="connsiteX8" fmla="*/ 4642339 w 5078437"/>
              <a:gd name="connsiteY8" fmla="*/ 28135 h 422031"/>
              <a:gd name="connsiteX9" fmla="*/ 3924887 w 5078437"/>
              <a:gd name="connsiteY9" fmla="*/ 70338 h 422031"/>
              <a:gd name="connsiteX10" fmla="*/ 3390314 w 5078437"/>
              <a:gd name="connsiteY10" fmla="*/ 56271 h 422031"/>
              <a:gd name="connsiteX11" fmla="*/ 3010487 w 5078437"/>
              <a:gd name="connsiteY11" fmla="*/ 42203 h 422031"/>
              <a:gd name="connsiteX12" fmla="*/ 2461847 w 5078437"/>
              <a:gd name="connsiteY12" fmla="*/ 42203 h 422031"/>
              <a:gd name="connsiteX13" fmla="*/ 1322363 w 5078437"/>
              <a:gd name="connsiteY13" fmla="*/ 0 h 422031"/>
              <a:gd name="connsiteX14" fmla="*/ 0 w 5078437"/>
              <a:gd name="connsiteY14" fmla="*/ 14068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8437" h="422031">
                <a:moveTo>
                  <a:pt x="0" y="14068"/>
                </a:moveTo>
                <a:lnTo>
                  <a:pt x="56271" y="422031"/>
                </a:lnTo>
                <a:lnTo>
                  <a:pt x="1688123" y="422031"/>
                </a:lnTo>
                <a:lnTo>
                  <a:pt x="2954216" y="422031"/>
                </a:lnTo>
                <a:lnTo>
                  <a:pt x="3643533" y="407963"/>
                </a:lnTo>
                <a:lnTo>
                  <a:pt x="4698610" y="379828"/>
                </a:lnTo>
                <a:lnTo>
                  <a:pt x="5078437" y="407963"/>
                </a:lnTo>
                <a:lnTo>
                  <a:pt x="4979963" y="84406"/>
                </a:lnTo>
                <a:lnTo>
                  <a:pt x="4642339" y="28135"/>
                </a:lnTo>
                <a:lnTo>
                  <a:pt x="3924887" y="70338"/>
                </a:lnTo>
                <a:lnTo>
                  <a:pt x="3390314" y="56271"/>
                </a:lnTo>
                <a:lnTo>
                  <a:pt x="3010487" y="42203"/>
                </a:lnTo>
                <a:lnTo>
                  <a:pt x="2461847" y="42203"/>
                </a:lnTo>
                <a:lnTo>
                  <a:pt x="1322363" y="0"/>
                </a:lnTo>
                <a:lnTo>
                  <a:pt x="0" y="140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611815" y="3502855"/>
            <a:ext cx="4037428" cy="478302"/>
          </a:xfrm>
          <a:custGeom>
            <a:avLst/>
            <a:gdLst>
              <a:gd name="connsiteX0" fmla="*/ 154745 w 4037428"/>
              <a:gd name="connsiteY0" fmla="*/ 70339 h 478302"/>
              <a:gd name="connsiteX1" fmla="*/ 1730327 w 4037428"/>
              <a:gd name="connsiteY1" fmla="*/ 28136 h 478302"/>
              <a:gd name="connsiteX2" fmla="*/ 2771336 w 4037428"/>
              <a:gd name="connsiteY2" fmla="*/ 56271 h 478302"/>
              <a:gd name="connsiteX3" fmla="*/ 3376247 w 4037428"/>
              <a:gd name="connsiteY3" fmla="*/ 0 h 478302"/>
              <a:gd name="connsiteX4" fmla="*/ 4009293 w 4037428"/>
              <a:gd name="connsiteY4" fmla="*/ 56271 h 478302"/>
              <a:gd name="connsiteX5" fmla="*/ 4037428 w 4037428"/>
              <a:gd name="connsiteY5" fmla="*/ 464234 h 478302"/>
              <a:gd name="connsiteX6" fmla="*/ 1153551 w 4037428"/>
              <a:gd name="connsiteY6" fmla="*/ 478302 h 478302"/>
              <a:gd name="connsiteX7" fmla="*/ 0 w 4037428"/>
              <a:gd name="connsiteY7" fmla="*/ 407963 h 478302"/>
              <a:gd name="connsiteX8" fmla="*/ 154745 w 4037428"/>
              <a:gd name="connsiteY8" fmla="*/ 70339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7428" h="478302">
                <a:moveTo>
                  <a:pt x="154745" y="70339"/>
                </a:moveTo>
                <a:lnTo>
                  <a:pt x="1730327" y="28136"/>
                </a:lnTo>
                <a:lnTo>
                  <a:pt x="2771336" y="56271"/>
                </a:lnTo>
                <a:lnTo>
                  <a:pt x="3376247" y="0"/>
                </a:lnTo>
                <a:lnTo>
                  <a:pt x="4009293" y="56271"/>
                </a:lnTo>
                <a:lnTo>
                  <a:pt x="4037428" y="464234"/>
                </a:lnTo>
                <a:lnTo>
                  <a:pt x="1153551" y="478302"/>
                </a:lnTo>
                <a:lnTo>
                  <a:pt x="0" y="407963"/>
                </a:lnTo>
                <a:lnTo>
                  <a:pt x="154745" y="70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8560" y="2606040"/>
            <a:ext cx="5669280" cy="1311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92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92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9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22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720" y="2514600"/>
            <a:ext cx="7132320" cy="3065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109709" tIns="54854" rIns="109709" bIns="54854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দাস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আজমপুর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দর্শনা-চুয়াডাঙ্গা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960" y="137160"/>
            <a:ext cx="7589520" cy="11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09" tIns="54854" rIns="109709" bIns="54854">
            <a:spAutoFit/>
          </a:bodyPr>
          <a:lstStyle/>
          <a:p>
            <a:pPr algn="ctr"/>
            <a:r>
              <a:rPr lang="en-US" sz="5280" b="1" dirty="0">
                <a:latin typeface="NikoshBAN"/>
              </a:rPr>
              <a:t>শিক্ষক</a:t>
            </a:r>
            <a:r>
              <a:rPr lang="en-US" sz="6480" b="1" dirty="0">
                <a:latin typeface="NikoshBAN"/>
              </a:rPr>
              <a:t> </a:t>
            </a:r>
            <a:r>
              <a:rPr lang="en-US" sz="5280" b="1" dirty="0">
                <a:latin typeface="NikoshBAN"/>
              </a:rPr>
              <a:t>পরিচিতি</a:t>
            </a:r>
            <a:endParaRPr lang="en-US" sz="648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9" y="752193"/>
            <a:ext cx="4169932" cy="539311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0" name="TextBox 9"/>
          <p:cNvSpPr txBox="1"/>
          <p:nvPr/>
        </p:nvSpPr>
        <p:spPr>
          <a:xfrm>
            <a:off x="935812" y="2629495"/>
            <a:ext cx="4623515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000" dirty="0">
              <a:ln>
                <a:solidFill>
                  <a:srgbClr val="FF0000"/>
                </a:solidFill>
              </a:ln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কবিতাঃ ছুটি</a:t>
            </a:r>
          </a:p>
          <a:p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পৃষ্ঠাঃ ৭০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9A3D7-2624-455F-80B5-0F6F50CE30BB}"/>
              </a:ext>
            </a:extLst>
          </p:cNvPr>
          <p:cNvSpPr txBox="1"/>
          <p:nvPr/>
        </p:nvSpPr>
        <p:spPr>
          <a:xfrm>
            <a:off x="467148" y="125071"/>
            <a:ext cx="6035040" cy="997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09" tIns="54854" rIns="109709" bIns="54854" rtlCol="0">
            <a:spAutoFit/>
          </a:bodyPr>
          <a:lstStyle/>
          <a:p>
            <a:pPr algn="ctr"/>
            <a:r>
              <a:rPr lang="en-US" sz="5760" b="1" dirty="0">
                <a:latin typeface="NikoshBAN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855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AAFD20-8887-4C1C-AE8F-87907566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" y="64136"/>
            <a:ext cx="11990294" cy="67297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511989" y="80682"/>
            <a:ext cx="348278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মেঘ চেনো?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2047" y="94129"/>
            <a:ext cx="413273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 কোথা থেকে আসে?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821" y="5605244"/>
            <a:ext cx="1083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দিন তোমাদের বিদ্যালয়ে আসতে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7967" y="5548088"/>
            <a:ext cx="6729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দিন তোমাদের বিদ্যালয় ছুটি থাকে?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0539" y="5495528"/>
            <a:ext cx="7447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শুক্রবার ছাড়া আর কোন কোন দিন ছুটি থাকে?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281" y="5541674"/>
            <a:ext cx="3983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 পেলে কেমন লাগে?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81608" y="5573665"/>
            <a:ext cx="5044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ছুটির দিনে তোমরা কী কী কর?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1833" y="5501942"/>
            <a:ext cx="8518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ছুটির দিন সম্পর্কে একটি কবিতা পড়বো। </a:t>
            </a:r>
          </a:p>
        </p:txBody>
      </p:sp>
    </p:spTree>
    <p:extLst>
      <p:ext uri="{BB962C8B-B14F-4D97-AF65-F5344CB8AC3E}">
        <p14:creationId xmlns:p14="http://schemas.microsoft.com/office/powerpoint/2010/main" val="28198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2" grpId="1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133157" y="380744"/>
            <a:ext cx="3605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পড়ব...।।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0332" y="1021102"/>
            <a:ext cx="1503937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968002"/>
            <a:ext cx="5686299" cy="333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72612-C890-4295-B962-7A3ED39E1D83}"/>
              </a:ext>
            </a:extLst>
          </p:cNvPr>
          <p:cNvSpPr txBox="1"/>
          <p:nvPr/>
        </p:nvSpPr>
        <p:spPr>
          <a:xfrm>
            <a:off x="5159627" y="3140765"/>
            <a:ext cx="590593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</a:p>
          <a:p>
            <a:pPr algn="ctr"/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</a:p>
          <a:p>
            <a:pPr algn="ctr"/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</p:txBody>
      </p:sp>
    </p:spTree>
    <p:extLst>
      <p:ext uri="{BB962C8B-B14F-4D97-AF65-F5344CB8AC3E}">
        <p14:creationId xmlns:p14="http://schemas.microsoft.com/office/powerpoint/2010/main" val="212223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320" y="137161"/>
            <a:ext cx="39319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035" y="1287244"/>
            <a:ext cx="9034007" cy="52937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2.1.2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" y="67235"/>
            <a:ext cx="11997019" cy="671008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177118" y="215153"/>
            <a:ext cx="6817658" cy="6158753"/>
          </a:xfrm>
          <a:custGeom>
            <a:avLst/>
            <a:gdLst>
              <a:gd name="connsiteX0" fmla="*/ 134470 w 6817658"/>
              <a:gd name="connsiteY0" fmla="*/ 995082 h 6158753"/>
              <a:gd name="connsiteX1" fmla="*/ 3200400 w 6817658"/>
              <a:gd name="connsiteY1" fmla="*/ 0 h 6158753"/>
              <a:gd name="connsiteX2" fmla="*/ 5876364 w 6817658"/>
              <a:gd name="connsiteY2" fmla="*/ 1667435 h 6158753"/>
              <a:gd name="connsiteX3" fmla="*/ 6736976 w 6817658"/>
              <a:gd name="connsiteY3" fmla="*/ 4276165 h 6158753"/>
              <a:gd name="connsiteX4" fmla="*/ 6817658 w 6817658"/>
              <a:gd name="connsiteY4" fmla="*/ 5647765 h 6158753"/>
              <a:gd name="connsiteX5" fmla="*/ 5190564 w 6817658"/>
              <a:gd name="connsiteY5" fmla="*/ 6158753 h 6158753"/>
              <a:gd name="connsiteX6" fmla="*/ 1425388 w 6817658"/>
              <a:gd name="connsiteY6" fmla="*/ 6064623 h 6158753"/>
              <a:gd name="connsiteX7" fmla="*/ 1075764 w 6817658"/>
              <a:gd name="connsiteY7" fmla="*/ 5204012 h 6158753"/>
              <a:gd name="connsiteX8" fmla="*/ 443753 w 6817658"/>
              <a:gd name="connsiteY8" fmla="*/ 5002306 h 6158753"/>
              <a:gd name="connsiteX9" fmla="*/ 0 w 6817658"/>
              <a:gd name="connsiteY9" fmla="*/ 3388659 h 6158753"/>
              <a:gd name="connsiteX10" fmla="*/ 188258 w 6817658"/>
              <a:gd name="connsiteY10" fmla="*/ 1869141 h 6158753"/>
              <a:gd name="connsiteX11" fmla="*/ 134470 w 6817658"/>
              <a:gd name="connsiteY11" fmla="*/ 995082 h 615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7658" h="6158753">
                <a:moveTo>
                  <a:pt x="134470" y="995082"/>
                </a:moveTo>
                <a:lnTo>
                  <a:pt x="3200400" y="0"/>
                </a:lnTo>
                <a:lnTo>
                  <a:pt x="5876364" y="1667435"/>
                </a:lnTo>
                <a:lnTo>
                  <a:pt x="6736976" y="4276165"/>
                </a:lnTo>
                <a:lnTo>
                  <a:pt x="6817658" y="5647765"/>
                </a:lnTo>
                <a:lnTo>
                  <a:pt x="5190564" y="6158753"/>
                </a:lnTo>
                <a:lnTo>
                  <a:pt x="1425388" y="6064623"/>
                </a:lnTo>
                <a:lnTo>
                  <a:pt x="1075764" y="5204012"/>
                </a:lnTo>
                <a:lnTo>
                  <a:pt x="443753" y="5002306"/>
                </a:lnTo>
                <a:lnTo>
                  <a:pt x="0" y="3388659"/>
                </a:lnTo>
                <a:lnTo>
                  <a:pt x="188258" y="1869141"/>
                </a:lnTo>
                <a:lnTo>
                  <a:pt x="134470" y="9950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2406" y="2360447"/>
            <a:ext cx="556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সবাই মনোযোগ দিয়ে দেখ।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2406" y="2400789"/>
            <a:ext cx="556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226" y="2441131"/>
            <a:ext cx="556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শিশুরা কী করছে?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5" y="2133354"/>
            <a:ext cx="556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মজা করছে কেন? আজ কী তাদের কোন বিশেষ দিন?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5586" y="2468024"/>
            <a:ext cx="556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শিশুরা ছুটিতে মজা করছে।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3089" y="2160247"/>
            <a:ext cx="556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এবার সবাই মিলে কবিতাটির প্রথম ৪ লাইন আবৃতি করি। </a:t>
            </a:r>
          </a:p>
        </p:txBody>
      </p:sp>
    </p:spTree>
    <p:extLst>
      <p:ext uri="{BB962C8B-B14F-4D97-AF65-F5344CB8AC3E}">
        <p14:creationId xmlns:p14="http://schemas.microsoft.com/office/powerpoint/2010/main" val="4084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" y="67235"/>
            <a:ext cx="12003743" cy="67235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3630" y="4846578"/>
            <a:ext cx="102980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মেঘের কোলে রোদ হেসেছে</a:t>
            </a:r>
          </a:p>
        </p:txBody>
      </p:sp>
    </p:spTree>
    <p:extLst>
      <p:ext uri="{BB962C8B-B14F-4D97-AF65-F5344CB8AC3E}">
        <p14:creationId xmlns:p14="http://schemas.microsoft.com/office/powerpoint/2010/main" val="14321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4" name="Rectangle 3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13447"/>
            <a:ext cx="11997018" cy="6696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0453" y="4995952"/>
            <a:ext cx="728436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1500" dirty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 গেছে টুটি,</a:t>
            </a:r>
          </a:p>
        </p:txBody>
      </p:sp>
    </p:spTree>
    <p:extLst>
      <p:ext uri="{BB962C8B-B14F-4D97-AF65-F5344CB8AC3E}">
        <p14:creationId xmlns:p14="http://schemas.microsoft.com/office/powerpoint/2010/main" val="20296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303</Words>
  <Application>Microsoft Office PowerPoint</Application>
  <PresentationFormat>Widescreen</PresentationFormat>
  <Paragraphs>72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Sarup</cp:lastModifiedBy>
  <cp:revision>48</cp:revision>
  <dcterms:created xsi:type="dcterms:W3CDTF">2019-07-29T04:28:19Z</dcterms:created>
  <dcterms:modified xsi:type="dcterms:W3CDTF">2020-08-17T13:31:54Z</dcterms:modified>
</cp:coreProperties>
</file>