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70" r:id="rId6"/>
    <p:sldId id="260" r:id="rId7"/>
    <p:sldId id="262" r:id="rId8"/>
    <p:sldId id="261" r:id="rId9"/>
    <p:sldId id="263" r:id="rId10"/>
    <p:sldId id="264" r:id="rId11"/>
    <p:sldId id="265" r:id="rId12"/>
    <p:sldId id="269" r:id="rId13"/>
    <p:sldId id="268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8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33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0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4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9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7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2232EC-978C-4750-AF02-B9541F442F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BCA962-1AA7-4174-88E5-F2B484C71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webp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367901"/>
            <a:ext cx="12884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71" y="344995"/>
            <a:ext cx="9135126" cy="604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160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542" y="-72572"/>
            <a:ext cx="370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স্নেহের</a:t>
            </a:r>
            <a:r>
              <a:rPr lang="en-US" sz="6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6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" name="Straight Connector 2"/>
          <p:cNvCxnSpPr>
            <a:stCxn id="2" idx="1"/>
          </p:cNvCxnSpPr>
          <p:nvPr/>
        </p:nvCxnSpPr>
        <p:spPr>
          <a:xfrm flipH="1">
            <a:off x="2481944" y="435260"/>
            <a:ext cx="1625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481943" y="435259"/>
            <a:ext cx="0" cy="1320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481943" y="435259"/>
            <a:ext cx="1625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2" idx="3"/>
          </p:cNvCxnSpPr>
          <p:nvPr/>
        </p:nvCxnSpPr>
        <p:spPr>
          <a:xfrm flipH="1">
            <a:off x="7808685" y="435260"/>
            <a:ext cx="1625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434283" y="435259"/>
            <a:ext cx="7268" cy="131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3200" y="1908713"/>
            <a:ext cx="201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7315" y="1915973"/>
            <a:ext cx="201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উদ্ভীজ্জ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645972"/>
            <a:ext cx="4641273" cy="3321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2644398"/>
            <a:ext cx="4641273" cy="3321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2644397"/>
            <a:ext cx="4641273" cy="3321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5" y="2644395"/>
            <a:ext cx="4641273" cy="3321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5" y="2648935"/>
            <a:ext cx="4641273" cy="332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5" y="2650329"/>
            <a:ext cx="4641273" cy="3323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79" y="2644395"/>
            <a:ext cx="4641273" cy="3328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79" y="2632323"/>
            <a:ext cx="4641275" cy="33214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77" y="2630727"/>
            <a:ext cx="4641275" cy="33214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75" y="2637595"/>
            <a:ext cx="4613564" cy="33118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73" y="2628007"/>
            <a:ext cx="4613564" cy="33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709" y="249382"/>
            <a:ext cx="401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স্নেহের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9" y="1502262"/>
            <a:ext cx="5454931" cy="352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4" y="1502261"/>
            <a:ext cx="5680364" cy="3526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546" y="511102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শুস্ক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96891" y="5137849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942" y="-3627"/>
            <a:ext cx="407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endParaRPr lang="en-US" sz="6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0800000" flipH="1" flipV="1">
                <a:off x="935027" y="1916800"/>
                <a:ext cx="73521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6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600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600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+_+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Na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60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O</m:t>
                        </m:r>
                      </m:e>
                      <m:sub>
                        <m:r>
                          <a:rPr lang="en-US" sz="60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60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935027" y="1916800"/>
                <a:ext cx="7352153" cy="1015663"/>
              </a:xfrm>
              <a:prstGeom prst="rect">
                <a:avLst/>
              </a:prstGeom>
              <a:blipFill>
                <a:blip r:embed="rId2"/>
                <a:stretch>
                  <a:fillRect t="-16766" b="-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31161" y="1916800"/>
            <a:ext cx="1958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589" y="821926"/>
            <a:ext cx="10377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00545" y="4313100"/>
                <a:ext cx="1828806" cy="10113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5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4313100"/>
                <a:ext cx="1828806" cy="10113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96256" y="4326517"/>
                <a:ext cx="1731822" cy="10113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e>
                        <m:sub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56" y="4326517"/>
                <a:ext cx="1731822" cy="1011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18041" y="4313100"/>
                <a:ext cx="1828806" cy="10113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041" y="4313100"/>
                <a:ext cx="1828806" cy="10113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1054" y="5845661"/>
            <a:ext cx="362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7580056">
                <a:off x="485275" y="3756964"/>
                <a:ext cx="2084265" cy="2123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US" sz="13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580056">
                <a:off x="485275" y="3756964"/>
                <a:ext cx="2084265" cy="2123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25358" y="3362361"/>
                <a:ext cx="1732845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58" y="3362361"/>
                <a:ext cx="1732845" cy="2646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24086" y="3592092"/>
                <a:ext cx="1475499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86" y="3592092"/>
                <a:ext cx="1475499" cy="22159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368133" y="4313100"/>
                <a:ext cx="1828806" cy="10113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6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133" y="4313100"/>
                <a:ext cx="1828806" cy="1011386"/>
              </a:xfrm>
              <a:prstGeom prst="rect">
                <a:avLst/>
              </a:prstGeom>
              <a:blipFill>
                <a:blip r:embed="rId9"/>
                <a:stretch>
                  <a:fillRect l="-9603" t="-17964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74178" y="3592092"/>
                <a:ext cx="1475499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78" y="3592092"/>
                <a:ext cx="1475499" cy="22159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91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943" y="362857"/>
            <a:ext cx="3976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314" y="2612571"/>
            <a:ext cx="99132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8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943" y="362857"/>
            <a:ext cx="3976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30" y="2264228"/>
            <a:ext cx="10827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24885-8DA9-4284-9D7D-9749755660C5}"/>
              </a:ext>
            </a:extLst>
          </p:cNvPr>
          <p:cNvSpPr txBox="1"/>
          <p:nvPr/>
        </p:nvSpPr>
        <p:spPr>
          <a:xfrm>
            <a:off x="548640" y="464234"/>
            <a:ext cx="109165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আমন্ত্রন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764" y="166255"/>
            <a:ext cx="358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817" y="1363495"/>
            <a:ext cx="5527964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জিয়াউর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রহমান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সিনিয়র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কালাপাহাড়িয়া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ইউনিয়ন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বিজ্ঞান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অধ্যায়ঃপ্রথম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উন্নততর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জীবনধারা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০১৮১৩-০৩৭৪১১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E-mail: ziaur192@gmail.com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98" y="1546351"/>
            <a:ext cx="4222240" cy="4184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278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072" y="263236"/>
            <a:ext cx="256309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32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1" t="12544" r="-3386"/>
          <a:stretch/>
        </p:blipFill>
        <p:spPr>
          <a:xfrm>
            <a:off x="976742" y="1319069"/>
            <a:ext cx="3973059" cy="353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0" y="1319069"/>
            <a:ext cx="3754581" cy="3537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742" y="5375564"/>
            <a:ext cx="1055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২য়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3B592-EA95-4CC8-BCB5-602A05DC40EC}"/>
              </a:ext>
            </a:extLst>
          </p:cNvPr>
          <p:cNvSpPr txBox="1"/>
          <p:nvPr/>
        </p:nvSpPr>
        <p:spPr>
          <a:xfrm flipH="1">
            <a:off x="1563365" y="4834859"/>
            <a:ext cx="728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0795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309" y="221673"/>
            <a:ext cx="313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1963" y="720437"/>
            <a:ext cx="554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7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7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4" y="2117963"/>
            <a:ext cx="5054744" cy="3870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65" y="1920766"/>
            <a:ext cx="5054744" cy="40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" y="304801"/>
            <a:ext cx="114438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u="sng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u="sng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প্রণালি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71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9185" y="3484419"/>
                <a:ext cx="916751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80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1" i="1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80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1" i="1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80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1" i="1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8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chemeClr val="tx2"/>
                                </a:fgClr>
                                <a:bgClr>
                                  <a:schemeClr val="tx2">
                                    <a:lumMod val="20000"/>
                                    <a:lumOff val="80000"/>
                                  </a:schemeClr>
                                </a:bgClr>
                              </a:patt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80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5" y="3484419"/>
                <a:ext cx="9167510" cy="1231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078937" y="3520175"/>
            <a:ext cx="2888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2116" y="0"/>
            <a:ext cx="288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621" y="1200329"/>
            <a:ext cx="903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542" y="-72572"/>
            <a:ext cx="370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7" name="Straight Connector 6"/>
          <p:cNvCxnSpPr>
            <a:stCxn id="2" idx="1"/>
          </p:cNvCxnSpPr>
          <p:nvPr/>
        </p:nvCxnSpPr>
        <p:spPr>
          <a:xfrm flipH="1">
            <a:off x="2481944" y="435260"/>
            <a:ext cx="1625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81943" y="435259"/>
            <a:ext cx="0" cy="1320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481943" y="435259"/>
            <a:ext cx="1625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" idx="3"/>
          </p:cNvCxnSpPr>
          <p:nvPr/>
        </p:nvCxnSpPr>
        <p:spPr>
          <a:xfrm flipH="1">
            <a:off x="7808685" y="435260"/>
            <a:ext cx="1625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434283" y="435259"/>
            <a:ext cx="7268" cy="131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73200" y="1915972"/>
            <a:ext cx="201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92571" y="1964416"/>
            <a:ext cx="201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উদ্ভীজ্জ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2" y="2645972"/>
            <a:ext cx="4769260" cy="37374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2" y="2645971"/>
            <a:ext cx="4769260" cy="37374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2" y="2629638"/>
            <a:ext cx="4769260" cy="37537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2" y="2645969"/>
            <a:ext cx="4769260" cy="37537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2" y="2662300"/>
            <a:ext cx="4769260" cy="37374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27" y="2657854"/>
            <a:ext cx="4769260" cy="37418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27" y="2667748"/>
            <a:ext cx="4769260" cy="37156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27" y="2667747"/>
            <a:ext cx="4769260" cy="37156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27" y="2629638"/>
            <a:ext cx="4769260" cy="3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37091" y="2907650"/>
            <a:ext cx="1752603" cy="3537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07574" y="2680421"/>
            <a:ext cx="1852625" cy="3739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171802" y="2378287"/>
            <a:ext cx="2014893" cy="4066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37091" y="2188149"/>
            <a:ext cx="2109103" cy="425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175534" y="1938768"/>
            <a:ext cx="2232667" cy="450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78700" y="1590493"/>
            <a:ext cx="2405231" cy="4854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49040" y="1256072"/>
            <a:ext cx="2570931" cy="518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42260" y="1075963"/>
            <a:ext cx="2660171" cy="53688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2405" y="92706"/>
            <a:ext cx="368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6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>
            <a:stCxn id="9" idx="3"/>
            <a:endCxn id="14" idx="1"/>
          </p:cNvCxnSpPr>
          <p:nvPr/>
        </p:nvCxnSpPr>
        <p:spPr>
          <a:xfrm flipV="1">
            <a:off x="6902431" y="3760389"/>
            <a:ext cx="153036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32800" y="2883226"/>
            <a:ext cx="3439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করতেই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76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637" y="138545"/>
            <a:ext cx="3020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6872" y="969542"/>
            <a:ext cx="459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" r="54821" b="31154"/>
          <a:stretch/>
        </p:blipFill>
        <p:spPr>
          <a:xfrm>
            <a:off x="13850" y="2385314"/>
            <a:ext cx="4627418" cy="1787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5" y="2231526"/>
            <a:ext cx="2673927" cy="1784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900" y="1800539"/>
            <a:ext cx="17733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+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6095995" y="4924471"/>
            <a:ext cx="267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গ্লিসারল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0247" y="4924471"/>
            <a:ext cx="310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593" y="2385314"/>
            <a:ext cx="1025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98143" y="4924471"/>
            <a:ext cx="1634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8" r="18090" b="32774"/>
          <a:stretch/>
        </p:blipFill>
        <p:spPr>
          <a:xfrm>
            <a:off x="9857492" y="1800539"/>
            <a:ext cx="2029707" cy="27343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15336" y="4347441"/>
            <a:ext cx="101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/>
                </a:solidFill>
              </a:rPr>
              <a:t>+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584" y="4509791"/>
            <a:ext cx="1025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412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370</TotalTime>
  <Words>236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NikoshBAN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 shahin</dc:creator>
  <cp:lastModifiedBy>Core Computer</cp:lastModifiedBy>
  <cp:revision>48</cp:revision>
  <dcterms:created xsi:type="dcterms:W3CDTF">2020-05-10T09:09:49Z</dcterms:created>
  <dcterms:modified xsi:type="dcterms:W3CDTF">2020-08-16T15:39:51Z</dcterms:modified>
</cp:coreProperties>
</file>