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4603" autoAdjust="0"/>
  </p:normalViewPr>
  <p:slideViewPr>
    <p:cSldViewPr snapToGrid="0">
      <p:cViewPr varScale="1">
        <p:scale>
          <a:sx n="73" d="100"/>
          <a:sy n="73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FA359-982D-4765-AB78-C4B12832B740}" type="doc">
      <dgm:prSet loTypeId="urn:microsoft.com/office/officeart/2005/8/layout/radial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98B9F3-02E0-41EB-821A-CA44734A22B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A11B7C-BBFD-4C47-A438-4BBC895C958A}" type="parTrans" cxnId="{AE2FF220-43EA-42C1-947F-34BF61CDCFAC}">
      <dgm:prSet/>
      <dgm:spPr/>
      <dgm:t>
        <a:bodyPr/>
        <a:lstStyle/>
        <a:p>
          <a:endParaRPr lang="en-US"/>
        </a:p>
      </dgm:t>
    </dgm:pt>
    <dgm:pt modelId="{ADA13E62-036F-42E4-814E-4E72F65744F0}" type="sibTrans" cxnId="{AE2FF220-43EA-42C1-947F-34BF61CDCFAC}">
      <dgm:prSet/>
      <dgm:spPr/>
      <dgm:t>
        <a:bodyPr/>
        <a:lstStyle/>
        <a:p>
          <a:endParaRPr lang="en-US"/>
        </a:p>
      </dgm:t>
    </dgm:pt>
    <dgm:pt modelId="{78C414D4-83D6-4B47-B19D-7078BCE4241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জনসমষ্টি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14CBB4-9C78-4DCB-A548-2A2AD2A42B68}" type="parTrans" cxnId="{3AAF2785-6FCE-4702-9A6F-57648A2AA162}">
      <dgm:prSet/>
      <dgm:spPr/>
      <dgm:t>
        <a:bodyPr/>
        <a:lstStyle/>
        <a:p>
          <a:endParaRPr lang="en-US"/>
        </a:p>
      </dgm:t>
    </dgm:pt>
    <dgm:pt modelId="{1C32B05C-9DE8-4822-A0A7-DA970E7D8A89}" type="sibTrans" cxnId="{3AAF2785-6FCE-4702-9A6F-57648A2AA162}">
      <dgm:prSet/>
      <dgm:spPr/>
      <dgm:t>
        <a:bodyPr/>
        <a:lstStyle/>
        <a:p>
          <a:endParaRPr lang="en-US"/>
        </a:p>
      </dgm:t>
    </dgm:pt>
    <dgm:pt modelId="{3E9F2734-CBAA-40F6-815D-DAF7054696B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ভূখণ্ড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B876DF1-BC3A-4A0E-BE17-1BCFEBAB1AD8}" type="parTrans" cxnId="{5827CFC4-68B6-4674-ACF1-037C5DE6A652}">
      <dgm:prSet/>
      <dgm:spPr/>
      <dgm:t>
        <a:bodyPr/>
        <a:lstStyle/>
        <a:p>
          <a:endParaRPr lang="en-US"/>
        </a:p>
      </dgm:t>
    </dgm:pt>
    <dgm:pt modelId="{A8841F6D-7C26-4799-8E53-043E400CEA82}" type="sibTrans" cxnId="{5827CFC4-68B6-4674-ACF1-037C5DE6A652}">
      <dgm:prSet/>
      <dgm:spPr/>
      <dgm:t>
        <a:bodyPr/>
        <a:lstStyle/>
        <a:p>
          <a:endParaRPr lang="en-US"/>
        </a:p>
      </dgm:t>
    </dgm:pt>
    <dgm:pt modelId="{F6EE0E3C-2122-4CD2-BF69-94C2992BC000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/>
            <a:t>সরকার</a:t>
          </a:r>
          <a:endParaRPr lang="en-US" sz="2400" dirty="0"/>
        </a:p>
      </dgm:t>
    </dgm:pt>
    <dgm:pt modelId="{A576F0BC-D9D9-45B5-9084-EC50D3CDEE99}" type="parTrans" cxnId="{C8B9183B-3394-4566-8848-EBF771E1F313}">
      <dgm:prSet/>
      <dgm:spPr/>
      <dgm:t>
        <a:bodyPr/>
        <a:lstStyle/>
        <a:p>
          <a:endParaRPr lang="en-US"/>
        </a:p>
      </dgm:t>
    </dgm:pt>
    <dgm:pt modelId="{09657EC4-AB29-4C28-B280-6E7B70583FEE}" type="sibTrans" cxnId="{C8B9183B-3394-4566-8848-EBF771E1F313}">
      <dgm:prSet/>
      <dgm:spPr/>
      <dgm:t>
        <a:bodyPr/>
        <a:lstStyle/>
        <a:p>
          <a:endParaRPr lang="en-US"/>
        </a:p>
      </dgm:t>
    </dgm:pt>
    <dgm:pt modelId="{B6E6A42F-953A-4BB6-85BE-48D9503AE5A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সার্বভৌমত্ব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80F210-BF40-4960-8284-DEA03F26B5D6}" type="parTrans" cxnId="{1751007D-B4B0-4F49-B579-80B961C6A1D5}">
      <dgm:prSet/>
      <dgm:spPr/>
      <dgm:t>
        <a:bodyPr/>
        <a:lstStyle/>
        <a:p>
          <a:endParaRPr lang="en-US"/>
        </a:p>
      </dgm:t>
    </dgm:pt>
    <dgm:pt modelId="{2611EEB5-4BBD-4A4A-A340-6C7E0AA9A9CC}" type="sibTrans" cxnId="{1751007D-B4B0-4F49-B579-80B961C6A1D5}">
      <dgm:prSet/>
      <dgm:spPr/>
      <dgm:t>
        <a:bodyPr/>
        <a:lstStyle/>
        <a:p>
          <a:endParaRPr lang="en-US"/>
        </a:p>
      </dgm:t>
    </dgm:pt>
    <dgm:pt modelId="{F5FD35E4-30E2-4CD8-B00E-57E4F60ECECC}" type="pres">
      <dgm:prSet presAssocID="{5F5FA359-982D-4765-AB78-C4B12832B74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92A243-D998-4C2D-834E-0F3FE27C6C3A}" type="pres">
      <dgm:prSet presAssocID="{3698B9F3-02E0-41EB-821A-CA44734A22B5}" presName="centerShape" presStyleLbl="node0" presStyleIdx="0" presStyleCnt="1" custScaleX="173430" custScaleY="136156"/>
      <dgm:spPr/>
      <dgm:t>
        <a:bodyPr/>
        <a:lstStyle/>
        <a:p>
          <a:endParaRPr lang="en-US"/>
        </a:p>
      </dgm:t>
    </dgm:pt>
    <dgm:pt modelId="{4DC8B54F-3A4E-44EF-8333-172FAB6F2776}" type="pres">
      <dgm:prSet presAssocID="{0014CBB4-9C78-4DCB-A548-2A2AD2A42B68}" presName="Name9" presStyleLbl="parChTrans1D2" presStyleIdx="0" presStyleCnt="4"/>
      <dgm:spPr/>
      <dgm:t>
        <a:bodyPr/>
        <a:lstStyle/>
        <a:p>
          <a:endParaRPr lang="en-US"/>
        </a:p>
      </dgm:t>
    </dgm:pt>
    <dgm:pt modelId="{15FEF870-55E6-4032-927D-3303D82A9CF7}" type="pres">
      <dgm:prSet presAssocID="{0014CBB4-9C78-4DCB-A548-2A2AD2A42B6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6134890-E930-4B8C-9ADF-FF77C7F5E355}" type="pres">
      <dgm:prSet presAssocID="{78C414D4-83D6-4B47-B19D-7078BCE42418}" presName="node" presStyleLbl="node1" presStyleIdx="0" presStyleCnt="4" custScaleX="122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34B72-1288-44C5-B7ED-1B0935D09144}" type="pres">
      <dgm:prSet presAssocID="{6B876DF1-BC3A-4A0E-BE17-1BCFEBAB1AD8}" presName="Name9" presStyleLbl="parChTrans1D2" presStyleIdx="1" presStyleCnt="4"/>
      <dgm:spPr/>
      <dgm:t>
        <a:bodyPr/>
        <a:lstStyle/>
        <a:p>
          <a:endParaRPr lang="en-US"/>
        </a:p>
      </dgm:t>
    </dgm:pt>
    <dgm:pt modelId="{B67A4B14-8F0A-40C1-8E0B-73614D9C9B96}" type="pres">
      <dgm:prSet presAssocID="{6B876DF1-BC3A-4A0E-BE17-1BCFEBAB1AD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DB8F26B-E7AD-4FB1-9503-6CE03185F042}" type="pres">
      <dgm:prSet presAssocID="{3E9F2734-CBAA-40F6-815D-DAF7054696B7}" presName="node" presStyleLbl="node1" presStyleIdx="1" presStyleCnt="4" custScaleX="135342" custRadScaleRad="125895" custRadScaleInc="1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BF1DF-331D-49DE-A414-CFE2B8CD2FF1}" type="pres">
      <dgm:prSet presAssocID="{A576F0BC-D9D9-45B5-9084-EC50D3CDEE99}" presName="Name9" presStyleLbl="parChTrans1D2" presStyleIdx="2" presStyleCnt="4"/>
      <dgm:spPr/>
      <dgm:t>
        <a:bodyPr/>
        <a:lstStyle/>
        <a:p>
          <a:endParaRPr lang="en-US"/>
        </a:p>
      </dgm:t>
    </dgm:pt>
    <dgm:pt modelId="{5B645E42-BBCE-4FFC-8D24-2C680728CADA}" type="pres">
      <dgm:prSet presAssocID="{A576F0BC-D9D9-45B5-9084-EC50D3CDEE9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126280B-F8CF-4B26-A0B7-DD9203364BCD}" type="pres">
      <dgm:prSet presAssocID="{F6EE0E3C-2122-4CD2-BF69-94C2992BC000}" presName="node" presStyleLbl="node1" presStyleIdx="2" presStyleCnt="4" custScaleX="108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4C34A-51BC-4C53-8341-C493117AA2C5}" type="pres">
      <dgm:prSet presAssocID="{7680F210-BF40-4960-8284-DEA03F26B5D6}" presName="Name9" presStyleLbl="parChTrans1D2" presStyleIdx="3" presStyleCnt="4"/>
      <dgm:spPr/>
      <dgm:t>
        <a:bodyPr/>
        <a:lstStyle/>
        <a:p>
          <a:endParaRPr lang="en-US"/>
        </a:p>
      </dgm:t>
    </dgm:pt>
    <dgm:pt modelId="{A437B7E9-D635-48B8-9A19-3E5A4C7AF100}" type="pres">
      <dgm:prSet presAssocID="{7680F210-BF40-4960-8284-DEA03F26B5D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3C50B9E-C3F5-4D08-B419-F20BE2F8D1CD}" type="pres">
      <dgm:prSet presAssocID="{B6E6A42F-953A-4BB6-85BE-48D9503AE5A2}" presName="node" presStyleLbl="node1" presStyleIdx="3" presStyleCnt="4" custScaleX="134377" custRadScaleRad="137974" custRadScaleInc="-1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83A65A-1DEA-4331-9F41-DD55C5DD4097}" type="presOf" srcId="{6B876DF1-BC3A-4A0E-BE17-1BCFEBAB1AD8}" destId="{B67A4B14-8F0A-40C1-8E0B-73614D9C9B96}" srcOrd="1" destOrd="0" presId="urn:microsoft.com/office/officeart/2005/8/layout/radial1"/>
    <dgm:cxn modelId="{668B830B-B343-479E-8DC6-98F3230F4177}" type="presOf" srcId="{5F5FA359-982D-4765-AB78-C4B12832B740}" destId="{F5FD35E4-30E2-4CD8-B00E-57E4F60ECECC}" srcOrd="0" destOrd="0" presId="urn:microsoft.com/office/officeart/2005/8/layout/radial1"/>
    <dgm:cxn modelId="{1751007D-B4B0-4F49-B579-80B961C6A1D5}" srcId="{3698B9F3-02E0-41EB-821A-CA44734A22B5}" destId="{B6E6A42F-953A-4BB6-85BE-48D9503AE5A2}" srcOrd="3" destOrd="0" parTransId="{7680F210-BF40-4960-8284-DEA03F26B5D6}" sibTransId="{2611EEB5-4BBD-4A4A-A340-6C7E0AA9A9CC}"/>
    <dgm:cxn modelId="{5827CFC4-68B6-4674-ACF1-037C5DE6A652}" srcId="{3698B9F3-02E0-41EB-821A-CA44734A22B5}" destId="{3E9F2734-CBAA-40F6-815D-DAF7054696B7}" srcOrd="1" destOrd="0" parTransId="{6B876DF1-BC3A-4A0E-BE17-1BCFEBAB1AD8}" sibTransId="{A8841F6D-7C26-4799-8E53-043E400CEA82}"/>
    <dgm:cxn modelId="{C8B9183B-3394-4566-8848-EBF771E1F313}" srcId="{3698B9F3-02E0-41EB-821A-CA44734A22B5}" destId="{F6EE0E3C-2122-4CD2-BF69-94C2992BC000}" srcOrd="2" destOrd="0" parTransId="{A576F0BC-D9D9-45B5-9084-EC50D3CDEE99}" sibTransId="{09657EC4-AB29-4C28-B280-6E7B70583FEE}"/>
    <dgm:cxn modelId="{35F29BFB-5498-40A8-9DFB-461F7B947226}" type="presOf" srcId="{7680F210-BF40-4960-8284-DEA03F26B5D6}" destId="{19F4C34A-51BC-4C53-8341-C493117AA2C5}" srcOrd="0" destOrd="0" presId="urn:microsoft.com/office/officeart/2005/8/layout/radial1"/>
    <dgm:cxn modelId="{EF108870-A6EC-4B86-8DF4-48C83F3FCA41}" type="presOf" srcId="{B6E6A42F-953A-4BB6-85BE-48D9503AE5A2}" destId="{C3C50B9E-C3F5-4D08-B419-F20BE2F8D1CD}" srcOrd="0" destOrd="0" presId="urn:microsoft.com/office/officeart/2005/8/layout/radial1"/>
    <dgm:cxn modelId="{33083949-71D5-4934-80CC-8E9DE7DFD381}" type="presOf" srcId="{0014CBB4-9C78-4DCB-A548-2A2AD2A42B68}" destId="{4DC8B54F-3A4E-44EF-8333-172FAB6F2776}" srcOrd="0" destOrd="0" presId="urn:microsoft.com/office/officeart/2005/8/layout/radial1"/>
    <dgm:cxn modelId="{449D3855-8D36-423E-BC13-F9B469928709}" type="presOf" srcId="{0014CBB4-9C78-4DCB-A548-2A2AD2A42B68}" destId="{15FEF870-55E6-4032-927D-3303D82A9CF7}" srcOrd="1" destOrd="0" presId="urn:microsoft.com/office/officeart/2005/8/layout/radial1"/>
    <dgm:cxn modelId="{AE2FF220-43EA-42C1-947F-34BF61CDCFAC}" srcId="{5F5FA359-982D-4765-AB78-C4B12832B740}" destId="{3698B9F3-02E0-41EB-821A-CA44734A22B5}" srcOrd="0" destOrd="0" parTransId="{72A11B7C-BBFD-4C47-A438-4BBC895C958A}" sibTransId="{ADA13E62-036F-42E4-814E-4E72F65744F0}"/>
    <dgm:cxn modelId="{853674C8-736F-4702-8AA1-C4D46547F402}" type="presOf" srcId="{A576F0BC-D9D9-45B5-9084-EC50D3CDEE99}" destId="{C40BF1DF-331D-49DE-A414-CFE2B8CD2FF1}" srcOrd="0" destOrd="0" presId="urn:microsoft.com/office/officeart/2005/8/layout/radial1"/>
    <dgm:cxn modelId="{C7C71C92-8259-4A75-9B3A-DF9EDD4FDA0F}" type="presOf" srcId="{78C414D4-83D6-4B47-B19D-7078BCE42418}" destId="{A6134890-E930-4B8C-9ADF-FF77C7F5E355}" srcOrd="0" destOrd="0" presId="urn:microsoft.com/office/officeart/2005/8/layout/radial1"/>
    <dgm:cxn modelId="{3AAE8614-E080-4FC2-96EF-D924EF63F01A}" type="presOf" srcId="{7680F210-BF40-4960-8284-DEA03F26B5D6}" destId="{A437B7E9-D635-48B8-9A19-3E5A4C7AF100}" srcOrd="1" destOrd="0" presId="urn:microsoft.com/office/officeart/2005/8/layout/radial1"/>
    <dgm:cxn modelId="{3AAF2785-6FCE-4702-9A6F-57648A2AA162}" srcId="{3698B9F3-02E0-41EB-821A-CA44734A22B5}" destId="{78C414D4-83D6-4B47-B19D-7078BCE42418}" srcOrd="0" destOrd="0" parTransId="{0014CBB4-9C78-4DCB-A548-2A2AD2A42B68}" sibTransId="{1C32B05C-9DE8-4822-A0A7-DA970E7D8A89}"/>
    <dgm:cxn modelId="{44875A04-CB7E-45F6-B20C-CAB2F538AB34}" type="presOf" srcId="{A576F0BC-D9D9-45B5-9084-EC50D3CDEE99}" destId="{5B645E42-BBCE-4FFC-8D24-2C680728CADA}" srcOrd="1" destOrd="0" presId="urn:microsoft.com/office/officeart/2005/8/layout/radial1"/>
    <dgm:cxn modelId="{4C196A44-CBA3-42F5-8D00-69978E0E0C21}" type="presOf" srcId="{F6EE0E3C-2122-4CD2-BF69-94C2992BC000}" destId="{8126280B-F8CF-4B26-A0B7-DD9203364BCD}" srcOrd="0" destOrd="0" presId="urn:microsoft.com/office/officeart/2005/8/layout/radial1"/>
    <dgm:cxn modelId="{345BC1D9-87ED-46AD-80C2-1B5455C66B03}" type="presOf" srcId="{6B876DF1-BC3A-4A0E-BE17-1BCFEBAB1AD8}" destId="{91834B72-1288-44C5-B7ED-1B0935D09144}" srcOrd="0" destOrd="0" presId="urn:microsoft.com/office/officeart/2005/8/layout/radial1"/>
    <dgm:cxn modelId="{BF76A27F-6069-4ED1-BD3D-E5AB10C2DEB4}" type="presOf" srcId="{3E9F2734-CBAA-40F6-815D-DAF7054696B7}" destId="{6DB8F26B-E7AD-4FB1-9503-6CE03185F042}" srcOrd="0" destOrd="0" presId="urn:microsoft.com/office/officeart/2005/8/layout/radial1"/>
    <dgm:cxn modelId="{B08E04F2-018D-4B81-A226-26F75DBF72A2}" type="presOf" srcId="{3698B9F3-02E0-41EB-821A-CA44734A22B5}" destId="{D792A243-D998-4C2D-834E-0F3FE27C6C3A}" srcOrd="0" destOrd="0" presId="urn:microsoft.com/office/officeart/2005/8/layout/radial1"/>
    <dgm:cxn modelId="{CF6457AC-E1AE-469D-9C09-1A5245547696}" type="presParOf" srcId="{F5FD35E4-30E2-4CD8-B00E-57E4F60ECECC}" destId="{D792A243-D998-4C2D-834E-0F3FE27C6C3A}" srcOrd="0" destOrd="0" presId="urn:microsoft.com/office/officeart/2005/8/layout/radial1"/>
    <dgm:cxn modelId="{9E9ED48E-727E-413A-BAD5-7981482BAB46}" type="presParOf" srcId="{F5FD35E4-30E2-4CD8-B00E-57E4F60ECECC}" destId="{4DC8B54F-3A4E-44EF-8333-172FAB6F2776}" srcOrd="1" destOrd="0" presId="urn:microsoft.com/office/officeart/2005/8/layout/radial1"/>
    <dgm:cxn modelId="{E880EA64-4E98-4006-BC5B-B516CEC3D252}" type="presParOf" srcId="{4DC8B54F-3A4E-44EF-8333-172FAB6F2776}" destId="{15FEF870-55E6-4032-927D-3303D82A9CF7}" srcOrd="0" destOrd="0" presId="urn:microsoft.com/office/officeart/2005/8/layout/radial1"/>
    <dgm:cxn modelId="{C2F519EA-9396-4F60-A01A-8C88188D724D}" type="presParOf" srcId="{F5FD35E4-30E2-4CD8-B00E-57E4F60ECECC}" destId="{A6134890-E930-4B8C-9ADF-FF77C7F5E355}" srcOrd="2" destOrd="0" presId="urn:microsoft.com/office/officeart/2005/8/layout/radial1"/>
    <dgm:cxn modelId="{11956F74-3E32-4587-934E-7BA5020319D6}" type="presParOf" srcId="{F5FD35E4-30E2-4CD8-B00E-57E4F60ECECC}" destId="{91834B72-1288-44C5-B7ED-1B0935D09144}" srcOrd="3" destOrd="0" presId="urn:microsoft.com/office/officeart/2005/8/layout/radial1"/>
    <dgm:cxn modelId="{8D777A49-6C4B-4097-B8B6-32246C660738}" type="presParOf" srcId="{91834B72-1288-44C5-B7ED-1B0935D09144}" destId="{B67A4B14-8F0A-40C1-8E0B-73614D9C9B96}" srcOrd="0" destOrd="0" presId="urn:microsoft.com/office/officeart/2005/8/layout/radial1"/>
    <dgm:cxn modelId="{16334D9D-D9F2-4A1E-9034-B896C2A040A0}" type="presParOf" srcId="{F5FD35E4-30E2-4CD8-B00E-57E4F60ECECC}" destId="{6DB8F26B-E7AD-4FB1-9503-6CE03185F042}" srcOrd="4" destOrd="0" presId="urn:microsoft.com/office/officeart/2005/8/layout/radial1"/>
    <dgm:cxn modelId="{E509CF5C-4E9E-43DD-9B7D-FA6424BC534A}" type="presParOf" srcId="{F5FD35E4-30E2-4CD8-B00E-57E4F60ECECC}" destId="{C40BF1DF-331D-49DE-A414-CFE2B8CD2FF1}" srcOrd="5" destOrd="0" presId="urn:microsoft.com/office/officeart/2005/8/layout/radial1"/>
    <dgm:cxn modelId="{387728E7-3F20-4172-A6CE-DE4D817D5121}" type="presParOf" srcId="{C40BF1DF-331D-49DE-A414-CFE2B8CD2FF1}" destId="{5B645E42-BBCE-4FFC-8D24-2C680728CADA}" srcOrd="0" destOrd="0" presId="urn:microsoft.com/office/officeart/2005/8/layout/radial1"/>
    <dgm:cxn modelId="{A16DCB2F-BF83-42BD-A30C-7EC87B13A752}" type="presParOf" srcId="{F5FD35E4-30E2-4CD8-B00E-57E4F60ECECC}" destId="{8126280B-F8CF-4B26-A0B7-DD9203364BCD}" srcOrd="6" destOrd="0" presId="urn:microsoft.com/office/officeart/2005/8/layout/radial1"/>
    <dgm:cxn modelId="{26A7BCA8-9D26-4E98-8DC2-AEF6C61DC7C5}" type="presParOf" srcId="{F5FD35E4-30E2-4CD8-B00E-57E4F60ECECC}" destId="{19F4C34A-51BC-4C53-8341-C493117AA2C5}" srcOrd="7" destOrd="0" presId="urn:microsoft.com/office/officeart/2005/8/layout/radial1"/>
    <dgm:cxn modelId="{8859CE45-5451-4117-8F08-5836188E17C1}" type="presParOf" srcId="{19F4C34A-51BC-4C53-8341-C493117AA2C5}" destId="{A437B7E9-D635-48B8-9A19-3E5A4C7AF100}" srcOrd="0" destOrd="0" presId="urn:microsoft.com/office/officeart/2005/8/layout/radial1"/>
    <dgm:cxn modelId="{555ED96E-EE10-4265-B323-42B15930057C}" type="presParOf" srcId="{F5FD35E4-30E2-4CD8-B00E-57E4F60ECECC}" destId="{C3C50B9E-C3F5-4D08-B419-F20BE2F8D1CD}" srcOrd="8" destOrd="0" presId="urn:microsoft.com/office/officeart/2005/8/layout/radial1"/>
  </dgm:cxnLst>
  <dgm:bg>
    <a:solidFill>
      <a:srgbClr val="00B050"/>
    </a:solidFill>
  </dgm:bg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2A243-D998-4C2D-834E-0F3FE27C6C3A}">
      <dsp:nvSpPr>
        <dsp:cNvPr id="0" name=""/>
        <dsp:cNvSpPr/>
      </dsp:nvSpPr>
      <dsp:spPr>
        <a:xfrm>
          <a:off x="2074695" y="1270000"/>
          <a:ext cx="1941208" cy="15239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58978" y="1493184"/>
        <a:ext cx="1372642" cy="1077631"/>
      </dsp:txXfrm>
    </dsp:sp>
    <dsp:sp modelId="{4DC8B54F-3A4E-44EF-8333-172FAB6F2776}">
      <dsp:nvSpPr>
        <dsp:cNvPr id="0" name=""/>
        <dsp:cNvSpPr/>
      </dsp:nvSpPr>
      <dsp:spPr>
        <a:xfrm rot="16200000">
          <a:off x="2977248" y="1185424"/>
          <a:ext cx="13610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36102" y="1652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1897" y="1198546"/>
        <a:ext cx="6805" cy="6805"/>
      </dsp:txXfrm>
    </dsp:sp>
    <dsp:sp modelId="{A6134890-E930-4B8C-9ADF-FF77C7F5E355}">
      <dsp:nvSpPr>
        <dsp:cNvPr id="0" name=""/>
        <dsp:cNvSpPr/>
      </dsp:nvSpPr>
      <dsp:spPr>
        <a:xfrm>
          <a:off x="2359496" y="14594"/>
          <a:ext cx="1371606" cy="1119303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জনসমষ্টি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0363" y="178512"/>
        <a:ext cx="969872" cy="791467"/>
      </dsp:txXfrm>
    </dsp:sp>
    <dsp:sp modelId="{91834B72-1288-44C5-B7ED-1B0935D09144}">
      <dsp:nvSpPr>
        <dsp:cNvPr id="0" name=""/>
        <dsp:cNvSpPr/>
      </dsp:nvSpPr>
      <dsp:spPr>
        <a:xfrm rot="49167">
          <a:off x="4015737" y="2030122"/>
          <a:ext cx="10731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07316" y="1652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6712" y="2043964"/>
        <a:ext cx="5365" cy="5365"/>
      </dsp:txXfrm>
    </dsp:sp>
    <dsp:sp modelId="{6DB8F26B-E7AD-4FB1-9503-6CE03185F042}">
      <dsp:nvSpPr>
        <dsp:cNvPr id="0" name=""/>
        <dsp:cNvSpPr/>
      </dsp:nvSpPr>
      <dsp:spPr>
        <a:xfrm>
          <a:off x="4122906" y="1498594"/>
          <a:ext cx="1514888" cy="1119303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ভূখণ্ড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344756" y="1662512"/>
        <a:ext cx="1071188" cy="791467"/>
      </dsp:txXfrm>
    </dsp:sp>
    <dsp:sp modelId="{C40BF1DF-331D-49DE-A414-CFE2B8CD2FF1}">
      <dsp:nvSpPr>
        <dsp:cNvPr id="0" name=""/>
        <dsp:cNvSpPr/>
      </dsp:nvSpPr>
      <dsp:spPr>
        <a:xfrm rot="5400000">
          <a:off x="2977248" y="2845525"/>
          <a:ext cx="13610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36102" y="1652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1897" y="2858648"/>
        <a:ext cx="6805" cy="6805"/>
      </dsp:txXfrm>
    </dsp:sp>
    <dsp:sp modelId="{8126280B-F8CF-4B26-A0B7-DD9203364BCD}">
      <dsp:nvSpPr>
        <dsp:cNvPr id="0" name=""/>
        <dsp:cNvSpPr/>
      </dsp:nvSpPr>
      <dsp:spPr>
        <a:xfrm>
          <a:off x="2435698" y="2930101"/>
          <a:ext cx="1219201" cy="1119303"/>
        </a:xfrm>
        <a:prstGeom prst="ellipse">
          <a:avLst/>
        </a:prstGeom>
        <a:solidFill>
          <a:schemeClr val="accent6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সরকার</a:t>
          </a:r>
          <a:endParaRPr lang="en-US" sz="2400" kern="1200" dirty="0"/>
        </a:p>
      </dsp:txBody>
      <dsp:txXfrm>
        <a:off x="2614246" y="3094019"/>
        <a:ext cx="862105" cy="791467"/>
      </dsp:txXfrm>
    </dsp:sp>
    <dsp:sp modelId="{19F4C34A-51BC-4C53-8341-C493117AA2C5}">
      <dsp:nvSpPr>
        <dsp:cNvPr id="0" name=""/>
        <dsp:cNvSpPr/>
      </dsp:nvSpPr>
      <dsp:spPr>
        <a:xfrm rot="10755126">
          <a:off x="1786065" y="2030028"/>
          <a:ext cx="28877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88776" y="1652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923234" y="2039333"/>
        <a:ext cx="14438" cy="14438"/>
      </dsp:txXfrm>
    </dsp:sp>
    <dsp:sp modelId="{C3C50B9E-C3F5-4D08-B419-F20BE2F8D1CD}">
      <dsp:nvSpPr>
        <dsp:cNvPr id="0" name=""/>
        <dsp:cNvSpPr/>
      </dsp:nvSpPr>
      <dsp:spPr>
        <a:xfrm>
          <a:off x="282106" y="1498601"/>
          <a:ext cx="1504086" cy="1119303"/>
        </a:xfrm>
        <a:prstGeom prst="ellipse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সার্বভৌমত্ব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374" y="1662519"/>
        <a:ext cx="1063550" cy="79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1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7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01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1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229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3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8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8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7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1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5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1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3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DB0D-52CD-47AA-A813-527758089C6B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CECB8C5-DADB-4924-9CB6-A404231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1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45" y="1593744"/>
            <a:ext cx="8765110" cy="515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1254034" y="104503"/>
            <a:ext cx="7876903" cy="105809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আজকের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ক্লাসে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136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29883" y="1326995"/>
            <a:ext cx="6122019" cy="4159405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রাষ্ট্রের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ধারনা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বিভিন্ন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রাষ্ট্রবিজ্ঞানীদের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প্রদত্ত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সংজ্ঞা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এবং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রাষ্ট্রের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উপাদানগুলো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সম্পর্কে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শিক্ষার্থীদেরকে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পূর্ণ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ধারণা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দেব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0605" y="211874"/>
            <a:ext cx="5675971" cy="7805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শিখন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শেখান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কার্যক্রম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8363415" y="323385"/>
            <a:ext cx="2932770" cy="847493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dirty="0" err="1" smtClean="0"/>
              <a:t>সময়ঃ</a:t>
            </a:r>
            <a:r>
              <a:rPr lang="en-US" dirty="0" smtClean="0"/>
              <a:t> ২০ </a:t>
            </a:r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মিনিট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8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0946" y="2375208"/>
            <a:ext cx="6679581" cy="21967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আধুনিক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রাস্ত্রবিজ্ঞানীরা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রাষ্ট্রকে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কি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বলে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ব্যাখ্যা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করেছেন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? 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880946" y="250900"/>
            <a:ext cx="5252224" cy="1014761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053944" y="457199"/>
            <a:ext cx="2580712" cy="758282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সময়ঃ৫ </a:t>
            </a:r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মিনিট</a:t>
            </a: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99" y="1694985"/>
            <a:ext cx="2653990" cy="28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8" y="140678"/>
            <a:ext cx="4793313" cy="4191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0678"/>
            <a:ext cx="3962400" cy="2743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4038600" cy="3733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36113" y="4887936"/>
            <a:ext cx="4779371" cy="1465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2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5131" y="1613262"/>
            <a:ext cx="8699863" cy="323305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7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7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স্বয়ংসম্পূর্ণ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ওগ্রামের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সংগঠনই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971" y="228600"/>
            <a:ext cx="6505841" cy="30820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62" y="228600"/>
            <a:ext cx="5437238" cy="30820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972" y="3405554"/>
            <a:ext cx="6505841" cy="323007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63" y="3378317"/>
            <a:ext cx="5437238" cy="327073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Bevel 5"/>
          <p:cNvSpPr/>
          <p:nvPr/>
        </p:nvSpPr>
        <p:spPr>
          <a:xfrm>
            <a:off x="3751007" y="2969512"/>
            <a:ext cx="6019800" cy="872085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03065275"/>
              </p:ext>
            </p:extLst>
          </p:nvPr>
        </p:nvGraphicFramePr>
        <p:xfrm>
          <a:off x="2344559" y="335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2857746" y="4864509"/>
            <a:ext cx="5081368" cy="990600"/>
          </a:xfrm>
          <a:prstGeom prst="downArrowCallo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562"/>
            <a:ext cx="11811000" cy="66434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695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28600"/>
            <a:ext cx="9822426" cy="6629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18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31652"/>
            <a:ext cx="7511142" cy="55200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59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291018" cy="3733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07" y="228600"/>
            <a:ext cx="4375935" cy="3733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58" y="4068494"/>
            <a:ext cx="4248032" cy="2743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Bevel 4"/>
          <p:cNvSpPr/>
          <p:nvPr/>
        </p:nvSpPr>
        <p:spPr>
          <a:xfrm>
            <a:off x="333308" y="4648200"/>
            <a:ext cx="4114799" cy="1752600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8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41756" y="1583473"/>
            <a:ext cx="5163015" cy="318925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মোছাঃ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ফরিদা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ইয়াছমিন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সহকারী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শিক্ষক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ময়েনপুর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কদমতলা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দ্বিমুখী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উচ্চ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বিদ্যালয়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মিথাপুকুর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রংপুর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 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877015" y="390293"/>
            <a:ext cx="4438185" cy="724829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শিক্ষক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পরিচিতি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0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680225" y="195146"/>
            <a:ext cx="5609063" cy="123778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dirty="0" smtClean="0"/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দলীয়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80225" y="2085279"/>
            <a:ext cx="6255835" cy="34234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রাষ্ট্রের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সবচেয়ে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সুস্পষ্ট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পুর্নাঙ্গ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সজ্ঞাটি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আলোচনা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করে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লিখ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 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58722" y="195146"/>
            <a:ext cx="2564781" cy="880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সময়ঃ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১০ </a:t>
            </a:r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মিনিট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21" y="1881187"/>
            <a:ext cx="2899318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54798" y="166312"/>
            <a:ext cx="5408342" cy="118203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মূল্যায়ন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867989" y="1971537"/>
            <a:ext cx="7315199" cy="3456878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/>
              <a:t>১। </a:t>
            </a:r>
            <a:r>
              <a:rPr lang="en-US" sz="2400" dirty="0" err="1" smtClean="0"/>
              <a:t>প্রাচীন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মধ্য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রাষ্ট্রকে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হতো</a:t>
            </a:r>
            <a:r>
              <a:rPr lang="en-US" sz="2400" dirty="0" smtClean="0"/>
              <a:t> ? </a:t>
            </a:r>
          </a:p>
          <a:p>
            <a:pPr algn="ctr"/>
            <a:r>
              <a:rPr lang="en-US" sz="2400" dirty="0" smtClean="0"/>
              <a:t>২। </a:t>
            </a:r>
            <a:r>
              <a:rPr lang="en-US" sz="2400" dirty="0" err="1" smtClean="0"/>
              <a:t>বাংলাদেশ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রাষ্ট্রের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সবচেয়ে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গুরুত্বপূর্ণ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 ? </a:t>
            </a:r>
          </a:p>
          <a:p>
            <a:pPr algn="ctr"/>
            <a:r>
              <a:rPr lang="en-US" sz="2400" dirty="0" smtClean="0"/>
              <a:t>৩। </a:t>
            </a:r>
            <a:r>
              <a:rPr lang="en-US" sz="2400" dirty="0" err="1" smtClean="0"/>
              <a:t>সার্বভৌম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ক্ষমতার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কয়টি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? </a:t>
            </a:r>
          </a:p>
          <a:p>
            <a:pPr algn="ctr"/>
            <a:r>
              <a:rPr lang="en-US" sz="2400" dirty="0" smtClean="0"/>
              <a:t>৪। </a:t>
            </a:r>
            <a:r>
              <a:rPr lang="en-US" sz="2400" dirty="0" err="1" smtClean="0"/>
              <a:t>রাষ্ট্র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জীবদেহ</a:t>
            </a:r>
            <a:r>
              <a:rPr lang="en-US" sz="2400" dirty="0" smtClean="0"/>
              <a:t> </a:t>
            </a:r>
            <a:r>
              <a:rPr lang="en-US" sz="2400" dirty="0" err="1" smtClean="0"/>
              <a:t>তবে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হল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মস্তিষ্ক</a:t>
            </a:r>
            <a:r>
              <a:rPr lang="en-US" sz="2400" dirty="0" smtClean="0"/>
              <a:t>, </a:t>
            </a:r>
            <a:r>
              <a:rPr lang="en-US" sz="2400" dirty="0" err="1" smtClean="0"/>
              <a:t>এটি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উক্তি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4" name="Wave 3"/>
          <p:cNvSpPr/>
          <p:nvPr/>
        </p:nvSpPr>
        <p:spPr>
          <a:xfrm>
            <a:off x="7275374" y="166312"/>
            <a:ext cx="4048848" cy="1606731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সময়ঃ</a:t>
            </a: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১০ </a:t>
            </a:r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মিনিট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8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705394" y="640080"/>
            <a:ext cx="8987246" cy="56170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১।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ঈশ্বরের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সৃষ্টি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একটি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প্রতিষ্টান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২।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নির্দিষ্ট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ভূখন্ড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৩।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সার্বভৌম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ক্ষমতার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২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টি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দিক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অভ্যন্তরীণ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ও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বাহ্যিক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৪।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অধ্যাপক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গার্ণার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06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0" y="1808409"/>
            <a:ext cx="6612674" cy="3847171"/>
          </a:xfrm>
          <a:prstGeom prst="star3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সরকারকে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কেন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মস্তিষ্কের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সাথে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তুলনা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করা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হয়েছে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054588" y="138595"/>
            <a:ext cx="5765180" cy="136044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বাড়ীর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66" y="1661530"/>
            <a:ext cx="3479180" cy="30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3" y="206478"/>
            <a:ext cx="8261255" cy="6341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67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8233" y="624468"/>
            <a:ext cx="5586761" cy="119318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পাঠ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পরিচিতি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096429" y="2609384"/>
            <a:ext cx="6556917" cy="3133493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শ্রেণীঃ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৯ম ও ১০ম </a:t>
            </a:r>
          </a:p>
          <a:p>
            <a:pPr algn="ctr"/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বিষয়ঃ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বাংলাদেশ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ও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বিশ্বপরিচয়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অধ্যায়ঃ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৬ষ্ঠ </a:t>
            </a:r>
          </a:p>
          <a:p>
            <a:pPr algn="ctr"/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সময়ঃ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৫০ </a:t>
            </a:r>
            <a:r>
              <a:rPr lang="en-US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মিনিট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60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61257" y="2322003"/>
            <a:ext cx="9666514" cy="402495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১।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আদিম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মানুষ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কোথায়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বাস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করত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  </a:t>
            </a:r>
          </a:p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২।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রাষ্ট্র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গঠনের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জন্য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প্রথম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দরকার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? </a:t>
            </a:r>
          </a:p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৩।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একটি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নির্দিষ্ট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রাষ্ট্রকে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পরিচালনা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কেন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?  </a:t>
            </a:r>
          </a:p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৪।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একটি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রাষ্ট্র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অন্য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রাষ্ট্রকে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দখল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করেনা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কেন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?  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533113" y="405402"/>
            <a:ext cx="5207620" cy="128239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পূর্বজ্ঞান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যাচাই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561" y="2219093"/>
            <a:ext cx="3429000" cy="3429000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6962503" y="366501"/>
            <a:ext cx="2808514" cy="1554027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সময়ঃ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৫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মিনিট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1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3698" y="1248937"/>
            <a:ext cx="6266985" cy="37022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উত্তরঃ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১।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গুহায়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গোত্র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ভিত্তিক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 </a:t>
            </a: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২।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জনসমষ্টি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৩।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সরকার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 </a:t>
            </a: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৪।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সার্বভৌম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ক্ষমতার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জন্য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7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60569"/>
            <a:ext cx="4362450" cy="255671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1897" y="359780"/>
            <a:ext cx="4438650" cy="5715000"/>
            <a:chOff x="304800" y="1371600"/>
            <a:chExt cx="4438650" cy="4343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00199"/>
              <a:ext cx="4362450" cy="1943100"/>
            </a:xfrm>
            <a:prstGeom prst="rect">
              <a:avLst/>
            </a:prstGeom>
          </p:spPr>
        </p:pic>
        <p:sp>
          <p:nvSpPr>
            <p:cNvPr id="5" name="Up Arrow 4"/>
            <p:cNvSpPr/>
            <p:nvPr/>
          </p:nvSpPr>
          <p:spPr>
            <a:xfrm>
              <a:off x="304800" y="1371600"/>
              <a:ext cx="76200" cy="4343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5341374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4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381000"/>
            <a:ext cx="4114802" cy="2743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2" y="381000"/>
            <a:ext cx="43053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3577649"/>
            <a:ext cx="4267202" cy="269557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2134" y="3631814"/>
            <a:ext cx="4114802" cy="2641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59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83834" y="1338147"/>
            <a:ext cx="6043961" cy="383602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আমাদের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আজকের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পাঠ</a:t>
            </a:r>
            <a:endParaRPr lang="en-US" sz="36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রাষ্ট্রের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ধারণা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2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464420" y="1940312"/>
            <a:ext cx="6545765" cy="2910468"/>
          </a:xfrm>
          <a:prstGeom prst="round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রাষ্ট্রের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ধারণা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ব্যাখ্যা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করতে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পারবে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। </a:t>
            </a:r>
          </a:p>
          <a:p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বিভিন্ন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রাষ্ট্রবিজ্ঞানীদের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প্রদত্ত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সংজ্ঞাগুলো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বলতে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পারবে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। </a:t>
            </a:r>
          </a:p>
          <a:p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রাষ্ট্রের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উপাদান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কয়টি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ও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কি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কি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সেগুলো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সম্পর্কে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আলোচনা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করতে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পারবে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। 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2620538" y="434899"/>
            <a:ext cx="6133170" cy="1193180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শিখন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ফল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75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</TotalTime>
  <Words>293</Words>
  <Application>Microsoft Office PowerPoint</Application>
  <PresentationFormat>Widescreen</PresentationFormat>
  <Paragraphs>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</dc:creator>
  <cp:lastModifiedBy>LEON</cp:lastModifiedBy>
  <cp:revision>25</cp:revision>
  <dcterms:created xsi:type="dcterms:W3CDTF">2020-08-16T14:03:43Z</dcterms:created>
  <dcterms:modified xsi:type="dcterms:W3CDTF">2020-08-17T07:24:50Z</dcterms:modified>
</cp:coreProperties>
</file>