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4" r:id="rId2"/>
    <p:sldId id="276" r:id="rId3"/>
    <p:sldId id="277" r:id="rId4"/>
    <p:sldId id="278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0" r:id="rId21"/>
    <p:sldId id="272" r:id="rId22"/>
    <p:sldId id="273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8EAEB-418E-4C91-91E0-EFDE21054A2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7C506-3B81-495E-B883-1441715C9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7C506-3B81-495E-B883-1441715C991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228600"/>
            <a:ext cx="74676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524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590800"/>
            <a:ext cx="327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876800"/>
            <a:ext cx="3276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00600" y="1066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3429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গজারি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562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বনজাম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200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মুধুপুর ও ভাওয়াল বনভুমি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962400"/>
            <a:ext cx="449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অবস্থান ও আয়তনঃ ময়মনসিংহ ও টাঙ্গাইল জেলার মধুপুর গড় এবং গাজীপুর জেলার ভাওয়ালের গড় মিলে এ বনভুমি।আয়তন ১০৬৪ বর্গকিলোমিটার।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28600"/>
            <a:ext cx="31242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133600"/>
            <a:ext cx="312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03860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29200" y="1143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শিমুল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124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বাশ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4953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বেত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733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সিলেট বনভুমি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3434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অবস্থান ও আয়তনঃসিলেট জেলায় অবস্থিত।আয়তন ১০৪০ বর্গকিলমিটার।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943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উদ্ভিদ বা গাছঃ শিমুল, বনজাম,বাশ,বেত,গাছ জন্মায়।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বাংলাদেশে কোন কোন জেলায় সুন্দরবন অবস্থিত এর আয়তন কত।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মুধুপুর ও ভাওয়াল বনভুমির আয়তন কত ।এবং কিকি উদ্ভিদ জন্মায় 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3528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সিলেট বনভুমির আয়তন কত। এবং কিকি উদ্ভিদ জন্মায় ।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0386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চট্রগ্রাম ও পার্বত্য চট্রগ্রাম বনভুমি কোন কোন জেলায় অবস্থিত এর আয়তন কত।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1816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মোট ভুখন্ডের বাংলাদেশ, আমেরিকা, জাপান, বার্মা, ভারতে কত ভাগ বনাঞ্চল আছে।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4648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1000"/>
            <a:ext cx="3733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381000"/>
            <a:ext cx="472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28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5908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800600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ঘ) প্রাণিজ সম্পদ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বাংলাদেশের সর্বত্র গৃহপালিত পশু-পাখি, বনাঞ্চলে পশু-পাখি ও জীবোজন্তু এবং নদ-নদী,বিল,হাওর,পুকুর,বঙ্গোপসাগরে বিভিন্ন প্রকার মাছ পাওয়া যায় এগুলো প্রাণি সম্পদ।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95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প্রাণি সম্পদ থেকে আমরা কি পাই।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7338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আমাদের পুষ্টির চাহিদা পুরন করে।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কর্মসংস্থানের সুযোগ সৃষ্টি করে।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চামরাশিল্পের কাচামালের যোগান দেয়।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৪। রপ্তানি আয় বৃদ্ধিতে সহায়তা করে।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858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১। প্রাণি সম্পদ থেকে আমরা কি পাই।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2438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81000"/>
            <a:ext cx="2514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04800"/>
            <a:ext cx="3048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581400"/>
            <a:ext cx="2438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3505200"/>
            <a:ext cx="2743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1" y="3429000"/>
            <a:ext cx="30479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400800" y="6172200"/>
            <a:ext cx="1912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ঙ) শক্তি সম্পদ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ঙ) শক্তি সম্পদ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ব্যবহারঃ কারখানায়, যানবাহন,যান্ত্রিক চাষাবাদ,গৃহকর্মে শক্তি সম্পদ ব্যবহার হয়।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362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কয়েকটি উৎস থেকে শক্তি পাওয়া যায়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67200" y="28194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3429000"/>
            <a:ext cx="7162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838200" y="34290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133600" y="34290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657600" y="34290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135881" y="34290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553200" y="34290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8001000" y="34290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3886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কয়লা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396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খনিজ তেল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3962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প্রাকৃতিক গ্যাস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3962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পানি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3962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আণবিক শক্তি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7600" y="3962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সৌরশক্তি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2895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762000"/>
            <a:ext cx="3048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609600"/>
            <a:ext cx="25336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124200" y="6248400"/>
            <a:ext cx="2584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বাংলাদেশের পানির উৎস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358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শ্রেণীঃ দশম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 অর্থনীতি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দ্বিতীয় অধ্যায়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পাঠঃ২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 বাংলাদেশের অর্থনৈতিক সম্পদের বিবরণ 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4191000"/>
            <a:ext cx="441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নূর মোহাম্মদ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আলহাজ্ব সমসের উদ্দিন উচ্চ বিদ্যালয়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হাতীবান্ধা,লালমনিরহাট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219200"/>
            <a:ext cx="3124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8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চ) পানি সম্পদ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পানি একটি মৌলিক প্রাকৃতিক সম্পদ যা প্রানী ও উদ্ভিদের জীবন ধারনের অপরিহার্য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5908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প্রযোজনঃ দেশের কৃষি, বনজ,প্রাণী ও শক্তি সম্পদের জন্য পানি সম্পদ প্রযোজন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810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বাংলাদেশের পানির উৎস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419600" y="4267200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00" y="4800600"/>
            <a:ext cx="640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1371600" y="48006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983481" y="48006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696200" y="48006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5181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নদ-নদী,খালবিল, পুকুর  ও সমুদ্র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5257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বৃষ্টিপাত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5334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ভূ-গ্রর্ভস্থ পানি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মূল্যয়ন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 শক্তি সম্পদ কোথায় কোথায় ব্যবহার হয়।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956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২।কয়েকটি উৎস থেকে শক্তি সম্পদ পাওয়া যায়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7338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৩। বাংলাদেশের পানির উৎস কয়টি কি কি?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বাংলাদেশের বনভুমিকে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কয়েকটি উৎস থেকে শক্তি পাওয়া যায়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বাংলাদেশের পানির উৎস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1" y="304800"/>
            <a:ext cx="74676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810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শিক্ষনফল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বাংলাদেশের বিভিন্ন অর্থনৈতিক সম্পদ চিহ্নিত করতে পারব।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বনজ সম্পদ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প্রাণিজ সম্পদ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্‌,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শক্তি সম্পদ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পানি সম্প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3733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048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5814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5814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গ) বনজ সম্পদ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১।প্রাকৃতিক ও পরিবেশগত অবস্থা ভালো রাখার জন্য যেকোনো দেশের শতকরা ২৫ ভাগ বনাঞ্চল দরকার।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বাংলাদেশের মোট বনভুমি মোট ভুখন্ডের ১১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 ভাগ।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আমেরিকায় ৩৩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.84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ভাগ 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জাপানে ৬৭ ভাগ।বার্মায় ৬৩ ভাগ। ভারতে ২৩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.70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ভাগ।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505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বাংলাদেশের সমগ্র বনভুমিকে পাচ ভাগাভাগ করা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038600" y="3962400"/>
            <a:ext cx="76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4343400"/>
            <a:ext cx="7010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1066800" y="4343400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667000" y="4343400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800600" y="4419600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324600" y="4419600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077200" y="4419600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4953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সুন্দরবন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49530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চট্রগ্রাম ও পার্বত্য চট্রগ্রাম বনভুমি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49530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মুধুপুর ও ভাওয়াল বনভুমি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50292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সিলেট বনভুমি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0400" y="50292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দিনাজপুর ও রংপুর বনভুমি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7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124200" y="4648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১।সুন্দরবন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3340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অবস্থান ও আয়তনঃ খুলন,সাতক্ষীরা,বাগেরহাট ও বরগুনা জেলার সমুদ্র উপকুলে এ বন অবস্থিত।আয়তন প্রায় ৬,০১৭ বর্গকিলোমিটার।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2362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048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8100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04800"/>
            <a:ext cx="2743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381000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2000" y="5410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সুন্দরী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3276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গরান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3200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গেওয়া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63347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কেওড়া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6334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বাইন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617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6172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সুন্দরবনে পাওয়া যায় 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07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30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" y="4267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চট্রগ্রাম ও পার্বত্য চট্রগ্রাম বনভুমি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1054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অবস্থান ও আয়তনঃ চট্রগ্রাম ও পার্বত্য চট্রগ্রাম ৪টি জেলার প্রায় ১৩,২৯৫ বর্গকিলোমিটার পাহারি এলাকা জুরে এ বন বিস্তৃত।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2362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04800"/>
            <a:ext cx="2819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048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886200"/>
            <a:ext cx="36576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810000"/>
            <a:ext cx="365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3276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সেগুন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276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গর্জন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276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গামারি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96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জারুল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3400" y="4343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বেত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6096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উদ্ভিদ বা গাছঃ সেগুন,গর্জন,গামারি,জারুল,শিমুল,চম্পা,বাস,বেত, গাছ জন্মায়।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543</Words>
  <Application>Microsoft Office PowerPoint</Application>
  <PresentationFormat>On-screen Show (4:3)</PresentationFormat>
  <Paragraphs>92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24</cp:revision>
  <dcterms:created xsi:type="dcterms:W3CDTF">2006-08-16T00:00:00Z</dcterms:created>
  <dcterms:modified xsi:type="dcterms:W3CDTF">2020-08-17T02:44:33Z</dcterms:modified>
</cp:coreProperties>
</file>