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63" r:id="rId14"/>
    <p:sldId id="270" r:id="rId15"/>
    <p:sldId id="271" r:id="rId16"/>
    <p:sldId id="273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C808A-9E32-4097-B8FB-751BE084BA00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96D2F-D10E-4B1F-9142-1A8FAFF85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96D2F-D10E-4B1F-9142-1A8FAFF851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28 জুলাই.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28 জুলাই.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96D2F-D10E-4B1F-9142-1A8FAFF851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5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9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1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49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2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26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1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2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6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8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4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9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1DC1-F754-4F80-A81D-953625CDC5CD}" type="datetimeFigureOut">
              <a:rPr lang="en-US" smtClean="0"/>
              <a:t>28-Jul-19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063A5DE-F885-4341-BF8D-F8CF64F4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্‌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সালামু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68874" y="341736"/>
            <a:ext cx="5729468" cy="1388962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2390" y="2442117"/>
            <a:ext cx="7761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শালীনতা কাকে বলে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71961" y="3902927"/>
            <a:ext cx="2642839" cy="1862253"/>
          </a:xfrm>
          <a:prstGeom prst="rightArrow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5433607" y="4169199"/>
            <a:ext cx="3899963" cy="1395260"/>
          </a:xfrm>
          <a:prstGeom prst="irregularSeal2">
            <a:avLst/>
          </a:prstGeom>
          <a:solidFill>
            <a:srgbClr val="00B0F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9220200" y="6324601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32992" y="446265"/>
            <a:ext cx="390866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6732" y="1562100"/>
            <a:ext cx="4038600" cy="609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শালীনতা শব্দের</a:t>
            </a:r>
            <a:r>
              <a: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327" y="4403913"/>
            <a:ext cx="11653024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শরিয়তের পরিভাষায়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কথা-বার্তা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,আচার-আচরণ ও চলাফেরায় ভদ্র,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মার্জিত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শালীনতা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5783" y="2061122"/>
            <a:ext cx="2438400" cy="6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মার্জিত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9849" y="2754808"/>
            <a:ext cx="474360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 ও শোভন হওয়া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4" y="903256"/>
            <a:ext cx="5575726" cy="4783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96" y="903255"/>
            <a:ext cx="5519853" cy="4783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4255" y="133815"/>
            <a:ext cx="4337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দুটি লক্ষ্য করি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9888" y="5625572"/>
            <a:ext cx="335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অশ্লীলতা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4724" y="5795743"/>
            <a:ext cx="452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শালীনতা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586405" y="5709436"/>
            <a:ext cx="2959719" cy="1003610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উত্তম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" y="936703"/>
            <a:ext cx="5724401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53" y="914400"/>
            <a:ext cx="5798917" cy="5943599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0" y="0"/>
            <a:ext cx="12192000" cy="936703"/>
          </a:xfrm>
          <a:prstGeom prst="round2Same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লেখাগুলো মনোযোগ দিয়ে পড়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9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2" y="993919"/>
            <a:ext cx="4601098" cy="2964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41" y="655136"/>
            <a:ext cx="4211443" cy="3158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4" y="3977908"/>
            <a:ext cx="4895386" cy="2790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83" y="4047894"/>
            <a:ext cx="4998540" cy="2720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821587">
            <a:off x="4445798" y="2109360"/>
            <a:ext cx="3519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শালীনতাবোধ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0" y="11152"/>
            <a:ext cx="11206976" cy="624088"/>
          </a:xfrm>
          <a:prstGeom prst="round2Same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লেখাগুলো মনোযোগ দিয়ে পড়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7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9161" y="223025"/>
            <a:ext cx="6122019" cy="1126273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17" y="2141034"/>
            <a:ext cx="11775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শালীনতা আমাদের কী কী শিক্ষা দেয় তার একটি তালিকা  তৈরি কর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72683" y="4626399"/>
            <a:ext cx="2642839" cy="1862253"/>
          </a:xfrm>
          <a:prstGeom prst="rightArrow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5756993" y="4626399"/>
            <a:ext cx="3899963" cy="1395260"/>
          </a:xfrm>
          <a:prstGeom prst="irregularSeal2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4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024" y="1752600"/>
            <a:ext cx="11831444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শালীনতা সুন্দর ও সুষ্ঠ জীবন যাপনে সাহায্য করে।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ভদ্র নম্র হতে শিক্ষা দেয়।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শালীনতা লজ্জাশীল হতে শিক্ষা দেয়।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শালীনতা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মান-সম্মান রক্ষা করে।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শান্তি শৃংখলা প্রতিষ্ঠা করে।</a:t>
            </a:r>
          </a:p>
        </p:txBody>
      </p:sp>
      <p:sp>
        <p:nvSpPr>
          <p:cNvPr id="8" name="Wave 7"/>
          <p:cNvSpPr/>
          <p:nvPr/>
        </p:nvSpPr>
        <p:spPr>
          <a:xfrm>
            <a:off x="2798958" y="263909"/>
            <a:ext cx="5129561" cy="1694986"/>
          </a:xfrm>
          <a:prstGeom prst="wave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শালীনতার শিক্ষা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4" y="1912664"/>
            <a:ext cx="5687122" cy="4361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88" y="1912664"/>
            <a:ext cx="5541169" cy="4676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23024" y="44604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শালীনতা সম্পর্কে বানী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297151" y="133815"/>
            <a:ext cx="5754029" cy="1918010"/>
          </a:xfrm>
          <a:prstGeom prst="wave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18" y="2531327"/>
            <a:ext cx="12035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 শালীনতা অর্থ কী ?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২, লজ্জাশীলতা অর্জন করা যায় কিভাবে ?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৩, শালীনতা ইমানের কী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5" y="1565268"/>
            <a:ext cx="9835374" cy="34081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15122" y="0"/>
            <a:ext cx="9523141" cy="1509512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478" y="5029200"/>
            <a:ext cx="11935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শালীনতা আমদের জীবনে অপরিহার্য্য কেন ,একটি প্রতিবেদন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69" y="1146412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30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0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0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0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7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532" y="1103971"/>
            <a:ext cx="7159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 </a:t>
            </a:r>
            <a:r>
              <a:rPr lang="bn-IN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25" y="2190168"/>
            <a:ext cx="4268245" cy="42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16" y="2781300"/>
            <a:ext cx="51563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 :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@gmail.com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মোবাইলঃ-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০১৭১৪-৯৯৩৯৬২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624860" y="566890"/>
            <a:ext cx="2743200" cy="7620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423069" y="429989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7219202" y="693656"/>
            <a:ext cx="2844628" cy="8382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2331" y="2631392"/>
            <a:ext cx="632215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bn-IN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দশম</a:t>
            </a:r>
            <a:endParaRPr lang="bn-BD" sz="4400" b="1" dirty="0" smtClean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ইসলাম ও নৈতিক শিক্ষা</a:t>
            </a:r>
          </a:p>
          <a:p>
            <a:pPr algn="ctr"/>
            <a:r>
              <a:rPr lang="bn-BD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,পাঠঃ ৫</a:t>
            </a:r>
            <a:endParaRPr lang="bn-BD" sz="4400" b="1" dirty="0" smtClean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8" y="1247262"/>
            <a:ext cx="1290346" cy="16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8" y="854628"/>
            <a:ext cx="5393801" cy="2741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1327" y="89210"/>
            <a:ext cx="6701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 এবং উত্তর দাও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5" y="3841523"/>
            <a:ext cx="5393801" cy="2908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51" y="854628"/>
            <a:ext cx="5407404" cy="59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1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1808492"/>
            <a:ext cx="11273589" cy="4742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-245199" y="3785530"/>
            <a:ext cx="118524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20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20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450" y="258825"/>
            <a:ext cx="11667434" cy="1275347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7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77925" y="289367"/>
            <a:ext cx="5370653" cy="1088020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58" y="2013995"/>
            <a:ext cx="122886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এই পাঠ শেষে শিক্ষার্থীরা,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শালীনিতা কী তা বলতে পারবে ,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শালীনতা আমাদের কী শিক্ষা দেয় তা বর্ননা করতে পারবে ,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৩,শালীনতার গুরুত্ব বিশ্লেষন করতে পারবে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7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76" y="768673"/>
            <a:ext cx="5277363" cy="2693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92" y="3621734"/>
            <a:ext cx="5422329" cy="2968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1" y="768673"/>
            <a:ext cx="5143500" cy="5706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430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গুলি লক্ষ্য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674" y="1082577"/>
            <a:ext cx="8251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</a:p>
          <a:p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</a:p>
          <a:p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 </a:t>
            </a:r>
          </a:p>
          <a:p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</a:p>
          <a:p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</a:p>
          <a:p>
            <a:r>
              <a:rPr lang="bn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/>
          <a:stretch/>
        </p:blipFill>
        <p:spPr>
          <a:xfrm>
            <a:off x="327949" y="1061325"/>
            <a:ext cx="5459392" cy="4953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15" y="1086283"/>
            <a:ext cx="5532698" cy="49040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4610" y="433"/>
            <a:ext cx="5109210" cy="94869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+mj-lt"/>
                <a:cs typeface="NikoshBAN" panose="02000000000000000000" pitchFamily="2" charset="0"/>
              </a:rPr>
              <a:t>ছবি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গুলি লক্ষ্য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9805" y="6127493"/>
            <a:ext cx="3311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+mj-ea"/>
                <a:ea typeface="+mj-ea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শালীন পরিবার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249" y="6015290"/>
            <a:ext cx="4103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+mj-ea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শালীন মেয়ে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955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75"/>
            <a:ext cx="5883984" cy="4548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5894"/>
            <a:ext cx="5810752" cy="4548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5769" y="0"/>
            <a:ext cx="66656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কী নির্দেশ করছে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6572" y="5824975"/>
            <a:ext cx="9144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শালীনতা বজায় রেখে শারীরিক ক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 প্রদর্শণ করছে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ustom 2">
      <a:majorFont>
        <a:latin typeface="NikoshBAN"/>
        <a:ea typeface="NikoshBAN"/>
        <a:cs typeface=""/>
      </a:majorFont>
      <a:minorFont>
        <a:latin typeface="NikoshBAN"/>
        <a:ea typeface="NikoshBAN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310</Words>
  <Application>Microsoft Office PowerPoint</Application>
  <PresentationFormat>Widescreen</PresentationFormat>
  <Paragraphs>83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Wingdings 3</vt:lpstr>
      <vt:lpstr>Facet</vt:lpstr>
      <vt:lpstr>আস্‌সালামু আলাইকুম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36</cp:revision>
  <dcterms:created xsi:type="dcterms:W3CDTF">2019-07-26T15:25:23Z</dcterms:created>
  <dcterms:modified xsi:type="dcterms:W3CDTF">2019-07-27T18:17:01Z</dcterms:modified>
</cp:coreProperties>
</file>