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5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6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7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4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8782-AE1D-4D00-B33C-980B8DB2B30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353F-E45E-4FAD-AE18-F20A3608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6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udiptakumar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67000" y="1905001"/>
            <a:ext cx="2590800" cy="737175"/>
            <a:chOff x="1219200" y="2590800"/>
            <a:chExt cx="2590800" cy="737175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1295400" y="2590800"/>
              <a:ext cx="2362200" cy="1588"/>
            </a:xfrm>
            <a:prstGeom prst="line">
              <a:avLst/>
            </a:prstGeom>
            <a:ln w="5715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19200" y="27432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0" y="27432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86601" y="1915181"/>
            <a:ext cx="2895599" cy="788740"/>
            <a:chOff x="5640860" y="2590800"/>
            <a:chExt cx="2817340" cy="58933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7400" y="2590800"/>
              <a:ext cx="2590800" cy="1588"/>
            </a:xfrm>
            <a:prstGeom prst="line">
              <a:avLst/>
            </a:prstGeom>
            <a:ln w="5715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40860" y="2704670"/>
              <a:ext cx="381000" cy="43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7200" y="2743200"/>
              <a:ext cx="381000" cy="43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B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57" y="0"/>
            <a:ext cx="91430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9355" y="5622878"/>
            <a:ext cx="247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4209" y="859809"/>
            <a:ext cx="1426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2.22222E-6 L 0.11667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125 -0.0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50" y="0"/>
            <a:ext cx="9144000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1" y="1188524"/>
            <a:ext cx="9144000" cy="5638800"/>
          </a:xfrm>
          <a:prstGeom prst="rect">
            <a:avLst/>
          </a:prstGeom>
          <a:solidFill>
            <a:srgbClr val="00B050">
              <a:alpha val="73000"/>
            </a:srgbClr>
          </a:solidFill>
          <a:ln w="7620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4434" y="206514"/>
            <a:ext cx="8686800" cy="707886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655608" y="212091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798883" y="212090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16557" flipH="1">
            <a:off x="9967847" y="12418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21712">
            <a:off x="1618163" y="1265646"/>
            <a:ext cx="610773" cy="630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2163" y="109835"/>
            <a:ext cx="4917829" cy="92333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199107" y="1631205"/>
            <a:ext cx="8067026" cy="762000"/>
          </a:xfrm>
          <a:prstGeom prst="flowChartAlternateProcess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অঙ্কপাতন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199106" y="4609813"/>
            <a:ext cx="8006402" cy="1808082"/>
          </a:xfrm>
          <a:prstGeom prst="flowChartAlternateProcess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রীতিতে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অঙ্কপাতন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2168794" y="2834295"/>
            <a:ext cx="8067027" cy="1292138"/>
          </a:xfrm>
          <a:prstGeom prst="flowChartAlternateProcess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অভাবজ্ঞাপক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0925" y="6318913"/>
            <a:ext cx="347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20167" y="1188524"/>
            <a:ext cx="2009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97" y="0"/>
            <a:ext cx="9144000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4897" y="1209675"/>
            <a:ext cx="9144000" cy="5638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4434" y="206514"/>
            <a:ext cx="8686800" cy="707886"/>
          </a:xfrm>
          <a:prstGeom prst="rect">
            <a:avLst/>
          </a:prstGeom>
          <a:solidFill>
            <a:schemeClr val="accent6"/>
          </a:soli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655608" y="212091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798883" y="212090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16557" flipH="1">
            <a:off x="9967847" y="12418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21712">
            <a:off x="1618163" y="1265646"/>
            <a:ext cx="610773" cy="630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2687" y="298847"/>
            <a:ext cx="5295025" cy="52322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9375" y="1473369"/>
            <a:ext cx="7086602" cy="1015663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১, ২, ৩, ৪, ৫, ৬, ৭, ৮, ৯, ০</a:t>
            </a:r>
            <a:endParaRPr lang="en-US" sz="6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850942" y="2555706"/>
            <a:ext cx="5061045" cy="2113047"/>
          </a:xfrm>
          <a:prstGeom prst="cloudCallout">
            <a:avLst>
              <a:gd name="adj1" fmla="val -27341"/>
              <a:gd name="adj2" fmla="val 952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799" y="5737086"/>
            <a:ext cx="2912661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8848" y="5737086"/>
            <a:ext cx="312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5260" y="298847"/>
            <a:ext cx="13545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97" y="0"/>
            <a:ext cx="9144000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62136" y="1219200"/>
            <a:ext cx="9144000" cy="56388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sudiptakumar@gmail.com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434" y="206514"/>
            <a:ext cx="8686800" cy="707886"/>
          </a:xfrm>
          <a:prstGeom prst="rect">
            <a:avLst/>
          </a:prstGeom>
          <a:solidFill>
            <a:schemeClr val="accent6"/>
          </a:soli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655608" y="212091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798883" y="212090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16557" flipH="1">
            <a:off x="9967847" y="12418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21712">
            <a:off x="1618163" y="1265646"/>
            <a:ext cx="610773" cy="630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2687" y="298847"/>
            <a:ext cx="6032005" cy="52322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97223" y="1911312"/>
            <a:ext cx="990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২৪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9400" y="3352800"/>
                <a:ext cx="7127555" cy="2554545"/>
              </a:xfrm>
              <a:prstGeom prst="rect">
                <a:avLst/>
              </a:prstGeom>
              <a:ln w="762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২৪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/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অনুরূপভাবে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৪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৭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৪৭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৭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৭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৭৭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52800"/>
                <a:ext cx="7127555" cy="2554545"/>
              </a:xfrm>
              <a:prstGeom prst="rect">
                <a:avLst/>
              </a:prstGeom>
              <a:blipFill rotWithShape="0">
                <a:blip r:embed="rId5"/>
                <a:stretch>
                  <a:fillRect l="-846" t="-2546" b="-7870"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64322" y="6184931"/>
            <a:ext cx="376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7516" y="1349514"/>
            <a:ext cx="1659439" cy="9848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40696" y="30481"/>
            <a:ext cx="9144000" cy="6864927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6557" flipH="1">
            <a:off x="9967846" y="226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21712">
            <a:off x="1591668" y="8793"/>
            <a:ext cx="610773" cy="630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457201"/>
            <a:ext cx="7924800" cy="1015663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১, ২, ৩, ৪, ৫, ৬, ৭, ৮, ৯, ০</a:t>
            </a:r>
            <a:endParaRPr lang="en-US" sz="6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68794" y="1905000"/>
            <a:ext cx="7574105" cy="3452604"/>
            <a:chOff x="644793" y="1905000"/>
            <a:chExt cx="7574105" cy="3452604"/>
          </a:xfrm>
        </p:grpSpPr>
        <p:sp>
          <p:nvSpPr>
            <p:cNvPr id="3" name="TextBox 2"/>
            <p:cNvSpPr txBox="1"/>
            <p:nvPr/>
          </p:nvSpPr>
          <p:spPr>
            <a:xfrm>
              <a:off x="3505200" y="1905000"/>
              <a:ext cx="160020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5098"/>
              </a:scheme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অঙ্ক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2928453"/>
              <a:ext cx="2438400" cy="707886"/>
            </a:xfrm>
            <a:prstGeom prst="rect">
              <a:avLst/>
            </a:prstGeom>
            <a:solidFill>
              <a:srgbClr val="00B050">
                <a:alpha val="85098"/>
              </a:srgb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সার্থক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অঙ্ক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0" y="3025914"/>
              <a:ext cx="2686050" cy="707886"/>
            </a:xfrm>
            <a:prstGeom prst="rect">
              <a:avLst/>
            </a:prstGeom>
            <a:solidFill>
              <a:srgbClr val="00B0F0">
                <a:alpha val="85098"/>
              </a:srgb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অভাব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জ্ঞাপক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6800" y="4649718"/>
              <a:ext cx="3342098" cy="707886"/>
            </a:xfrm>
            <a:prstGeom prst="rect">
              <a:avLst/>
            </a:prstGeom>
            <a:solidFill>
              <a:srgbClr val="92D050">
                <a:alpha val="85098"/>
              </a:srgb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০ (</a:t>
              </a:r>
              <a:r>
                <a:rPr lang="en-US" sz="40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শূন্য</a:t>
              </a:r>
              <a:r>
                <a:rPr lang="en-US" sz="40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793" y="4649718"/>
              <a:ext cx="3660507" cy="707886"/>
            </a:xfrm>
            <a:prstGeom prst="rect">
              <a:avLst/>
            </a:prstGeom>
            <a:solidFill>
              <a:srgbClr val="FFFF00">
                <a:alpha val="85098"/>
              </a:srgb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১, ২, ৩, ৪, ৫, ৬, ৭, ৮, ৯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Bent-Up Arrow 4"/>
            <p:cNvSpPr/>
            <p:nvPr/>
          </p:nvSpPr>
          <p:spPr>
            <a:xfrm flipV="1">
              <a:off x="5105400" y="2209800"/>
              <a:ext cx="1219200" cy="631137"/>
            </a:xfrm>
            <a:prstGeom prst="bent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Bent-Up Arrow 15"/>
            <p:cNvSpPr/>
            <p:nvPr/>
          </p:nvSpPr>
          <p:spPr>
            <a:xfrm flipH="1" flipV="1">
              <a:off x="2209800" y="2232432"/>
              <a:ext cx="1276350" cy="631137"/>
            </a:xfrm>
            <a:prstGeom prst="bent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6115050" y="3886200"/>
              <a:ext cx="209550" cy="6096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2219325" y="3810000"/>
              <a:ext cx="209550" cy="6096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68788" y="6073254"/>
            <a:ext cx="373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79725" y="1905000"/>
            <a:ext cx="164579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2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1"/>
            <a:ext cx="9144000" cy="686492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6557" flipH="1">
            <a:off x="9967846" y="226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21712">
            <a:off x="1591668" y="8793"/>
            <a:ext cx="610773" cy="6305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97054" y="509619"/>
            <a:ext cx="8520969" cy="4667755"/>
            <a:chOff x="373053" y="509618"/>
            <a:chExt cx="8520969" cy="4667755"/>
          </a:xfrm>
        </p:grpSpPr>
        <p:grpSp>
          <p:nvGrpSpPr>
            <p:cNvPr id="3" name="Group 2"/>
            <p:cNvGrpSpPr/>
            <p:nvPr/>
          </p:nvGrpSpPr>
          <p:grpSpPr>
            <a:xfrm>
              <a:off x="526367" y="509618"/>
              <a:ext cx="8367655" cy="1872455"/>
              <a:chOff x="457200" y="1445846"/>
              <a:chExt cx="8367655" cy="187245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76800" y="2733526"/>
                <a:ext cx="3948055" cy="584775"/>
              </a:xfrm>
              <a:prstGeom prst="rect">
                <a:avLst/>
              </a:prstGeom>
              <a:solidFill>
                <a:srgbClr val="FFC000">
                  <a:alpha val="85098"/>
                </a:srgbClr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আন্তর্জাতিক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সংখ্যাপঠন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রীতি</a:t>
                </a:r>
                <a:endPara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95600" y="1445846"/>
                <a:ext cx="3048000" cy="707886"/>
              </a:xfrm>
              <a:prstGeom prst="rect">
                <a:avLst/>
              </a:prstGeom>
              <a:solidFill>
                <a:srgbClr val="00B0F0">
                  <a:alpha val="85098"/>
                </a:srgbClr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সংখ্যাপঠন</a:t>
                </a:r>
                <a:r>
                  <a:rPr lang="en-US" sz="4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রীতি</a:t>
                </a:r>
                <a:endPara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Bent-Up Arrow 23"/>
              <p:cNvSpPr/>
              <p:nvPr/>
            </p:nvSpPr>
            <p:spPr>
              <a:xfrm flipV="1">
                <a:off x="5943600" y="1808506"/>
                <a:ext cx="1219200" cy="631137"/>
              </a:xfrm>
              <a:prstGeom prst="bentUpArrow">
                <a:avLst/>
              </a:prstGeom>
              <a:solidFill>
                <a:srgbClr val="00B0F0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Bent-Up Arrow 24"/>
              <p:cNvSpPr/>
              <p:nvPr/>
            </p:nvSpPr>
            <p:spPr>
              <a:xfrm flipH="1" flipV="1">
                <a:off x="1828800" y="1799789"/>
                <a:ext cx="1066800" cy="631137"/>
              </a:xfrm>
              <a:prstGeom prst="bentUpArrow">
                <a:avLst/>
              </a:prstGeom>
              <a:solidFill>
                <a:srgbClr val="00B0F0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7200" y="2733526"/>
                <a:ext cx="3643255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দেশীয়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সংখ্যাপঠন</a:t>
                </a:r>
                <a:r>
                  <a:rPr lang="en-US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রীতি</a:t>
                </a:r>
                <a:endPara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73053" y="4038600"/>
              <a:ext cx="3796569" cy="113877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৫,৯০,১০৭</a:t>
              </a:r>
            </a:p>
            <a:p>
              <a:pPr algn="ctr"/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পাঁচ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নব্বই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হাজার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একশ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সাত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97453" y="4038600"/>
              <a:ext cx="3796569" cy="113877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৫৯০,১০৭</a:t>
              </a:r>
            </a:p>
            <a:p>
              <a:pPr algn="ctr"/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পাঁচশ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নব্বই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হাজার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একশ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সাত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2050367" y="2590800"/>
              <a:ext cx="692833" cy="11430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6846923" y="2667000"/>
              <a:ext cx="620677" cy="11430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93623" y="6359857"/>
            <a:ext cx="399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55968" y="177421"/>
            <a:ext cx="1384319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৩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29828" y="22777"/>
            <a:ext cx="9144000" cy="6864927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6557" flipH="1">
            <a:off x="9967846" y="226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21712">
            <a:off x="1591668" y="8793"/>
            <a:ext cx="610773" cy="63056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28800" y="1295401"/>
          <a:ext cx="8428452" cy="175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371"/>
                <a:gridCol w="702371"/>
                <a:gridCol w="702371"/>
                <a:gridCol w="702371"/>
                <a:gridCol w="702371"/>
                <a:gridCol w="702371"/>
                <a:gridCol w="702371"/>
                <a:gridCol w="702371"/>
                <a:gridCol w="702371"/>
                <a:gridCol w="702371"/>
                <a:gridCol w="702371"/>
                <a:gridCol w="702371"/>
              </a:tblGrid>
              <a:tr h="457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নিযুত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অযুত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হাজার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59656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বিলিয়ন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মিলিয়ন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হাজার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7052" y="337918"/>
            <a:ext cx="836019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রীতির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7052" y="3425535"/>
            <a:ext cx="8360194" cy="873509"/>
            <a:chOff x="373052" y="3425535"/>
            <a:chExt cx="8360194" cy="873509"/>
          </a:xfrm>
        </p:grpSpPr>
        <p:sp>
          <p:nvSpPr>
            <p:cNvPr id="13" name="Chevron 12"/>
            <p:cNvSpPr/>
            <p:nvPr/>
          </p:nvSpPr>
          <p:spPr>
            <a:xfrm>
              <a:off x="373052" y="3425535"/>
              <a:ext cx="2411679" cy="873509"/>
            </a:xfrm>
            <a:prstGeom prst="chevron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দেশীয়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পদ্ধতিতে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গণনা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2895600" y="3425536"/>
              <a:ext cx="5837646" cy="873508"/>
            </a:xfrm>
            <a:prstGeom prst="flowChartAlternateProcess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দুইশ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পয়ঁতাল্লিশ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কোটি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সাত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আশি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হাজার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নয়শ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82203" y="5418591"/>
            <a:ext cx="8691625" cy="905431"/>
            <a:chOff x="358202" y="5418591"/>
            <a:chExt cx="8691625" cy="905431"/>
          </a:xfrm>
        </p:grpSpPr>
        <p:sp>
          <p:nvSpPr>
            <p:cNvPr id="17" name="Chevron 16"/>
            <p:cNvSpPr/>
            <p:nvPr/>
          </p:nvSpPr>
          <p:spPr>
            <a:xfrm>
              <a:off x="358202" y="5430816"/>
              <a:ext cx="2537395" cy="893205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আন্তর্জাতিক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পদ্ধতিতে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গণনা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>
            <a:xfrm>
              <a:off x="3093905" y="5418591"/>
              <a:ext cx="5955922" cy="905431"/>
            </a:xfrm>
            <a:prstGeom prst="flowChartAlternateProcess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বিলিয়ন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চারশ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পঞ্চাশ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মিলিয়ন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সাতশ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আশি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হাজার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নয়শ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73254" y="6324021"/>
            <a:ext cx="375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523" y="4299044"/>
            <a:ext cx="1637731" cy="984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97" y="-9965"/>
            <a:ext cx="9144000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4897" y="1240155"/>
            <a:ext cx="9144000" cy="5638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4434" y="206514"/>
            <a:ext cx="8686800" cy="707886"/>
          </a:xfrm>
          <a:prstGeom prst="rect">
            <a:avLst/>
          </a:prstGeom>
          <a:solidFill>
            <a:schemeClr val="accent6"/>
          </a:soli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655608" y="212091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798883" y="212090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16557" flipH="1">
            <a:off x="9967847" y="12418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21712">
            <a:off x="1618163" y="1265646"/>
            <a:ext cx="610773" cy="630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925" y="298847"/>
            <a:ext cx="7301553" cy="52322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362201" y="1655445"/>
            <a:ext cx="7607515" cy="66467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40780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2396417" y="2793427"/>
            <a:ext cx="7629099" cy="762103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সাতশ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আশি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2987289" y="3798674"/>
            <a:ext cx="7629099" cy="91236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10040780 </a:t>
            </a:r>
            <a:r>
              <a:rPr lang="en-US" sz="1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1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1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1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1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2362201" y="5441943"/>
            <a:ext cx="7607516" cy="780828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সাতশ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আশি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7719" y="6387152"/>
            <a:ext cx="399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7418" y="3855543"/>
            <a:ext cx="1157351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7" grpId="0" animBg="1"/>
      <p:bldP spid="18" grpId="0" animBg="1"/>
      <p:bldP spid="25" grpId="0" animBg="1"/>
      <p:bldP spid="2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234" y="-9965"/>
            <a:ext cx="9321663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07234" y="1193824"/>
            <a:ext cx="9144000" cy="5638800"/>
          </a:xfrm>
          <a:prstGeom prst="rect">
            <a:avLst/>
          </a:prstGeom>
          <a:solidFill>
            <a:srgbClr val="00B050">
              <a:alpha val="73000"/>
            </a:srgbClr>
          </a:solidFill>
          <a:ln w="7620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4434" y="206514"/>
            <a:ext cx="8686800" cy="707886"/>
          </a:xfrm>
          <a:prstGeom prst="rect">
            <a:avLst/>
          </a:prstGeom>
          <a:solidFill>
            <a:schemeClr val="accent6"/>
          </a:soli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655608" y="212091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798883" y="212090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16557" flipH="1">
            <a:off x="9967847" y="12418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21712">
            <a:off x="1618163" y="1265646"/>
            <a:ext cx="610773" cy="630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4985" y="298847"/>
            <a:ext cx="6299708" cy="52322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1933568" y="1384822"/>
            <a:ext cx="8246658" cy="101352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933568" y="2589342"/>
            <a:ext cx="8229457" cy="8909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8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50302007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985565" y="3716931"/>
            <a:ext cx="8317933" cy="102744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দুইশ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2075025" y="5018799"/>
            <a:ext cx="8139012" cy="100287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8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80302207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3498" y="6186293"/>
            <a:ext cx="410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84693" y="206514"/>
            <a:ext cx="174420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7" grpId="0" animBg="1"/>
      <p:bldP spid="18" grpId="0" animBg="1"/>
      <p:bldP spid="23" grpId="0" animBg="1"/>
      <p:bldP spid="2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97" y="-9965"/>
            <a:ext cx="9144000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09646" y="1204685"/>
            <a:ext cx="9144000" cy="5638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4434" y="206514"/>
            <a:ext cx="8686800" cy="707886"/>
          </a:xfrm>
          <a:prstGeom prst="rect">
            <a:avLst/>
          </a:prstGeom>
          <a:solidFill>
            <a:schemeClr val="accent6"/>
          </a:soli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655608" y="212091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798883" y="212090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16557" flipH="1">
            <a:off x="9967847" y="12418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21712">
            <a:off x="1618163" y="1265646"/>
            <a:ext cx="610773" cy="630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0579" y="298847"/>
            <a:ext cx="6701533" cy="584775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322286" y="1604547"/>
            <a:ext cx="7469222" cy="6024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2581 </a:t>
            </a:r>
            <a:r>
              <a:rPr lang="en-US" sz="4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360579" y="3780971"/>
            <a:ext cx="6248400" cy="486229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0000</a:t>
            </a:r>
            <a:r>
              <a:rPr lang="en-US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46289" y="2927844"/>
            <a:ext cx="7977872" cy="476711"/>
            <a:chOff x="722289" y="2927843"/>
            <a:chExt cx="7977872" cy="476711"/>
          </a:xfrm>
        </p:grpSpPr>
        <p:sp>
          <p:nvSpPr>
            <p:cNvPr id="6" name="Rectangle 5"/>
            <p:cNvSpPr/>
            <p:nvPr/>
          </p:nvSpPr>
          <p:spPr>
            <a:xfrm>
              <a:off x="722289" y="2947354"/>
              <a:ext cx="1749358" cy="457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সার্থক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04643" y="2947354"/>
              <a:ext cx="2053003" cy="457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খ)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অভাব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জ্ঞাপক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90642" y="2947354"/>
              <a:ext cx="1824405" cy="457200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গ)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মৌলিক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50803" y="2927843"/>
              <a:ext cx="1749358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ঘ)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নয়</a:t>
              </a:r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0454" y="4842772"/>
            <a:ext cx="7923708" cy="489210"/>
            <a:chOff x="776454" y="4842770"/>
            <a:chExt cx="7977872" cy="476711"/>
          </a:xfrm>
        </p:grpSpPr>
        <p:sp>
          <p:nvSpPr>
            <p:cNvPr id="37" name="Rectangle 36"/>
            <p:cNvSpPr/>
            <p:nvPr/>
          </p:nvSpPr>
          <p:spPr>
            <a:xfrm>
              <a:off x="776454" y="4862281"/>
              <a:ext cx="1749358" cy="457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মৌলিক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sz="2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58808" y="4862281"/>
              <a:ext cx="2053003" cy="457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খ)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অভাব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জ্ঞাপক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sz="2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44807" y="4862281"/>
              <a:ext cx="1824405" cy="4572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গ)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সার্থক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sz="2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04968" y="4842770"/>
              <a:ext cx="1749358" cy="457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ঘ)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নয়</a:t>
              </a:r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264123" y="2960635"/>
            <a:ext cx="1749358" cy="4572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4291947" y="4896892"/>
            <a:ext cx="205300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জ্ঞাপক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344950" y="5964072"/>
            <a:ext cx="387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51246" y="160989"/>
            <a:ext cx="1157109" cy="8002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9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7" grpId="0" animBg="1"/>
      <p:bldP spid="25" grpId="0" animBg="1"/>
      <p:bldP spid="42" grpId="0" animBg="1"/>
      <p:bldP spid="4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97" y="-9965"/>
            <a:ext cx="9144000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4897" y="1209675"/>
            <a:ext cx="9144000" cy="56388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4434" y="206514"/>
            <a:ext cx="8686800" cy="707886"/>
          </a:xfrm>
          <a:prstGeom prst="rect">
            <a:avLst/>
          </a:prstGeom>
          <a:solidFill>
            <a:schemeClr val="accent6"/>
          </a:soli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655608" y="212091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798883" y="212090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16557" flipH="1">
            <a:off x="9967847" y="12418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21712">
            <a:off x="1618163" y="1265646"/>
            <a:ext cx="610773" cy="630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529" y="298847"/>
            <a:ext cx="6810232" cy="52322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29553" y="1303990"/>
            <a:ext cx="7100248" cy="4741968"/>
            <a:chOff x="1459634" y="1762125"/>
            <a:chExt cx="6846166" cy="3441865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1459634" y="1762125"/>
              <a:ext cx="6846166" cy="1752600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ষষ্ঠ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শ্রেণীর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ছাত্রী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রুমিকে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সংখ্যায়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একশ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কোটি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পাঁচ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হাজার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সাতাশ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আট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বললে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সংখ্যায়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লিখল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১০২০০০৫৭০৮ ।</a:t>
              </a:r>
            </a:p>
            <a:p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1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1459634" y="3527590"/>
              <a:ext cx="6846166" cy="16764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(ক)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নয়শ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পঞ্চান্ন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কোটি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সাত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নব্বই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সংখ্যায়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রুমি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প্রশ্নটি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লিখেছিল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কিনা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সংখ্যাটি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দেশী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আন্তর্জাতিক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পদ্ধতিতে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95582" y="6184931"/>
            <a:ext cx="401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94125" y="176014"/>
            <a:ext cx="1147584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19200"/>
            <a:ext cx="9144000" cy="56388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28601"/>
            <a:ext cx="8686800" cy="1107996"/>
          </a:xfrm>
          <a:prstGeom prst="rect">
            <a:avLst/>
          </a:prstGeom>
          <a:solidFill>
            <a:srgbClr val="92D050"/>
          </a:soli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5779" y="2073564"/>
            <a:ext cx="7721221" cy="370751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সুদীপ্ত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বর্মা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কালীরহাট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পাটগ্রাম,লালমনিরহাট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০১৭১৭২৯২১২৮ 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587023" y="1196751"/>
            <a:ext cx="1237219" cy="1129692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444682" y="1268897"/>
            <a:ext cx="1223595" cy="1115190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9782827" y="5834708"/>
            <a:ext cx="1006935" cy="1096979"/>
          </a:xfrm>
          <a:prstGeom prst="rect">
            <a:avLst/>
          </a:prstGeom>
        </p:spPr>
      </p:pic>
      <p:pic>
        <p:nvPicPr>
          <p:cNvPr id="16" name="Picture 15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5588" flipH="1">
            <a:off x="1498240" y="5603047"/>
            <a:ext cx="1127869" cy="1228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07" y="2044845"/>
            <a:ext cx="2375593" cy="2077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591869" y="6277970"/>
            <a:ext cx="31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7272" y="423081"/>
            <a:ext cx="184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1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8847"/>
            <a:ext cx="8991600" cy="6740307"/>
          </a:xfrm>
          <a:prstGeom prst="rect">
            <a:avLst/>
          </a:prstGeom>
          <a:solidFill>
            <a:srgbClr val="FFFF00"/>
          </a:solidFill>
          <a:ln w="76200" cap="rnd" cmpd="sng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8686800" cy="640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5859439" y="6152822"/>
            <a:ext cx="488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88908" y="5414159"/>
            <a:ext cx="177420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26127"/>
            <a:ext cx="9144000" cy="56388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28601"/>
            <a:ext cx="8686800" cy="1200329"/>
          </a:xfrm>
          <a:prstGeom prst="rect">
            <a:avLst/>
          </a:prstGeom>
          <a:solidFill>
            <a:srgbClr val="92D050"/>
          </a:soli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7030A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284814"/>
            <a:ext cx="6661977" cy="3785652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৫০মিনিট</a:t>
            </a:r>
          </a:p>
          <a:p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592203" y="1197346"/>
            <a:ext cx="1078851" cy="1026502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501958" y="1302080"/>
            <a:ext cx="1169104" cy="1073546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9633178" y="5651799"/>
            <a:ext cx="1167004" cy="1271362"/>
          </a:xfrm>
          <a:prstGeom prst="rect">
            <a:avLst/>
          </a:prstGeom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1552876" y="5762666"/>
            <a:ext cx="985333" cy="1073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2245" y="6291618"/>
            <a:ext cx="266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1737" y="341194"/>
            <a:ext cx="15285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1"/>
            <a:ext cx="7467599" cy="594360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1625877">
            <a:off x="8670235" y="-218210"/>
            <a:ext cx="2921665" cy="2313793"/>
          </a:xfrm>
          <a:prstGeom prst="cloudCallout">
            <a:avLst>
              <a:gd name="adj1" fmla="val -27341"/>
              <a:gd name="adj2" fmla="val 952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??</a:t>
            </a:r>
          </a:p>
        </p:txBody>
      </p:sp>
      <p:sp>
        <p:nvSpPr>
          <p:cNvPr id="9" name="Rectangle 8"/>
          <p:cNvSpPr/>
          <p:nvPr/>
        </p:nvSpPr>
        <p:spPr>
          <a:xfrm>
            <a:off x="8903383" y="1600200"/>
            <a:ext cx="168841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0110" y="5867401"/>
            <a:ext cx="2651290" cy="769441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- ১১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03610" y="6109127"/>
            <a:ext cx="303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" y="327546"/>
            <a:ext cx="16104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03383" y="1600200"/>
            <a:ext cx="168841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0110" y="5867401"/>
            <a:ext cx="2651290" cy="76944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- ১৫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1"/>
            <a:ext cx="6343650" cy="533400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1625877">
            <a:off x="8483223" y="395354"/>
            <a:ext cx="2809736" cy="1790663"/>
          </a:xfrm>
          <a:prstGeom prst="cloudCallout">
            <a:avLst>
              <a:gd name="adj1" fmla="val -27341"/>
              <a:gd name="adj2" fmla="val 9526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03383" y="6291618"/>
            <a:ext cx="264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2137"/>
            <a:ext cx="22791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03383" y="1600200"/>
            <a:ext cx="168841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0110" y="5867401"/>
            <a:ext cx="2651290" cy="76944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- 8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 rot="1625877">
            <a:off x="9865507" y="-96946"/>
            <a:ext cx="2491660" cy="2148260"/>
          </a:xfrm>
          <a:prstGeom prst="cloudCallout">
            <a:avLst>
              <a:gd name="adj1" fmla="val -27341"/>
              <a:gd name="adj2" fmla="val 952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"/>
            <a:ext cx="6629400" cy="5143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3373" y="6109127"/>
            <a:ext cx="323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421" y="409433"/>
            <a:ext cx="2115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04855" y="131561"/>
            <a:ext cx="9144000" cy="6864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6557" flipH="1">
            <a:off x="9967846" y="-43599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21712">
            <a:off x="1591668" y="-29755"/>
            <a:ext cx="610773" cy="63056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4039737" y="285527"/>
            <a:ext cx="4722125" cy="2116479"/>
          </a:xfrm>
          <a:prstGeom prst="cloudCallout">
            <a:avLst>
              <a:gd name="adj1" fmla="val -27341"/>
              <a:gd name="adj2" fmla="val 952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2" y="4788932"/>
            <a:ext cx="66293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একুশ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1" y="2967334"/>
            <a:ext cx="6096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5,81,4২১</a:t>
            </a:r>
            <a:endParaRPr lang="en-US" sz="9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0675" y="6523630"/>
            <a:ext cx="341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845" y="695765"/>
            <a:ext cx="17059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1"/>
            <a:ext cx="9144000" cy="6864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6557" flipH="1">
            <a:off x="9967846" y="226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21712">
            <a:off x="1591668" y="8793"/>
            <a:ext cx="610773" cy="63056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4343400" y="285527"/>
            <a:ext cx="3862894" cy="1790663"/>
          </a:xfrm>
          <a:prstGeom prst="cloudCallout">
            <a:avLst>
              <a:gd name="adj1" fmla="val -27341"/>
              <a:gd name="adj2" fmla="val 952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5270" y="5225660"/>
            <a:ext cx="7590247" cy="707886"/>
          </a:xfrm>
          <a:prstGeom prst="rect">
            <a:avLst/>
          </a:prstGeom>
          <a:solidFill>
            <a:srgbClr val="FFFF00">
              <a:alpha val="85098"/>
            </a:srgb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তিনশত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চারশ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বত্রিশ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1" y="2967334"/>
            <a:ext cx="6096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৩৪০,৪৩২,০০৪</a:t>
            </a:r>
            <a:endParaRPr lang="en-US" sz="9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2496" y="6184931"/>
            <a:ext cx="28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6078" y="504967"/>
            <a:ext cx="1659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164" y="0"/>
            <a:ext cx="9144000" cy="1143000"/>
          </a:xfr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161174"/>
            <a:ext cx="9144000" cy="5638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4434" y="206514"/>
            <a:ext cx="8686800" cy="1107996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glow rad="266700">
              <a:srgbClr val="FF0000">
                <a:alpha val="8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9655608" y="212091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OEL\Desktop\C=PPP\Animation Image\gjkjh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90">
            <a:off x="1798883" y="212090"/>
            <a:ext cx="739818" cy="679349"/>
          </a:xfrm>
          <a:prstGeom prst="ellips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 flipH="1">
            <a:off x="10059453" y="6203536"/>
            <a:ext cx="578804" cy="630563"/>
          </a:xfrm>
          <a:prstGeom prst="rect">
            <a:avLst/>
          </a:prstGeom>
        </p:spPr>
      </p:pic>
      <p:pic>
        <p:nvPicPr>
          <p:cNvPr id="20" name="Picture 19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291">
            <a:off x="1463465" y="6221036"/>
            <a:ext cx="671693" cy="630563"/>
          </a:xfrm>
          <a:prstGeom prst="rect">
            <a:avLst/>
          </a:prstGeom>
        </p:spPr>
      </p:pic>
      <p:pic>
        <p:nvPicPr>
          <p:cNvPr id="21" name="Picture 20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16557" flipH="1">
            <a:off x="9967847" y="1241837"/>
            <a:ext cx="578804" cy="630563"/>
          </a:xfrm>
          <a:prstGeom prst="rect">
            <a:avLst/>
          </a:prstGeom>
        </p:spPr>
      </p:pic>
      <p:pic>
        <p:nvPicPr>
          <p:cNvPr id="22" name="Picture 21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21712">
            <a:off x="1618163" y="1265646"/>
            <a:ext cx="610773" cy="630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908735">
            <a:off x="2672866" y="2413744"/>
            <a:ext cx="6180516" cy="1862048"/>
          </a:xfrm>
          <a:prstGeom prst="rect">
            <a:avLst/>
          </a:prstGeom>
          <a:gradFill>
            <a:gsLst>
              <a:gs pos="19000">
                <a:srgbClr val="A603AB"/>
              </a:gs>
              <a:gs pos="34000">
                <a:srgbClr val="0819FB"/>
              </a:gs>
              <a:gs pos="47000">
                <a:srgbClr val="1A8D48"/>
              </a:gs>
              <a:gs pos="58000">
                <a:srgbClr val="FFFF00"/>
              </a:gs>
              <a:gs pos="69000">
                <a:srgbClr val="EE3F17"/>
              </a:gs>
              <a:gs pos="82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অঙ্কপাতন</a:t>
            </a:r>
            <a:endParaRPr lang="en-US" sz="11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5075" y="6045958"/>
            <a:ext cx="286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sudiptakumar@gmail.com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3248" y="1583140"/>
            <a:ext cx="19106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551</Words>
  <Application>Microsoft Office PowerPoint</Application>
  <PresentationFormat>Widescreen</PresentationFormat>
  <Paragraphs>185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</cp:revision>
  <dcterms:created xsi:type="dcterms:W3CDTF">2020-08-18T23:32:12Z</dcterms:created>
  <dcterms:modified xsi:type="dcterms:W3CDTF">2020-08-19T03:08:35Z</dcterms:modified>
</cp:coreProperties>
</file>