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3" r:id="rId11"/>
    <p:sldId id="272" r:id="rId12"/>
    <p:sldId id="264" r:id="rId13"/>
    <p:sldId id="265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93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9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9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9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2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03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C1C8F1-7BDC-4AF2-A51E-2C392A10753D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DFD8FF-D05B-469F-A31D-7256E28EBA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0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1582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5825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85434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95262" y="150017"/>
            <a:ext cx="11801475" cy="65293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57738" y="328612"/>
            <a:ext cx="2486025" cy="77866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কঠিন শব্দের অর্থ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971550" y="1671641"/>
            <a:ext cx="2928938" cy="16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রানার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5" y="1607352"/>
            <a:ext cx="2762250" cy="163592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8143875" y="1414472"/>
            <a:ext cx="3128962" cy="16144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ডাক হরকরা</a:t>
            </a:r>
            <a:endParaRPr lang="en-US" sz="3600" dirty="0"/>
          </a:p>
        </p:txBody>
      </p:sp>
      <p:sp>
        <p:nvSpPr>
          <p:cNvPr id="8" name="Right Arrow 7"/>
          <p:cNvSpPr/>
          <p:nvPr/>
        </p:nvSpPr>
        <p:spPr>
          <a:xfrm>
            <a:off x="914400" y="3671893"/>
            <a:ext cx="2857500" cy="1657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লন্ঠন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643" y="3357561"/>
            <a:ext cx="1921669" cy="1714502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8186737" y="3714757"/>
            <a:ext cx="3086100" cy="15716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হারিকেন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65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4171" y="145144"/>
            <a:ext cx="11843658" cy="650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13943" y="566057"/>
            <a:ext cx="293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একক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726" y="1481162"/>
            <a:ext cx="3455988" cy="26249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191657" y="4934857"/>
            <a:ext cx="703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রানার, লন্ঠন শব্দের অর্থ সহ তিনটি করে বাক্য লিখ?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3831" y="128588"/>
            <a:ext cx="11844338" cy="6515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14865" y="371475"/>
            <a:ext cx="2714625" cy="9001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সরব আবৃতি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800599" y="2371725"/>
            <a:ext cx="6958013" cy="4000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রানার ছুটেছে তাই ঝুমঝুম ঘন্টা বাজছে রাতে </a:t>
            </a:r>
          </a:p>
          <a:p>
            <a:pPr algn="ctr"/>
            <a:r>
              <a:rPr lang="bn-IN" sz="2400" dirty="0" smtClean="0"/>
              <a:t>রানার চলেছে খবরের বোঝা হাতে, </a:t>
            </a:r>
          </a:p>
          <a:p>
            <a:pPr algn="ctr"/>
            <a:r>
              <a:rPr lang="bn-IN" sz="2400" dirty="0" smtClean="0"/>
              <a:t>রানার চলেছে,রানার। </a:t>
            </a:r>
          </a:p>
          <a:p>
            <a:pPr algn="ctr"/>
            <a:r>
              <a:rPr lang="bn-IN" sz="2400" dirty="0" smtClean="0"/>
              <a:t>রাত্রির পথে পথে চলে কোনো নিষেধ জানে না মানার।</a:t>
            </a:r>
          </a:p>
          <a:p>
            <a:pPr algn="ctr"/>
            <a:r>
              <a:rPr lang="bn-IN" sz="2400" dirty="0" smtClean="0"/>
              <a:t> দিগন্ত থেকে দিগন্তে ছোটে রানার- </a:t>
            </a:r>
          </a:p>
          <a:p>
            <a:pPr algn="ctr"/>
            <a:r>
              <a:rPr lang="bn-IN" sz="2400" dirty="0" smtClean="0"/>
              <a:t>কাজ নিয়েছে সে নতুন খবর আনার।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51" y="2357437"/>
            <a:ext cx="3943350" cy="40147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75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28587"/>
            <a:ext cx="11944350" cy="6486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157663" y="357188"/>
            <a:ext cx="3600450" cy="81438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শিক্ষার্থীর আবৃতি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1" y="1400176"/>
            <a:ext cx="5466329" cy="31146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15621" y="4743452"/>
            <a:ext cx="8998857" cy="900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শিক্ষার্থীরা বই দেখে পড়বে না বুঝলে শিক্ষক বুঝিয়ে দিবেন 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508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5868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142876"/>
            <a:ext cx="12020550" cy="64436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86300" y="442913"/>
            <a:ext cx="2757488" cy="7286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1443038"/>
            <a:ext cx="4557486" cy="2800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064543" y="4514851"/>
            <a:ext cx="8886825" cy="8429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ক-দলঃ- সুকান্ত ভট্টাচার্যের তিনটি কাব্যগ্রন্থের নাম লিখ ?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985963" y="5529264"/>
            <a:ext cx="9043987" cy="828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খ-দলঃ</a:t>
            </a:r>
            <a:r>
              <a:rPr lang="bn-IN" sz="2400" dirty="0" smtClean="0"/>
              <a:t>- রানার ভোরে কোথায় পৌঁছে যাবে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92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7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6687" y="178593"/>
            <a:ext cx="11858625" cy="6715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১। কত সালে কবি সুকান্ত ভট্টাচার্য মারা যান ? </a:t>
            </a:r>
          </a:p>
          <a:p>
            <a:pPr algn="ctr"/>
            <a:r>
              <a:rPr lang="bn-IN" sz="3600" dirty="0" smtClean="0"/>
              <a:t>(ক) ১৯৩৩ (খ) ১৯৩৪ (গ) ১৩৫৩ (ঘ) ১৩৫৪  </a:t>
            </a:r>
          </a:p>
          <a:p>
            <a:pPr algn="ctr"/>
            <a:r>
              <a:rPr lang="bn-IN" sz="3600" dirty="0" smtClean="0"/>
              <a:t>২। কবি সুকান্ত ভট্টাচার্য কত বছর বেঁচে ছিলেন ? </a:t>
            </a:r>
          </a:p>
          <a:p>
            <a:pPr algn="ctr"/>
            <a:r>
              <a:rPr lang="bn-IN" sz="3600" dirty="0" smtClean="0"/>
              <a:t>(ক)১৯বছর (খ) ২০বছর (গ)২১বছর (ঘ) ২২বছর </a:t>
            </a:r>
          </a:p>
          <a:p>
            <a:pPr algn="ctr"/>
            <a:r>
              <a:rPr lang="bn-IN" sz="3600" dirty="0" smtClean="0"/>
              <a:t>৩। রাতে নির্জন,পথে কত ভয়,তবু রানারছোটে,কেন ছোটে লিখ ?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4443414" y="402089"/>
            <a:ext cx="2523444" cy="7009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মুল্যায়ন</a:t>
            </a:r>
            <a:endParaRPr lang="en-US" sz="3200" dirty="0"/>
          </a:p>
        </p:txBody>
      </p:sp>
      <p:sp>
        <p:nvSpPr>
          <p:cNvPr id="5" name="Flowchart: Connector 4"/>
          <p:cNvSpPr/>
          <p:nvPr/>
        </p:nvSpPr>
        <p:spPr>
          <a:xfrm>
            <a:off x="8439604" y="2525485"/>
            <a:ext cx="356053" cy="447675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357939" y="3657599"/>
            <a:ext cx="362176" cy="435767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0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42875"/>
            <a:ext cx="11815763" cy="6486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14850" y="314325"/>
            <a:ext cx="3086100" cy="7572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বাড়ীর কাজ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321594"/>
            <a:ext cx="4281714" cy="28360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771650" y="4657725"/>
            <a:ext cx="8729663" cy="14716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রানার কবিতায় শ্রমজীবী মানুষের জীবন যাত্রার যে বর্ননা দেয়া হয়েছে,তা তোমার ভাষায় বিশ্লেষন করে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81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7163" y="171450"/>
            <a:ext cx="11772900" cy="6457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সবাইকে </a:t>
            </a:r>
          </a:p>
          <a:p>
            <a:pPr algn="ctr"/>
            <a:r>
              <a:rPr lang="bn-IN" sz="6000" dirty="0" smtClean="0"/>
              <a:t> </a:t>
            </a:r>
          </a:p>
          <a:p>
            <a:pPr algn="ctr"/>
            <a:r>
              <a:rPr lang="bn-IN" sz="9600" dirty="0" smtClean="0"/>
              <a:t>   ধন্যবাদ </a:t>
            </a:r>
          </a:p>
          <a:p>
            <a:pPr algn="ctr"/>
            <a:r>
              <a:rPr lang="bn-IN" sz="4800" dirty="0" smtClean="0"/>
              <a:t>                               আবার দেখা হবে-----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00250"/>
            <a:ext cx="3348038" cy="3643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9863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14313" y="128587"/>
            <a:ext cx="11801475" cy="6557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আজকের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মাল্টিমিডিয়া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ক্লাসে</a:t>
            </a:r>
            <a:r>
              <a:rPr lang="en-US" sz="4400" dirty="0" smtClean="0"/>
              <a:t> </a:t>
            </a:r>
          </a:p>
          <a:p>
            <a:pPr algn="ctr"/>
            <a:r>
              <a:rPr lang="en-US" sz="4800" dirty="0" err="1" smtClean="0"/>
              <a:t>সবাইকে</a:t>
            </a:r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 </a:t>
            </a:r>
          </a:p>
          <a:p>
            <a:pPr algn="ctr"/>
            <a:r>
              <a:rPr lang="en-US" sz="8800" dirty="0" err="1" smtClean="0"/>
              <a:t>স্বাগতম</a:t>
            </a:r>
            <a:endParaRPr lang="en-US" sz="8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799" y="2310719"/>
            <a:ext cx="3309257" cy="22655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73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68737"/>
            <a:ext cx="11801475" cy="64436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629150" y="400050"/>
            <a:ext cx="3271838" cy="8286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85788" y="3966518"/>
            <a:ext cx="4492839" cy="23037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সন্তোষ কুমার </a:t>
            </a:r>
            <a:r>
              <a:rPr lang="en-US" sz="2400" dirty="0" err="1" smtClean="0"/>
              <a:t>বর্মা</a:t>
            </a:r>
            <a:endParaRPr lang="en-US" sz="2400" dirty="0" smtClean="0"/>
          </a:p>
          <a:p>
            <a:pPr algn="ctr"/>
            <a:r>
              <a:rPr lang="en-US" dirty="0" err="1" smtClean="0"/>
              <a:t>সহকারী</a:t>
            </a:r>
            <a:r>
              <a:rPr lang="bn-IN" sz="2000" dirty="0" smtClean="0"/>
              <a:t>শিক্ষক </a:t>
            </a:r>
          </a:p>
          <a:p>
            <a:pPr algn="ctr"/>
            <a:r>
              <a:rPr lang="bn-IN" sz="2000" dirty="0" smtClean="0"/>
              <a:t>ভান্ডারদহ জনতা উচ্চ বিদ্যালয়, </a:t>
            </a:r>
          </a:p>
          <a:p>
            <a:pPr algn="ctr"/>
            <a:r>
              <a:rPr lang="bn-IN" sz="2000" dirty="0" smtClean="0"/>
              <a:t>পাটগ্রাম, লালমনিরহাট </a:t>
            </a:r>
            <a:r>
              <a:rPr lang="bn-IN" sz="2400" dirty="0" smtClean="0"/>
              <a:t>। </a:t>
            </a:r>
          </a:p>
          <a:p>
            <a:pPr algn="ctr"/>
            <a:r>
              <a:rPr lang="bn-IN" dirty="0" smtClean="0"/>
              <a:t>মোবাঃ ০১৭৬৮৯২৬৬৫৮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243763" y="3954162"/>
            <a:ext cx="4433372" cy="23037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বিষয়ঃ বাংলা সাহিত্য </a:t>
            </a:r>
            <a:r>
              <a:rPr lang="bn-IN" sz="2400" dirty="0" smtClean="0"/>
              <a:t>পদ্যাংশ </a:t>
            </a:r>
          </a:p>
          <a:p>
            <a:pPr algn="ctr"/>
            <a:r>
              <a:rPr lang="bn-IN" sz="2400" dirty="0" smtClean="0"/>
              <a:t>শ্রেনীঃ নবম/দশম সময়ঃ ৪৫ মিনিট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176" y="1747714"/>
            <a:ext cx="2079744" cy="20581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0" y="3786061"/>
            <a:ext cx="1557338" cy="2484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27" y="1747709"/>
            <a:ext cx="2294052" cy="203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023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66687" y="141523"/>
            <a:ext cx="11858625" cy="65008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87" y="2075259"/>
            <a:ext cx="3471863" cy="2360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7181">
            <a:off x="6381754" y="2038865"/>
            <a:ext cx="4662168" cy="23972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094086" y="673153"/>
            <a:ext cx="7000488" cy="6698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নিছের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ভেবে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sz="2400" dirty="0" smtClean="0"/>
              <a:t>, </a:t>
            </a:r>
            <a:r>
              <a:rPr lang="en-US" sz="2400" dirty="0" err="1" smtClean="0"/>
              <a:t>কিসের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?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1543050" y="4769708"/>
            <a:ext cx="3004236" cy="94103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ডাক বিভাগের</a:t>
            </a:r>
            <a:endParaRPr lang="en-US" sz="2000" dirty="0" smtClean="0"/>
          </a:p>
        </p:txBody>
      </p:sp>
      <p:sp>
        <p:nvSpPr>
          <p:cNvPr id="8" name="Oval 7"/>
          <p:cNvSpPr/>
          <p:nvPr/>
        </p:nvSpPr>
        <p:spPr>
          <a:xfrm>
            <a:off x="6771503" y="4744987"/>
            <a:ext cx="4115576" cy="9885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খাম ও চিঠির বক্স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292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34573" y="150019"/>
            <a:ext cx="11815762" cy="6557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170" y="2298356"/>
            <a:ext cx="3811095" cy="205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357" y="2414588"/>
            <a:ext cx="3935756" cy="19255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1791730" y="902043"/>
            <a:ext cx="8501448" cy="6267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পোষ্ট অফিসের চিঠি  বহন করে যে প্রাপকের কাছে পৌঁছায় তাকে কী বলে ?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4485501" y="4782061"/>
            <a:ext cx="3210441" cy="89740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রানার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448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1450" y="63740"/>
            <a:ext cx="11901488" cy="65293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 </a:t>
            </a:r>
          </a:p>
          <a:p>
            <a:pPr algn="ctr"/>
            <a:r>
              <a:rPr lang="bn-IN" sz="4000" dirty="0" smtClean="0"/>
              <a:t>                 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1" y="510941"/>
            <a:ext cx="3285003" cy="1971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865870"/>
            <a:ext cx="3126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রানার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109" y="2711381"/>
            <a:ext cx="3618348" cy="206744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6952343" y="5123543"/>
            <a:ext cx="322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সুকান্ত ভট্টাচার্য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00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28588" y="85271"/>
            <a:ext cx="11872912" cy="65436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49" y="2057629"/>
            <a:ext cx="4276725" cy="26304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29" y="2043114"/>
            <a:ext cx="4090533" cy="26450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957513" y="757238"/>
            <a:ext cx="6015037" cy="842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 গুলো কী , কোথায় পাওয়া যায় ?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2281237" y="5145545"/>
            <a:ext cx="7629525" cy="900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ডাক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বাক্স</a:t>
            </a:r>
            <a:r>
              <a:rPr lang="en-US" sz="2400" dirty="0" smtClean="0"/>
              <a:t>,  </a:t>
            </a:r>
            <a:r>
              <a:rPr lang="en-US" sz="2400" dirty="0" err="1" smtClean="0"/>
              <a:t>পোষ্ট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অফিসে</a:t>
            </a:r>
            <a:r>
              <a:rPr lang="en-US" sz="2400" dirty="0" smtClean="0"/>
              <a:t>,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রাস্তার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মোড়ে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47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875" y="128588"/>
            <a:ext cx="11844338" cy="652938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/>
              <a:t>          </a:t>
            </a:r>
            <a:r>
              <a:rPr lang="bn-IN" sz="2800" dirty="0" smtClean="0"/>
              <a:t>১। কবি পরিচিতি বলতে পারবে । </a:t>
            </a:r>
          </a:p>
          <a:p>
            <a:r>
              <a:rPr lang="bn-IN" sz="2800" dirty="0" smtClean="0"/>
              <a:t>          ২। কঠিন শব্দের অর্থ ও বাক্য লিখতে পারবে । </a:t>
            </a:r>
          </a:p>
          <a:p>
            <a:r>
              <a:rPr lang="bn-IN" sz="2800" dirty="0" smtClean="0"/>
              <a:t>          ৩। কবিতাটি সুন্দর ভাবে আবৃতি করতে </a:t>
            </a:r>
          </a:p>
          <a:p>
            <a:r>
              <a:rPr lang="bn-IN" sz="2800" dirty="0" smtClean="0"/>
              <a:t>                 পারবে । </a:t>
            </a:r>
          </a:p>
          <a:p>
            <a:r>
              <a:rPr lang="bn-IN" sz="2800" dirty="0" smtClean="0"/>
              <a:t> </a:t>
            </a:r>
          </a:p>
          <a:p>
            <a:r>
              <a:rPr lang="bn-IN" sz="2800" dirty="0"/>
              <a:t> </a:t>
            </a:r>
            <a:r>
              <a:rPr lang="bn-IN" sz="2800" dirty="0" smtClean="0"/>
              <a:t>         ৪।  রানারের কি কাজ তা বর্ননা করতে </a:t>
            </a:r>
          </a:p>
          <a:p>
            <a:r>
              <a:rPr lang="bn-IN" sz="2800" dirty="0" smtClean="0"/>
              <a:t>               পারবে ।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86238" y="414338"/>
            <a:ext cx="2943225" cy="714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 ফল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007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00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73831" y="157163"/>
            <a:ext cx="11844338" cy="67008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000625" y="328613"/>
            <a:ext cx="3043238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কবি পরিচিতি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3" y="592931"/>
            <a:ext cx="2590800" cy="3491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ounded Rectangle 5"/>
          <p:cNvSpPr/>
          <p:nvPr/>
        </p:nvSpPr>
        <p:spPr>
          <a:xfrm>
            <a:off x="614363" y="4227285"/>
            <a:ext cx="2578780" cy="431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সুকান্ত ভট্টাচার্য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700588" y="1328738"/>
            <a:ext cx="6736669" cy="871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জন্মঃ ১৩৩৩ সালে কলকাতায়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700588" y="2355056"/>
            <a:ext cx="6736669" cy="9310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পিতাঃ নিবারণচন্দ্র ভট্টাচার্য, মাতাঃ   সুনীতি দেবী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700588" y="3500437"/>
            <a:ext cx="6736669" cy="14859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কাব্যগ্রন্থঃ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ছাড়পত্র</a:t>
            </a:r>
            <a:r>
              <a:rPr lang="en-US" sz="2400" dirty="0" smtClean="0"/>
              <a:t>, </a:t>
            </a:r>
            <a:r>
              <a:rPr lang="en-US" sz="2400" dirty="0" err="1" smtClean="0"/>
              <a:t>ঘুম</a:t>
            </a:r>
            <a:r>
              <a:rPr lang="en-US" sz="2400" dirty="0" smtClean="0"/>
              <a:t> </a:t>
            </a:r>
            <a:r>
              <a:rPr lang="en-US" sz="2400" smtClean="0"/>
              <a:t>নেই</a:t>
            </a:r>
            <a:r>
              <a:rPr lang="bn-IN" sz="2400" smtClean="0"/>
              <a:t>,পুর্বাভাস,অভিযান,হরতাল </a:t>
            </a:r>
            <a:r>
              <a:rPr lang="bn-IN" sz="2400" dirty="0" smtClean="0"/>
              <a:t>ইত্যাদি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857750" y="5214938"/>
            <a:ext cx="6579507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মৃত্যুঃ১৩৫৪ সালে </a:t>
            </a:r>
          </a:p>
          <a:p>
            <a:pPr algn="ctr"/>
            <a:r>
              <a:rPr lang="bn-IN" sz="2400" dirty="0" smtClean="0"/>
              <a:t>মাত্র ২১ বছর বেঁচেছিলেন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47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251</TotalTime>
  <Words>335</Words>
  <Application>Microsoft Office PowerPoint</Application>
  <PresentationFormat>Widescreen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36</cp:revision>
  <dcterms:created xsi:type="dcterms:W3CDTF">2019-07-23T14:45:06Z</dcterms:created>
  <dcterms:modified xsi:type="dcterms:W3CDTF">2020-08-18T16:47:18Z</dcterms:modified>
</cp:coreProperties>
</file>