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8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4907"/>
            </a:avLst>
          </a:prstGeom>
          <a:solidFill>
            <a:srgbClr val="3A8D23">
              <a:alpha val="92941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003300" y="6439595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lgerian" pitchFamily="82" charset="0"/>
              </a:rPr>
              <a:t>Md. Akter Hossain</a:t>
            </a:r>
          </a:p>
        </p:txBody>
      </p:sp>
    </p:spTree>
    <p:extLst>
      <p:ext uri="{BB962C8B-B14F-4D97-AF65-F5344CB8AC3E}">
        <p14:creationId xmlns:p14="http://schemas.microsoft.com/office/powerpoint/2010/main" val="2169335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07E28-068B-4051-9BE7-A45F77806AF6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BF0B-104B-4980-BFE6-4DF0F9CB6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21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07E28-068B-4051-9BE7-A45F77806AF6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BF0B-104B-4980-BFE6-4DF0F9CB6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953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07E28-068B-4051-9BE7-A45F77806AF6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BF0B-104B-4980-BFE6-4DF0F9CB6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913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07E28-068B-4051-9BE7-A45F77806AF6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BF0B-104B-4980-BFE6-4DF0F9CB6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87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07E28-068B-4051-9BE7-A45F77806AF6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BF0B-104B-4980-BFE6-4DF0F9CB6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907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07E28-068B-4051-9BE7-A45F77806AF6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BF0B-104B-4980-BFE6-4DF0F9CB6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462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07E28-068B-4051-9BE7-A45F77806AF6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BF0B-104B-4980-BFE6-4DF0F9CB6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900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07E28-068B-4051-9BE7-A45F77806AF6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BF0B-104B-4980-BFE6-4DF0F9CB6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268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07E28-068B-4051-9BE7-A45F77806AF6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BF0B-104B-4980-BFE6-4DF0F9CB6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31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07E28-068B-4051-9BE7-A45F77806AF6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BF0B-104B-4980-BFE6-4DF0F9CB6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212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07E28-068B-4051-9BE7-A45F77806AF6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CBF0B-104B-4980-BFE6-4DF0F9CB6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360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 /><Relationship Id="rId2" Type="http://schemas.openxmlformats.org/officeDocument/2006/relationships/image" Target="../media/image10.jpg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13.jpg" /><Relationship Id="rId4" Type="http://schemas.openxmlformats.org/officeDocument/2006/relationships/image" Target="../media/image12.jpg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 /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5.jpg" /><Relationship Id="rId4" Type="http://schemas.openxmlformats.org/officeDocument/2006/relationships/image" Target="../media/image4.jpg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 /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3.jpg" /><Relationship Id="rId4" Type="http://schemas.openxmlformats.org/officeDocument/2006/relationships/image" Target="../media/image5.jpg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 /><Relationship Id="rId2" Type="http://schemas.openxmlformats.org/officeDocument/2006/relationships/image" Target="../media/image8.jpg" /><Relationship Id="rId1" Type="http://schemas.openxmlformats.org/officeDocument/2006/relationships/slideLayout" Target="../slideLayouts/slideLayout1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533400"/>
            <a:ext cx="8305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>
                <a:solidFill>
                  <a:srgbClr val="00B0F0"/>
                </a:solidFill>
              </a:rPr>
              <a:t>আজকের ক্লাসে </a:t>
            </a:r>
            <a:r>
              <a:rPr lang="en-US" sz="6600" dirty="0">
                <a:solidFill>
                  <a:srgbClr val="00B0F0"/>
                </a:solidFill>
              </a:rPr>
              <a:t>স্বাগত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676400"/>
            <a:ext cx="5562600" cy="417195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67235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118" y="457200"/>
            <a:ext cx="3610482" cy="180277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5559" y="609601"/>
            <a:ext cx="3733800" cy="1447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46" y="2552570"/>
            <a:ext cx="3276600" cy="129566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0382" y="2362200"/>
            <a:ext cx="4114800" cy="1676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Rectangle 10"/>
          <p:cNvSpPr/>
          <p:nvPr/>
        </p:nvSpPr>
        <p:spPr>
          <a:xfrm>
            <a:off x="428118" y="4267201"/>
            <a:ext cx="8334882" cy="2133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ব্যাকটেরিয়ার প্রায়োজনীয়তাঃ-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১। মৃত জীবদেহ ও জৈব আবর্জনা পচাতে সাহায্য করে ।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২। পাট থেকে আঁশ ছাড়াতে ব্যাকটেরিয়া সাহায্য করে ।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৩।দই  তৈরি করতেও ব্যাকটেরিয়ার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সাহায্য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নিতে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য় ।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৪। বিভিন্ন জীবনরক্ষাকারী এন্টিবায়োটিক তৈরী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হয় । </a:t>
            </a:r>
          </a:p>
        </p:txBody>
      </p:sp>
    </p:spTree>
    <p:extLst>
      <p:ext uri="{BB962C8B-B14F-4D97-AF65-F5344CB8AC3E}">
        <p14:creationId xmlns:p14="http://schemas.microsoft.com/office/powerpoint/2010/main" val="1108735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Diagonal Corner Rectangle 1"/>
          <p:cNvSpPr/>
          <p:nvPr/>
        </p:nvSpPr>
        <p:spPr>
          <a:xfrm>
            <a:off x="1905000" y="533400"/>
            <a:ext cx="4572000" cy="1219200"/>
          </a:xfrm>
          <a:prstGeom prst="snip2DiagRect">
            <a:avLst/>
          </a:prstGeom>
          <a:solidFill>
            <a:schemeClr val="tx2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609600" y="3124200"/>
            <a:ext cx="8001000" cy="1447800"/>
          </a:xfrm>
          <a:prstGeom prst="rect">
            <a:avLst/>
          </a:prstGeom>
          <a:solidFill>
            <a:srgbClr val="00B05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ব্যাকটেরিয়ার প্রয়োজনীয়তা বর্ননা কর  </a:t>
            </a:r>
            <a:r>
              <a:rPr lang="bn-BD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6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21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93272" y="367144"/>
            <a:ext cx="4814455" cy="10945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0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2090172"/>
            <a:ext cx="7848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১। ভাইরাস অকোষীয় কারন  ---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ক) কোষ প্রাচীর নেই । খ) ডিএনএ নেই ।গ) আরএনএ নেই ঘ) প্রোটিন নেই  ।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২। বসন্ত রোগ সৃষ্টি করে  ।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 ক) ভাইরাস খ) ব্যাকটেরিয়া গ) ভাইরাস ও ব্যাকটেরিয়া  ঘ)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T2-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ভাইরাস ।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৩। ব্যাকটেরিয়া আবিস্কারকের নাম কী ?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ক) নিউটন খ) এরিস্টোটল গ) লিউয়েন হুক ঘ)আলেক  জেন্ডার ।</a:t>
            </a:r>
          </a:p>
        </p:txBody>
      </p:sp>
    </p:spTree>
    <p:extLst>
      <p:ext uri="{BB962C8B-B14F-4D97-AF65-F5344CB8AC3E}">
        <p14:creationId xmlns:p14="http://schemas.microsoft.com/office/powerpoint/2010/main" val="3155376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533400"/>
            <a:ext cx="6019800" cy="12192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5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2413338"/>
            <a:ext cx="8382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n-BD" sz="3200" dirty="0"/>
          </a:p>
          <a:p>
            <a:r>
              <a:rPr lang="bn-IN" sz="3200" dirty="0"/>
              <a:t>১</a:t>
            </a:r>
            <a:r>
              <a:rPr lang="bn-BD" sz="3200" dirty="0"/>
              <a:t>। ভাইরাস  ও ব্যাকটেরিয়ার মধ্যে পার্থক্য </a:t>
            </a:r>
            <a:r>
              <a:rPr lang="bn-IN" sz="3200" dirty="0"/>
              <a:t>কী </a:t>
            </a:r>
            <a:r>
              <a:rPr lang="bn-BD" sz="3200" dirty="0"/>
              <a:t>?</a:t>
            </a:r>
          </a:p>
          <a:p>
            <a:endParaRPr lang="bn-BD" sz="3200" dirty="0"/>
          </a:p>
          <a:p>
            <a:r>
              <a:rPr lang="bn-IN" sz="3200" dirty="0"/>
              <a:t>২</a:t>
            </a:r>
            <a:r>
              <a:rPr lang="bn-BD" sz="3200" dirty="0"/>
              <a:t>। ব্যাকরিয়ার অভাব জনিত কারণে আমাদের কী কী সমস্যা হতে পারে।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80720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47800" y="762000"/>
            <a:ext cx="6248400" cy="16002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438400"/>
            <a:ext cx="7315200" cy="36576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4141289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3"/>
          <p:cNvSpPr txBox="1">
            <a:spLocks/>
          </p:cNvSpPr>
          <p:nvPr/>
        </p:nvSpPr>
        <p:spPr>
          <a:xfrm>
            <a:off x="1828800" y="228600"/>
            <a:ext cx="4572000" cy="685800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পরিচিতি</a:t>
            </a:r>
            <a:endParaRPr lang="en-US" sz="4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524000"/>
            <a:ext cx="7848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মোঃ আক্তার হোসেন          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2400">
                <a:latin typeface="NikoshBAN" panose="02000000000000000000" pitchFamily="2" charset="0"/>
                <a:cs typeface="NikoshBAN" panose="02000000000000000000" pitchFamily="2" charset="0"/>
              </a:rPr>
              <a:t>সপ্তম </a:t>
            </a:r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 সহকারী মৌলভী          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বিষয়ঃ বিজ্ঞান</a:t>
            </a: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আক্তাপাড়া ইসঃ আলিম মাদ্রাসা      </a:t>
            </a: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দক্ষিণ সুনামগঞ্জ, সুনামগঞ্জ।       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শিক্ষার্থী সংখ্যাঃ ৫৫জন</a:t>
            </a: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সময়ঃ ৪৫ মিনিট।</a:t>
            </a: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43400" y="2971800"/>
            <a:ext cx="76200" cy="18288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391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381000"/>
            <a:ext cx="8305800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BD" dirty="0"/>
              <a:t>   </a:t>
            </a:r>
            <a:r>
              <a:rPr lang="bn-BD" sz="2800" dirty="0">
                <a:solidFill>
                  <a:srgbClr val="00B0F0"/>
                </a:solidFill>
              </a:rPr>
              <a:t>নিচের ছবি গুলো দেখ </a:t>
            </a:r>
            <a:r>
              <a:rPr lang="en-US" sz="2800" dirty="0">
                <a:solidFill>
                  <a:srgbClr val="00B0F0"/>
                </a:solidFill>
              </a:rPr>
              <a:t>এবং </a:t>
            </a:r>
            <a:r>
              <a:rPr lang="bn-BD" sz="2800" dirty="0">
                <a:solidFill>
                  <a:srgbClr val="00B0F0"/>
                </a:solidFill>
              </a:rPr>
              <a:t>বল এগুলো কিসের ছবি</a:t>
            </a:r>
            <a:endParaRPr lang="en-US" sz="2800" dirty="0">
              <a:solidFill>
                <a:srgbClr val="00B0F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86" y="1371601"/>
            <a:ext cx="3860914" cy="2514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91000"/>
            <a:ext cx="4038600" cy="2209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371599"/>
            <a:ext cx="4038600" cy="267995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86" y="4191000"/>
            <a:ext cx="393365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503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905000" y="304800"/>
            <a:ext cx="5562600" cy="1446550"/>
          </a:xfrm>
          <a:prstGeom prst="rect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48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r>
              <a:rPr lang="en-US" sz="88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86000" y="2895600"/>
            <a:ext cx="5105400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 ও ব্যাকটেরিয়া 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063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533400"/>
            <a:ext cx="5334000" cy="584775"/>
          </a:xfrm>
          <a:prstGeom prst="rect">
            <a:avLst/>
          </a:prstGeom>
          <a:gradFill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981200"/>
            <a:ext cx="7114309" cy="2062103"/>
          </a:xfrm>
          <a:prstGeom prst="rect">
            <a:avLst/>
          </a:prstGeom>
          <a:solidFill>
            <a:srgbClr val="92D050"/>
          </a:solidFill>
          <a:ln w="762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পাঠ শেষে শিক্ষাথীরা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…..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ভাইরাস ও ব্যাকটেরিয়া কী তা বলতে পারবে 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ভাইরাস ও ব্যাকটেরিয়া এর গঠন লিখতে পারবে।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ব্যাকটেরিয়ার প্রয়োজনীয়তা বর্ননা করতে পারবে ।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968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55" y="457200"/>
            <a:ext cx="3110345" cy="1789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486159"/>
            <a:ext cx="2971800" cy="1781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590800"/>
            <a:ext cx="3048000" cy="159004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540726"/>
            <a:ext cx="2912917" cy="1752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Rectangle 10"/>
          <p:cNvSpPr/>
          <p:nvPr/>
        </p:nvSpPr>
        <p:spPr>
          <a:xfrm>
            <a:off x="609600" y="4724400"/>
            <a:ext cx="8305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2400" b="1" dirty="0">
                <a:latin typeface="Franklin Gothic Demi" pitchFamily="34" charset="0"/>
                <a:cs typeface="NikoshBAN" panose="02000000000000000000" pitchFamily="2" charset="0"/>
              </a:rPr>
              <a:t>ভাইরাসঃ</a:t>
            </a:r>
            <a:r>
              <a:rPr lang="bn-BD" sz="2400" dirty="0">
                <a:latin typeface="Franklin Gothic Demi" pitchFamily="34" charset="0"/>
                <a:cs typeface="NikoshBAN" panose="02000000000000000000" pitchFamily="2" charset="0"/>
              </a:rPr>
              <a:t>- ভাইরাস হল নিউক্লিক এসিড ও প্রোটিন দ্বারা গঠিত অকোষীয় জীব ।</a:t>
            </a:r>
          </a:p>
          <a:p>
            <a:pPr algn="ctr"/>
            <a:r>
              <a:rPr lang="bn-BD" sz="2400" b="1" dirty="0">
                <a:latin typeface="Franklin Gothic Demi" pitchFamily="34" charset="0"/>
                <a:cs typeface="NikoshBAN" panose="02000000000000000000" pitchFamily="2" charset="0"/>
              </a:rPr>
              <a:t>ব্যকটেরিয়াঃ</a:t>
            </a:r>
            <a:r>
              <a:rPr lang="bn-BD" sz="2400" dirty="0">
                <a:latin typeface="Franklin Gothic Demi" pitchFamily="34" charset="0"/>
                <a:cs typeface="NikoshBAN" panose="02000000000000000000" pitchFamily="2" charset="0"/>
              </a:rPr>
              <a:t>- ব্যাকটেরিয়া হল আদি নিউক্লিয়াসযুক্ত , অসবুজ , অকোষী অনুবীক্ষণিক জীব ।</a:t>
            </a:r>
          </a:p>
        </p:txBody>
      </p:sp>
    </p:spTree>
    <p:extLst>
      <p:ext uri="{BB962C8B-B14F-4D97-AF65-F5344CB8AC3E}">
        <p14:creationId xmlns:p14="http://schemas.microsoft.com/office/powerpoint/2010/main" val="3853681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ingle Corner Rectangle 1"/>
          <p:cNvSpPr/>
          <p:nvPr/>
        </p:nvSpPr>
        <p:spPr>
          <a:xfrm>
            <a:off x="2209800" y="346364"/>
            <a:ext cx="3657600" cy="7620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381000" y="2718954"/>
            <a:ext cx="8382000" cy="990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 ও ব্যাকটেরিয়া বলতে কী বুঝ </a:t>
            </a:r>
            <a:r>
              <a:rPr lang="bn-BD" sz="5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54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0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3399"/>
            <a:ext cx="2590800" cy="2162909"/>
          </a:xfrm>
          <a:prstGeom prst="rect">
            <a:avLst/>
          </a:prstGeom>
          <a:ln>
            <a:solidFill>
              <a:srgbClr val="FFC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533398"/>
            <a:ext cx="2438400" cy="2162909"/>
          </a:xfrm>
          <a:prstGeom prst="rect">
            <a:avLst/>
          </a:prstGeom>
          <a:ln>
            <a:solidFill>
              <a:srgbClr val="FFC000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533400" y="2878777"/>
            <a:ext cx="8077200" cy="176942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400" b="1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ভাইরাসঃ</a:t>
            </a:r>
            <a:r>
              <a:rPr lang="bn-BD" sz="24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4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ভাইরাস এর দেহ প্রোটিন আবরন ও </a:t>
            </a:r>
            <a:r>
              <a:rPr lang="en-US" sz="24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24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নিউক্লিক এসিড </a:t>
            </a:r>
            <a:r>
              <a:rPr lang="bn-IN" sz="24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bn-BD" sz="24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নিয়া গঠিত ।</a:t>
            </a:r>
            <a:endParaRPr lang="en-US" sz="2400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r>
              <a:rPr lang="bn-BD" sz="24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ভাইরাস এর দেহ মাথা ,লেজ ও </a:t>
            </a:r>
            <a:r>
              <a:rPr lang="en-US" sz="24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r>
              <a:rPr lang="en-US" sz="24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</a:t>
            </a:r>
            <a:r>
              <a:rPr lang="bn-BD" sz="24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স্পর্শকতন্তু থাকে ।</a:t>
            </a:r>
            <a:endParaRPr lang="en-US" sz="2400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4648200"/>
            <a:ext cx="8077200" cy="1676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ব্যাকটেরিয়াঃ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- ১। ব্যাকটেরিয়ার দেহ শুধুমাত্র ডিএনএ নিউক্লিক এসিড নিয়ে গঠিত 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     ২। ব্যাকটেরিয়ার দেহ কোষ প্রাচীর  নিয়ে গঠিত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611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2514600" y="381000"/>
            <a:ext cx="3962400" cy="13716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/>
              <a:t>জোড়ায় কাজ 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419100" y="3048000"/>
            <a:ext cx="8153400" cy="1905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ভাইরাস ও ব্যাকটেরিয়া এর গঠন লিখ 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72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315</Words>
  <Application>Microsoft Office PowerPoint</Application>
  <PresentationFormat>On-screen Show (4:3)</PresentationFormat>
  <Paragraphs>51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Misbah Uddin</cp:lastModifiedBy>
  <cp:revision>31</cp:revision>
  <dcterms:created xsi:type="dcterms:W3CDTF">2020-07-03T18:05:58Z</dcterms:created>
  <dcterms:modified xsi:type="dcterms:W3CDTF">2020-08-18T03:59:03Z</dcterms:modified>
</cp:coreProperties>
</file>