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73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2" r:id="rId16"/>
    <p:sldId id="261" r:id="rId17"/>
    <p:sldId id="263" r:id="rId18"/>
    <p:sldId id="275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F04DA-23B1-480E-81EB-598E51A0DF5C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00A6-F0A3-4AE4-A39D-C828F8347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544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00A6-F0A3-4AE4-A39D-C828F8347C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77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10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96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5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42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22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1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44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09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2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41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9E2D-A5C2-49E7-9C7B-24D4181101A1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46C8-3021-4F10-81FA-0001A05E6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636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7636" y="565052"/>
            <a:ext cx="661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WELCOME EVERYBODY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1647969"/>
            <a:ext cx="8384344" cy="4780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50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5773003" cy="4898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5791200"/>
            <a:ext cx="134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Nose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92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7178439" cy="474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5626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5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6795448" cy="5350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5791200"/>
            <a:ext cx="238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64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8197451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5486400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Knee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4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8763000" cy="51726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5562600"/>
            <a:ext cx="171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733" y="1284638"/>
            <a:ext cx="10358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 of text book: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say the students to take their books and open at page 25.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1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704959"/>
            <a:ext cx="997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work: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divided you some groups and you will work some group work. A student say the words and others listen and say with him.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0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2" y="1518401"/>
            <a:ext cx="10877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and learning 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will ask 2/3 students to come in front and ask them to say and see some parts of the body.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2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5195887" cy="389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457200"/>
            <a:ext cx="2843599" cy="7694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Home work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791200"/>
            <a:ext cx="9178667" cy="58477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You will bring to write the name of your parts of body.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106" y="656056"/>
            <a:ext cx="700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ALL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200"/>
            <a:ext cx="8915400" cy="4209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57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352800"/>
            <a:ext cx="72378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Chatia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Sakhipur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Tangail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6858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teacher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Nasima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2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6308" y="1049237"/>
            <a:ext cx="6096000" cy="4708981"/>
          </a:xfrm>
          <a:prstGeom prst="rect">
            <a:avLst/>
          </a:prstGeom>
          <a:ln w="76200">
            <a:solidFill>
              <a:srgbClr val="D60093"/>
            </a:solidFill>
          </a:ln>
        </p:spPr>
        <p:txBody>
          <a:bodyPr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title: parts of the body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Time:40 min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Date:01/03/18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468" y="1711569"/>
            <a:ext cx="90116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outcomes-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 the students will be able -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1.1.1-To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words.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say simple words and phrases with proper sounds and stress.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33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751263" y="3182938"/>
          <a:ext cx="4687887" cy="490537"/>
        </p:xfrm>
        <a:graphic>
          <a:graphicData uri="http://schemas.openxmlformats.org/presentationml/2006/ole">
            <p:oleObj spid="_x0000_s1026" name="Packager Shell Object" showAsIcon="1" r:id="rId3" imgW="468720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1219200"/>
            <a:ext cx="3933834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/>
              <a:t>Let’s see a video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368489"/>
            <a:ext cx="7724632" cy="5822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67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341194"/>
            <a:ext cx="7221939" cy="4353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6591" y="5213445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Head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19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6553200" cy="4130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5105400"/>
            <a:ext cx="143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Ear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7903191" cy="52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5791200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Eye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184</Words>
  <Application>Microsoft Office PowerPoint</Application>
  <PresentationFormat>Custom</PresentationFormat>
  <Paragraphs>37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akternasima600@outlook.com</cp:lastModifiedBy>
  <cp:revision>112</cp:revision>
  <dcterms:created xsi:type="dcterms:W3CDTF">2018-04-01T11:08:53Z</dcterms:created>
  <dcterms:modified xsi:type="dcterms:W3CDTF">2020-08-17T17:34:30Z</dcterms:modified>
</cp:coreProperties>
</file>