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4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0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0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1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5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4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FD3E-FD75-4D52-882A-E4ED1B52CA12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B66FD-2C44-4DC5-BEEC-F696B5E2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46" y="2790092"/>
            <a:ext cx="7495783" cy="34465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65077" y="1266092"/>
            <a:ext cx="3200400" cy="1291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3968262" y="691661"/>
            <a:ext cx="4712676" cy="2004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92D050"/>
                </a:solidFill>
              </a:rPr>
              <a:t>স্বাগতম</a:t>
            </a:r>
            <a:endParaRPr lang="en-AU" sz="7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40721" y="925397"/>
            <a:ext cx="5122985" cy="13129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2">
                    <a:lumMod val="75000"/>
                  </a:schemeClr>
                </a:solidFill>
              </a:rPr>
              <a:t>মুল্যায়ণ</a:t>
            </a:r>
            <a:endParaRPr lang="en-A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086707" y="2403231"/>
            <a:ext cx="7831015" cy="3622431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       ১। সমাস কাকে বলে ?</a:t>
            </a:r>
          </a:p>
          <a:p>
            <a:pPr algn="ctr"/>
            <a:r>
              <a:rPr lang="bn-BD" sz="2400" dirty="0" smtClean="0"/>
              <a:t>                   ২। সমাস কত প্রকার ও কি কি ?</a:t>
            </a:r>
          </a:p>
          <a:p>
            <a:pPr algn="ctr"/>
            <a:r>
              <a:rPr lang="bn-BD" sz="2400" dirty="0" smtClean="0"/>
              <a:t>  ৩। সমস্ত পদ কি?</a:t>
            </a:r>
          </a:p>
          <a:p>
            <a:pPr algn="ctr"/>
            <a:r>
              <a:rPr lang="bn-BD" sz="2400" dirty="0" smtClean="0"/>
              <a:t>            ৪। ব্যাসবাক্য কাকে বলে?</a:t>
            </a:r>
          </a:p>
          <a:p>
            <a:pPr algn="ctr"/>
            <a:r>
              <a:rPr lang="bn-BD" sz="2400" dirty="0" smtClean="0"/>
              <a:t>                 ৫। দ্বন্দ্ব সমাস কোন পদ প্রধান ?</a:t>
            </a:r>
          </a:p>
          <a:p>
            <a:pPr algn="ctr"/>
            <a:r>
              <a:rPr lang="bn-BD" sz="2400" dirty="0" smtClean="0"/>
              <a:t>         ৬। চা-বিস্কুট কোন সমাস?</a:t>
            </a:r>
            <a:r>
              <a:rPr lang="bn-BD" dirty="0" smtClean="0"/>
              <a:t>  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02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5" y="252249"/>
            <a:ext cx="11193517" cy="3054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965" y="3509557"/>
            <a:ext cx="1062878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AU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086" y="4325164"/>
            <a:ext cx="10958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</a:rPr>
              <a:t>দ্বন্দ্ব ও দ্বিগু সমাস সম্পর্কে বিস্তারিত জানবে। </a:t>
            </a:r>
            <a:endParaRPr lang="en-A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Motion origin="layout" path="M -2.29167E-6 3.33333E-6 L -2.29167E-6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735015" y="269631"/>
            <a:ext cx="7526215" cy="56505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92D050"/>
                </a:solidFill>
              </a:rPr>
              <a:t>ধন্যবাদ</a:t>
            </a:r>
            <a:endParaRPr lang="en-AU" sz="7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                                </a:t>
            </a:r>
            <a:r>
              <a:rPr lang="bn-BD" dirty="0" smtClean="0"/>
              <a:t>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7" y="289718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</a:t>
            </a:r>
            <a:r>
              <a:rPr lang="en-US" dirty="0" smtClean="0"/>
              <a:t>     </a:t>
            </a:r>
            <a:r>
              <a:rPr lang="en-US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শিরিনা</a:t>
            </a:r>
            <a:r>
              <a:rPr lang="en-US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নরিল্যা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ধনবাড়ী,টাংগাইল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2897187"/>
            <a:ext cx="5181600" cy="4351338"/>
          </a:xfrm>
        </p:spPr>
        <p:txBody>
          <a:bodyPr/>
          <a:lstStyle/>
          <a:p>
            <a:r>
              <a:rPr lang="bn-BD" b="1" dirty="0" smtClean="0">
                <a:solidFill>
                  <a:srgbClr val="C00000"/>
                </a:solidFill>
              </a:rPr>
              <a:t> শ্রেনি-৮ম </a:t>
            </a:r>
          </a:p>
          <a:p>
            <a:r>
              <a:rPr lang="bn-BD" b="1" dirty="0" smtClean="0">
                <a:solidFill>
                  <a:srgbClr val="92D050"/>
                </a:solidFill>
              </a:rPr>
              <a:t>বিষয়-বাংলা ২য় পত্র</a:t>
            </a:r>
          </a:p>
          <a:p>
            <a:r>
              <a:rPr lang="bn-BD" b="1" dirty="0" smtClean="0">
                <a:solidFill>
                  <a:srgbClr val="0070C0"/>
                </a:solidFill>
              </a:rPr>
              <a:t>সময়-৫০ মিনিট</a:t>
            </a:r>
          </a:p>
          <a:p>
            <a:r>
              <a:rPr lang="bn-BD" b="1" dirty="0" smtClean="0">
                <a:solidFill>
                  <a:srgbClr val="002060"/>
                </a:solidFill>
              </a:rPr>
              <a:t>তাং-</a:t>
            </a:r>
            <a:r>
              <a:rPr lang="en-US" b="1" dirty="0" smtClean="0">
                <a:solidFill>
                  <a:srgbClr val="002060"/>
                </a:solidFill>
              </a:rPr>
              <a:t>১৮.০৮.</a:t>
            </a:r>
            <a:r>
              <a:rPr lang="bn-BD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২০২০</a:t>
            </a:r>
            <a:endParaRPr lang="bn-BD" b="1" dirty="0" smtClean="0">
              <a:solidFill>
                <a:srgbClr val="00206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429000" y="-118269"/>
            <a:ext cx="4525108" cy="2292350"/>
          </a:xfrm>
          <a:prstGeom prst="triangle">
            <a:avLst>
              <a:gd name="adj" fmla="val 45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পরিচিতি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8544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296" y="867103"/>
            <a:ext cx="7961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2173" y="2448658"/>
            <a:ext cx="81827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সংগা বলতে পারবে 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বিভিন্ন অংশ বলতে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 শ্রেণীবিভাগ করতে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কোন ২টি সমাসের বর্ণনা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 নির্ণয় করতে পারবে।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33296" y="711678"/>
            <a:ext cx="6506307" cy="1326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শিখনফল</a:t>
            </a:r>
            <a:r>
              <a:rPr lang="bn-BD" sz="8000" dirty="0" smtClean="0"/>
              <a:t> 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70346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5420" y="1166648"/>
            <a:ext cx="10342180" cy="5454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2380593" y="441434"/>
            <a:ext cx="6826469" cy="725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পুর্বজ্ঞান যাচাই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4736123" y="6353908"/>
            <a:ext cx="654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1641231" y="5334000"/>
            <a:ext cx="819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দুই বা ততোধিক পদকে এক পদে পরিণত হওয়ার নামই সমাস।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23" y="1143000"/>
            <a:ext cx="5545016" cy="4158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69" y="1535118"/>
            <a:ext cx="2721803" cy="1634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9181">
            <a:off x="6304461" y="1211557"/>
            <a:ext cx="2261476" cy="134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2431" y="3094893"/>
            <a:ext cx="540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</a:rPr>
              <a:t>সমাস</a:t>
            </a:r>
            <a:endParaRPr lang="en-AU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3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244" y="727953"/>
            <a:ext cx="760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সমাসের বিভিন্ন অংশ       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3508" y="1893443"/>
            <a:ext cx="580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অহি ও নকুল </a:t>
            </a:r>
            <a:r>
              <a:rPr lang="bn-BD" dirty="0" smtClean="0"/>
              <a:t>=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অহি-নকুল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41077" y="1652954"/>
            <a:ext cx="0" cy="1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862755" y="1429608"/>
            <a:ext cx="105506" cy="524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872151" y="1459359"/>
            <a:ext cx="275494" cy="497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 flipV="1">
            <a:off x="2417883" y="2262774"/>
            <a:ext cx="1685194" cy="4689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677506" y="2195836"/>
            <a:ext cx="46893" cy="685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38245" y="2926928"/>
            <a:ext cx="11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</a:rPr>
              <a:t>সমসত পদ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62451" y="2529564"/>
            <a:ext cx="160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00B0F0"/>
                </a:solidFill>
              </a:rPr>
              <a:t>ব্যাসবাক্য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17882" y="1090246"/>
            <a:ext cx="729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7030A0"/>
                </a:solidFill>
              </a:rPr>
              <a:t>পুর্বপদ</a:t>
            </a:r>
            <a:endParaRPr lang="en-AU" sz="2000" b="1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08483" y="1090247"/>
            <a:ext cx="69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92D050"/>
                </a:solidFill>
              </a:rPr>
              <a:t>পরপদ</a:t>
            </a:r>
            <a:endParaRPr lang="en-AU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0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3" grpId="0"/>
      <p:bldP spid="54" grpId="0"/>
      <p:bldP spid="58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97724" y="1150883"/>
            <a:ext cx="2413134" cy="152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বহুব্রীহি  </a:t>
            </a:r>
            <a:endParaRPr lang="en-AU" sz="3200" dirty="0"/>
          </a:p>
        </p:txBody>
      </p:sp>
      <p:sp>
        <p:nvSpPr>
          <p:cNvPr id="3" name="Oval 2"/>
          <p:cNvSpPr/>
          <p:nvPr/>
        </p:nvSpPr>
        <p:spPr>
          <a:xfrm>
            <a:off x="8623738" y="1308539"/>
            <a:ext cx="2301765" cy="1560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দ্বিগু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1829809" y="4303988"/>
            <a:ext cx="2081049" cy="1702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অব্যয়ীভাব</a:t>
            </a:r>
            <a:r>
              <a:rPr lang="bn-BD" dirty="0" smtClean="0"/>
              <a:t>  </a:t>
            </a: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8986345" y="4603533"/>
            <a:ext cx="1939158" cy="140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কর্মধারয়</a:t>
            </a:r>
            <a:endParaRPr lang="en-AU" sz="3200" dirty="0"/>
          </a:p>
        </p:txBody>
      </p:sp>
      <p:sp>
        <p:nvSpPr>
          <p:cNvPr id="6" name="Oval 5"/>
          <p:cNvSpPr/>
          <p:nvPr/>
        </p:nvSpPr>
        <p:spPr>
          <a:xfrm>
            <a:off x="4585087" y="2554013"/>
            <a:ext cx="3119045" cy="1749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সমাসের শ্রেনীবিভাগ</a:t>
            </a:r>
            <a:endParaRPr lang="en-AU" sz="2800" dirty="0"/>
          </a:p>
        </p:txBody>
      </p:sp>
      <p:sp>
        <p:nvSpPr>
          <p:cNvPr id="7" name="Oval 6"/>
          <p:cNvSpPr/>
          <p:nvPr/>
        </p:nvSpPr>
        <p:spPr>
          <a:xfrm>
            <a:off x="5005552" y="717329"/>
            <a:ext cx="2278117" cy="1489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60732" y="4556237"/>
            <a:ext cx="2222938" cy="1497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তৎপুরুষ 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909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24554" y="773723"/>
            <a:ext cx="5416061" cy="142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92D050"/>
                </a:solidFill>
              </a:rPr>
              <a:t> পাঠ বিশ্লেষণ</a:t>
            </a:r>
            <a:endParaRPr lang="en-AU" sz="4000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1416" y="2461846"/>
            <a:ext cx="7080739" cy="1077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B0F0"/>
                </a:solidFill>
              </a:rPr>
              <a:t>দ্বন্দ্ব সমাস</a:t>
            </a:r>
            <a:r>
              <a:rPr lang="bn-BD" dirty="0" smtClean="0"/>
              <a:t>-</a:t>
            </a:r>
            <a:r>
              <a:rPr lang="bn-BD" sz="2000" dirty="0" smtClean="0">
                <a:solidFill>
                  <a:srgbClr val="FF0000"/>
                </a:solidFill>
              </a:rPr>
              <a:t>যে সমাসে উভয় পদ প্রধান তাকে দ্বন্দ্ব সমাস বলে। যেমন--</a:t>
            </a:r>
          </a:p>
          <a:p>
            <a:endParaRPr lang="bn-BD" sz="2000" dirty="0" smtClean="0">
              <a:solidFill>
                <a:srgbClr val="FF0000"/>
              </a:solidFill>
            </a:endParaRPr>
          </a:p>
          <a:p>
            <a:r>
              <a:rPr lang="bn-BD" sz="2000" dirty="0" smtClean="0">
                <a:solidFill>
                  <a:srgbClr val="FF0000"/>
                </a:solidFill>
              </a:rPr>
              <a:t>মা ও বাবা—মা-বাবা ,ভাই ও  বোন—ভাই-বোন।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1416" y="3927231"/>
            <a:ext cx="6975230" cy="76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</a:rPr>
              <a:t>দ্বিগু সমাস</a:t>
            </a:r>
            <a:r>
              <a:rPr lang="bn-BD" dirty="0" smtClean="0">
                <a:solidFill>
                  <a:srgbClr val="C00000"/>
                </a:solidFill>
              </a:rPr>
              <a:t>—যে সমাসে পুর্ব পদে সংখাবাচক শব্দ এবং পরপদে সমাহার বুঝায় </a:t>
            </a:r>
            <a:endParaRPr lang="en-AU" dirty="0" smtClean="0">
              <a:solidFill>
                <a:srgbClr val="C00000"/>
              </a:solidFill>
            </a:endParaRPr>
          </a:p>
          <a:p>
            <a:r>
              <a:rPr lang="bn-BD" dirty="0" smtClean="0">
                <a:solidFill>
                  <a:srgbClr val="C00000"/>
                </a:solidFill>
              </a:rPr>
              <a:t>তাকে দ্বিগু সমাস বলে। যেমন- তে (তিন) মাথার সমাহার—তেমাথা।</a:t>
            </a:r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10800000" flipH="1" flipV="1">
            <a:off x="3563817" y="1008184"/>
            <a:ext cx="4232030" cy="104335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জোড়ায় কাজ</a:t>
            </a:r>
            <a:endParaRPr lang="en-AU" sz="4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6462" y="2321168"/>
            <a:ext cx="10152184" cy="37396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u="sng" dirty="0" smtClean="0">
                <a:solidFill>
                  <a:schemeClr val="tx1"/>
                </a:solidFill>
              </a:rPr>
              <a:t>  ১। ব্যাস বাক্যসহ সমাসের নাম লেখ।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হাট-বাজার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দা-কুমড়া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ত্রিফলা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জমা-খরচ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পঞ্চবটী  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217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manzila</dc:creator>
  <cp:lastModifiedBy>manzila</cp:lastModifiedBy>
  <cp:revision>3</cp:revision>
  <dcterms:created xsi:type="dcterms:W3CDTF">2020-08-18T08:01:20Z</dcterms:created>
  <dcterms:modified xsi:type="dcterms:W3CDTF">2020-08-18T08:05:24Z</dcterms:modified>
</cp:coreProperties>
</file>