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67" r:id="rId2"/>
    <p:sldId id="281" r:id="rId3"/>
    <p:sldId id="257" r:id="rId4"/>
    <p:sldId id="259" r:id="rId5"/>
    <p:sldId id="282" r:id="rId6"/>
    <p:sldId id="260" r:id="rId7"/>
    <p:sldId id="261" r:id="rId8"/>
    <p:sldId id="284" r:id="rId9"/>
    <p:sldId id="272" r:id="rId10"/>
    <p:sldId id="285" r:id="rId11"/>
    <p:sldId id="286" r:id="rId12"/>
    <p:sldId id="287" r:id="rId13"/>
    <p:sldId id="278" r:id="rId14"/>
    <p:sldId id="266" r:id="rId15"/>
    <p:sldId id="289" r:id="rId16"/>
    <p:sldId id="290" r:id="rId17"/>
    <p:sldId id="288" r:id="rId18"/>
    <p:sldId id="291" r:id="rId19"/>
    <p:sldId id="29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C29"/>
    <a:srgbClr val="32081B"/>
    <a:srgbClr val="CC0066"/>
    <a:srgbClr val="891549"/>
    <a:srgbClr val="D7823C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0" d="100"/>
          <a:sy n="80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6BDF-6D35-4747-968F-FE9F61708406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9980B-A4A1-4396-8CA8-C1F7E1C58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136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8/18/2020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9601200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C01451F_Sunshone_Bright_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28800"/>
            <a:ext cx="571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343400"/>
            <a:ext cx="55625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en-US" sz="120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12000" b="1" dirty="0">
              <a:ln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06" name="Picture 2" descr="D:\monir personel\MAF\SCAN\picture\pi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5715000" cy="41052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4538008"/>
            <a:ext cx="55625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12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12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554" name="Picture 2" descr="D:\monir personel\MAF\SCAN\picture\pi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"/>
            <a:ext cx="5839918" cy="426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4538008"/>
            <a:ext cx="55625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endParaRPr lang="en-US" sz="12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578" name="Picture 2" descr="D:\monir personel\MAF\SCAN\picture\pi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6749902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533400"/>
            <a:ext cx="4953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IN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4C0C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IN" sz="8000" b="1" dirty="0">
              <a:ln/>
              <a:solidFill>
                <a:srgbClr val="4C0C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IN" sz="8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95400" y="1600201"/>
          <a:ext cx="9601200" cy="5257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3846">
                <a:tc>
                  <a:txBody>
                    <a:bodyPr/>
                    <a:lstStyle/>
                    <a:p>
                      <a:r>
                        <a:rPr lang="en-US" sz="96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9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800" b="1" dirty="0">
                          <a:ln/>
                          <a:solidFill>
                            <a:schemeClr val="tx1"/>
                          </a:solidFill>
                          <a:latin typeface="+mn-lt"/>
                          <a:cs typeface="NikoshBAN" panose="02000000000000000000" pitchFamily="2" charset="0"/>
                        </a:rPr>
                        <a:t>…ই</a:t>
                      </a:r>
                      <a:endParaRPr lang="en-US" sz="8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799">
                <a:tc>
                  <a:txBody>
                    <a:bodyPr/>
                    <a:lstStyle/>
                    <a:p>
                      <a:r>
                        <a:rPr lang="en-US" sz="88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ধান</a:t>
                      </a:r>
                      <a:endParaRPr lang="en-US" sz="8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8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…ন</a:t>
                      </a:r>
                      <a:endParaRPr lang="en-US" sz="8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>
                          <a:solidFill>
                            <a:schemeClr val="tx1"/>
                          </a:solidFill>
                          <a:latin typeface="+mn-lt"/>
                        </a:rPr>
                        <a:t>নৌকা</a:t>
                      </a:r>
                      <a:endParaRPr lang="en-US" sz="6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…</a:t>
                      </a:r>
                      <a:r>
                        <a:rPr lang="en-US" sz="8800" b="1" dirty="0" err="1">
                          <a:ln/>
                          <a:latin typeface="+mn-lt"/>
                          <a:cs typeface="NikoshBAN" panose="02000000000000000000" pitchFamily="2" charset="0"/>
                        </a:rPr>
                        <a:t>কা</a:t>
                      </a:r>
                      <a:endParaRPr lang="en-US" sz="8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3600" y="2133600"/>
          <a:ext cx="7239000" cy="39942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4229">
                <a:tc>
                  <a:txBody>
                    <a:bodyPr/>
                    <a:lstStyle/>
                    <a:p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6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>
                          <a:ln/>
                          <a:solidFill>
                            <a:schemeClr val="tx1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2">
                <a:tc>
                  <a:txBody>
                    <a:bodyPr/>
                    <a:lstStyle/>
                    <a:p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ধান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…ন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+mn-lt"/>
                        </a:rPr>
                        <a:t>নৌকা</a:t>
                      </a:r>
                      <a:endParaRPr lang="en-US" sz="4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…</a:t>
                      </a:r>
                      <a:r>
                        <a:rPr lang="en-US" sz="6000" b="1" dirty="0" err="1">
                          <a:ln/>
                          <a:latin typeface="+mn-lt"/>
                          <a:cs typeface="NikoshBAN" panose="02000000000000000000" pitchFamily="2" charset="0"/>
                        </a:rPr>
                        <a:t>কা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3600" y="2133600"/>
          <a:ext cx="7239000" cy="41764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4229">
                <a:tc>
                  <a:txBody>
                    <a:bodyPr/>
                    <a:lstStyle/>
                    <a:p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6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>
                          <a:ln/>
                          <a:solidFill>
                            <a:schemeClr val="tx1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2">
                <a:tc>
                  <a:txBody>
                    <a:bodyPr/>
                    <a:lstStyle/>
                    <a:p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ধান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0" b="1" dirty="0" err="1">
                          <a:ln/>
                          <a:latin typeface="+mn-lt"/>
                          <a:cs typeface="NikoshBAN" panose="02000000000000000000" pitchFamily="2" charset="0"/>
                        </a:rPr>
                        <a:t>ধান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+mn-lt"/>
                        </a:rPr>
                        <a:t>নৌকা</a:t>
                      </a:r>
                      <a:endParaRPr lang="en-US" sz="4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>
                          <a:ln/>
                          <a:latin typeface="+mn-lt"/>
                          <a:cs typeface="NikoshBAN" panose="02000000000000000000" pitchFamily="2" charset="0"/>
                        </a:rPr>
                        <a:t>…</a:t>
                      </a:r>
                      <a:r>
                        <a:rPr lang="en-US" sz="6000" b="1" dirty="0" err="1">
                          <a:ln/>
                          <a:latin typeface="+mn-lt"/>
                          <a:cs typeface="NikoshBAN" panose="02000000000000000000" pitchFamily="2" charset="0"/>
                        </a:rPr>
                        <a:t>কা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3600" y="2133600"/>
          <a:ext cx="7315200" cy="39942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4229">
                <a:tc>
                  <a:txBody>
                    <a:bodyPr/>
                    <a:lstStyle/>
                    <a:p>
                      <a:r>
                        <a:rPr lang="en-US" sz="6000" dirty="0" err="1">
                          <a:solidFill>
                            <a:srgbClr val="C00000"/>
                          </a:solidFill>
                          <a:latin typeface="+mn-lt"/>
                        </a:rPr>
                        <a:t>দই</a:t>
                      </a:r>
                      <a:endParaRPr lang="en-US" sz="6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 err="1">
                          <a:ln/>
                          <a:solidFill>
                            <a:srgbClr val="32081B"/>
                          </a:solidFill>
                          <a:latin typeface="+mn-lt"/>
                          <a:cs typeface="NikoshBAN" panose="02000000000000000000" pitchFamily="2" charset="0"/>
                        </a:rPr>
                        <a:t>দই</a:t>
                      </a:r>
                      <a:endParaRPr lang="en-US" sz="6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2">
                <a:tc>
                  <a:txBody>
                    <a:bodyPr/>
                    <a:lstStyle/>
                    <a:p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ধান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0" dirty="0" err="1">
                          <a:solidFill>
                            <a:srgbClr val="32081B"/>
                          </a:solidFill>
                          <a:latin typeface="+mn-lt"/>
                        </a:rPr>
                        <a:t>ধান</a:t>
                      </a:r>
                      <a:endParaRPr lang="en-US" sz="6000" dirty="0">
                        <a:solidFill>
                          <a:srgbClr val="32081B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err="1">
                          <a:ln/>
                          <a:solidFill>
                            <a:srgbClr val="C00000"/>
                          </a:solidFill>
                          <a:latin typeface="+mn-lt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6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err="1">
                          <a:ln/>
                          <a:solidFill>
                            <a:srgbClr val="32081B"/>
                          </a:solidFill>
                          <a:latin typeface="+mn-lt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4400" dirty="0">
                        <a:solidFill>
                          <a:srgbClr val="32081B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457200" y="1170563"/>
            <a:ext cx="11277600" cy="38779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মোঃ শহীদুল ইসলাম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কালিয়াইশ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সাতকানিয়া,চট্টগ্রাম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Email: shahidbsk@gmail.com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F86A3-1532-4C89-82FC-9B22C5FF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2186293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880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4724400" cy="12618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14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2288027"/>
            <a:ext cx="9296400" cy="3916439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 defTabSz="990393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 defTabSz="990393"/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159306"/>
              </p:ext>
            </p:extLst>
          </p:nvPr>
        </p:nvGraphicFramePr>
        <p:xfrm>
          <a:off x="3875088" y="3208338"/>
          <a:ext cx="4438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4438080" imgH="437760" progId="Package">
                  <p:embed/>
                </p:oleObj>
              </mc:Choice>
              <mc:Fallback>
                <p:oleObj name="Packager Shell Object" showAsIcon="1" r:id="rId3" imgW="443808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3208338"/>
                        <a:ext cx="44386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12192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D:\monir personel\MAF\SCAN\picture\p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4390476" cy="31764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D:\monir personel\MAF\SCAN\picture\pi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"/>
            <a:ext cx="4572000" cy="319055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2" descr="D:\monir personel\MAF\SCAN\picture\pi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4495800" cy="299175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10591800" cy="38779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5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itchFamily="82" charset="0"/>
                <a:cs typeface="NikoshBAN" panose="02000000000000000000" pitchFamily="2" charset="0"/>
              </a:rPr>
              <a:t>দ </a:t>
            </a:r>
            <a:r>
              <a:rPr lang="en-US" sz="15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itchFamily="82" charset="0"/>
                <a:cs typeface="NikoshBAN" panose="02000000000000000000" pitchFamily="2" charset="0"/>
              </a:rPr>
              <a:t>ধ</a:t>
            </a:r>
            <a:r>
              <a:rPr lang="en-US" sz="15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itchFamily="82" charset="0"/>
                <a:cs typeface="NikoshBAN" panose="02000000000000000000" pitchFamily="2" charset="0"/>
              </a:rPr>
              <a:t> </a:t>
            </a:r>
            <a:r>
              <a:rPr lang="en-US" sz="15000" b="1" dirty="0">
                <a:ln w="0"/>
                <a:solidFill>
                  <a:srgbClr val="3208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itchFamily="82" charset="0"/>
                <a:cs typeface="NikoshBAN" panose="02000000000000000000" pitchFamily="2" charset="0"/>
              </a:rPr>
              <a:t>ন</a:t>
            </a:r>
            <a:endParaRPr lang="en-US" sz="15000" b="1" dirty="0">
              <a:ln/>
              <a:solidFill>
                <a:srgbClr val="32081B"/>
              </a:solidFill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602540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2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06" name="Picture 2" descr="D:\monir personel\MAF\SCAN\picture\p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6400800" cy="4079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482" name="Picture 2" descr="D:\monir personel\MAF\SCAN\picture\pi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228600"/>
            <a:ext cx="5755877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4602540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12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2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20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343400"/>
            <a:ext cx="55625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20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en-US" sz="120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2000" b="1" dirty="0">
              <a:ln/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0" name="Picture 2" descr="D:\monir personel\MAF\SCAN\picture\pi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"/>
            <a:ext cx="5486400" cy="419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7812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7349</TotalTime>
  <Words>137</Words>
  <Application>Microsoft Office PowerPoint</Application>
  <PresentationFormat>Widescreen</PresentationFormat>
  <Paragraphs>64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NikoshBAN</vt:lpstr>
      <vt:lpstr>Perpetua</vt:lpstr>
      <vt:lpstr>Stencil</vt:lpstr>
      <vt:lpstr>Wingdings 2</vt:lpstr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user</cp:lastModifiedBy>
  <cp:revision>720</cp:revision>
  <dcterms:created xsi:type="dcterms:W3CDTF">2006-08-16T00:00:00Z</dcterms:created>
  <dcterms:modified xsi:type="dcterms:W3CDTF">2020-08-18T07:52:18Z</dcterms:modified>
</cp:coreProperties>
</file>