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handoutMasterIdLst>
    <p:handoutMasterId r:id="rId22"/>
  </p:handoutMasterIdLst>
  <p:sldIdLst>
    <p:sldId id="256" r:id="rId2"/>
    <p:sldId id="312" r:id="rId3"/>
    <p:sldId id="277" r:id="rId4"/>
    <p:sldId id="260" r:id="rId5"/>
    <p:sldId id="257" r:id="rId6"/>
    <p:sldId id="313" r:id="rId7"/>
    <p:sldId id="315" r:id="rId8"/>
    <p:sldId id="322" r:id="rId9"/>
    <p:sldId id="317" r:id="rId10"/>
    <p:sldId id="295" r:id="rId11"/>
    <p:sldId id="318" r:id="rId12"/>
    <p:sldId id="301" r:id="rId13"/>
    <p:sldId id="323" r:id="rId14"/>
    <p:sldId id="324" r:id="rId15"/>
    <p:sldId id="319" r:id="rId16"/>
    <p:sldId id="320" r:id="rId17"/>
    <p:sldId id="306" r:id="rId18"/>
    <p:sldId id="307" r:id="rId19"/>
    <p:sldId id="309" r:id="rId20"/>
    <p:sldId id="311" r:id="rId21"/>
  </p:sldIdLst>
  <p:sldSz cx="12801600" cy="7315200"/>
  <p:notesSz cx="9144000" cy="6858000"/>
  <p:defaultTextStyle>
    <a:defPPr>
      <a:defRPr lang="en-US"/>
    </a:defPPr>
    <a:lvl1pPr marL="0" algn="l" defTabSz="1005840" rtl="0" eaLnBrk="1" latinLnBrk="0" hangingPunct="1">
      <a:defRPr sz="2000" kern="1200">
        <a:solidFill>
          <a:schemeClr val="tx1"/>
        </a:solidFill>
        <a:latin typeface="+mn-lt"/>
        <a:ea typeface="+mn-ea"/>
        <a:cs typeface="+mn-cs"/>
      </a:defRPr>
    </a:lvl1pPr>
    <a:lvl2pPr marL="502920" algn="l" defTabSz="1005840" rtl="0" eaLnBrk="1" latinLnBrk="0" hangingPunct="1">
      <a:defRPr sz="2000" kern="1200">
        <a:solidFill>
          <a:schemeClr val="tx1"/>
        </a:solidFill>
        <a:latin typeface="+mn-lt"/>
        <a:ea typeface="+mn-ea"/>
        <a:cs typeface="+mn-cs"/>
      </a:defRPr>
    </a:lvl2pPr>
    <a:lvl3pPr marL="1005840" algn="l" defTabSz="1005840" rtl="0" eaLnBrk="1" latinLnBrk="0" hangingPunct="1">
      <a:defRPr sz="2000" kern="1200">
        <a:solidFill>
          <a:schemeClr val="tx1"/>
        </a:solidFill>
        <a:latin typeface="+mn-lt"/>
        <a:ea typeface="+mn-ea"/>
        <a:cs typeface="+mn-cs"/>
      </a:defRPr>
    </a:lvl3pPr>
    <a:lvl4pPr marL="1508760" algn="l" defTabSz="1005840" rtl="0" eaLnBrk="1" latinLnBrk="0" hangingPunct="1">
      <a:defRPr sz="2000" kern="1200">
        <a:solidFill>
          <a:schemeClr val="tx1"/>
        </a:solidFill>
        <a:latin typeface="+mn-lt"/>
        <a:ea typeface="+mn-ea"/>
        <a:cs typeface="+mn-cs"/>
      </a:defRPr>
    </a:lvl4pPr>
    <a:lvl5pPr marL="2011680" algn="l" defTabSz="1005840" rtl="0" eaLnBrk="1" latinLnBrk="0" hangingPunct="1">
      <a:defRPr sz="2000" kern="1200">
        <a:solidFill>
          <a:schemeClr val="tx1"/>
        </a:solidFill>
        <a:latin typeface="+mn-lt"/>
        <a:ea typeface="+mn-ea"/>
        <a:cs typeface="+mn-cs"/>
      </a:defRPr>
    </a:lvl5pPr>
    <a:lvl6pPr marL="2514600" algn="l" defTabSz="1005840" rtl="0" eaLnBrk="1" latinLnBrk="0" hangingPunct="1">
      <a:defRPr sz="2000" kern="1200">
        <a:solidFill>
          <a:schemeClr val="tx1"/>
        </a:solidFill>
        <a:latin typeface="+mn-lt"/>
        <a:ea typeface="+mn-ea"/>
        <a:cs typeface="+mn-cs"/>
      </a:defRPr>
    </a:lvl6pPr>
    <a:lvl7pPr marL="3017520" algn="l" defTabSz="1005840" rtl="0" eaLnBrk="1" latinLnBrk="0" hangingPunct="1">
      <a:defRPr sz="2000" kern="1200">
        <a:solidFill>
          <a:schemeClr val="tx1"/>
        </a:solidFill>
        <a:latin typeface="+mn-lt"/>
        <a:ea typeface="+mn-ea"/>
        <a:cs typeface="+mn-cs"/>
      </a:defRPr>
    </a:lvl7pPr>
    <a:lvl8pPr marL="3520440" algn="l" defTabSz="1005840" rtl="0" eaLnBrk="1" latinLnBrk="0" hangingPunct="1">
      <a:defRPr sz="2000" kern="1200">
        <a:solidFill>
          <a:schemeClr val="tx1"/>
        </a:solidFill>
        <a:latin typeface="+mn-lt"/>
        <a:ea typeface="+mn-ea"/>
        <a:cs typeface="+mn-cs"/>
      </a:defRPr>
    </a:lvl8pPr>
    <a:lvl9pPr marL="4023360" algn="l" defTabSz="1005840" rtl="0" eaLnBrk="1" latinLnBrk="0" hangingPunct="1">
      <a:defRPr sz="20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6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5" d="100"/>
          <a:sy n="35" d="100"/>
        </p:scale>
        <p:origin x="-662" y="-67"/>
      </p:cViewPr>
      <p:guideLst>
        <p:guide orient="horz" pos="2304"/>
        <p:guide pos="4032"/>
      </p:guideLst>
    </p:cSldViewPr>
  </p:slideViewPr>
  <p:notesTextViewPr>
    <p:cViewPr>
      <p:scale>
        <a:sx n="100" d="100"/>
        <a:sy n="100" d="100"/>
      </p:scale>
      <p:origin x="0" y="0"/>
    </p:cViewPr>
  </p:notesTextViewPr>
  <p:notesViewPr>
    <p:cSldViewPr>
      <p:cViewPr varScale="1">
        <p:scale>
          <a:sx n="45" d="100"/>
          <a:sy n="45" d="100"/>
        </p:scale>
        <p:origin x="-1968" y="-8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C0D72E98-5C2E-4333-A46E-1C83089667B4}" type="datetimeFigureOut">
              <a:rPr lang="en-US" smtClean="0"/>
              <a:pPr/>
              <a:t>18-Aug-20</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fld id="{2DAED5EA-71D1-403C-A2CF-640DABDF182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2272455"/>
            <a:ext cx="10881360" cy="156802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20240" y="4145280"/>
            <a:ext cx="8961120" cy="1869440"/>
          </a:xfrm>
        </p:spPr>
        <p:txBody>
          <a:bodyPr/>
          <a:lstStyle>
            <a:lvl1pPr marL="0" indent="0" algn="ctr">
              <a:buNone/>
              <a:defRPr>
                <a:solidFill>
                  <a:schemeClr val="tx1">
                    <a:tint val="75000"/>
                  </a:schemeClr>
                </a:solidFill>
              </a:defRPr>
            </a:lvl1pPr>
            <a:lvl2pPr marL="502920" indent="0" algn="ctr">
              <a:buNone/>
              <a:defRPr>
                <a:solidFill>
                  <a:schemeClr val="tx1">
                    <a:tint val="75000"/>
                  </a:schemeClr>
                </a:solidFill>
              </a:defRPr>
            </a:lvl2pPr>
            <a:lvl3pPr marL="1005840" indent="0" algn="ctr">
              <a:buNone/>
              <a:defRPr>
                <a:solidFill>
                  <a:schemeClr val="tx1">
                    <a:tint val="75000"/>
                  </a:schemeClr>
                </a:solidFill>
              </a:defRPr>
            </a:lvl3pPr>
            <a:lvl4pPr marL="1508760" indent="0" algn="ctr">
              <a:buNone/>
              <a:defRPr>
                <a:solidFill>
                  <a:schemeClr val="tx1">
                    <a:tint val="75000"/>
                  </a:schemeClr>
                </a:solidFill>
              </a:defRPr>
            </a:lvl4pPr>
            <a:lvl5pPr marL="2011680" indent="0" algn="ctr">
              <a:buNone/>
              <a:defRPr>
                <a:solidFill>
                  <a:schemeClr val="tx1">
                    <a:tint val="75000"/>
                  </a:schemeClr>
                </a:solidFill>
              </a:defRPr>
            </a:lvl5pPr>
            <a:lvl6pPr marL="2514600" indent="0" algn="ctr">
              <a:buNone/>
              <a:defRPr>
                <a:solidFill>
                  <a:schemeClr val="tx1">
                    <a:tint val="75000"/>
                  </a:schemeClr>
                </a:solidFill>
              </a:defRPr>
            </a:lvl6pPr>
            <a:lvl7pPr marL="3017520" indent="0" algn="ctr">
              <a:buNone/>
              <a:defRPr>
                <a:solidFill>
                  <a:schemeClr val="tx1">
                    <a:tint val="75000"/>
                  </a:schemeClr>
                </a:solidFill>
              </a:defRPr>
            </a:lvl7pPr>
            <a:lvl8pPr marL="3520440" indent="0" algn="ctr">
              <a:buNone/>
              <a:defRPr>
                <a:solidFill>
                  <a:schemeClr val="tx1">
                    <a:tint val="75000"/>
                  </a:schemeClr>
                </a:solidFill>
              </a:defRPr>
            </a:lvl8pPr>
            <a:lvl9pPr marL="402336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81160" y="292949"/>
            <a:ext cx="2880360" cy="624162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0080" y="292949"/>
            <a:ext cx="8427720" cy="6241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8" y="4700695"/>
            <a:ext cx="10881360" cy="145288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1011238" y="3100495"/>
            <a:ext cx="10881360" cy="1600199"/>
          </a:xfrm>
        </p:spPr>
        <p:txBody>
          <a:bodyPr anchor="b"/>
          <a:lstStyle>
            <a:lvl1pPr marL="0" indent="0">
              <a:buNone/>
              <a:defRPr sz="2200">
                <a:solidFill>
                  <a:schemeClr val="tx1">
                    <a:tint val="75000"/>
                  </a:schemeClr>
                </a:solidFill>
              </a:defRPr>
            </a:lvl1pPr>
            <a:lvl2pPr marL="502920" indent="0">
              <a:buNone/>
              <a:defRPr sz="2000">
                <a:solidFill>
                  <a:schemeClr val="tx1">
                    <a:tint val="75000"/>
                  </a:schemeClr>
                </a:solidFill>
              </a:defRPr>
            </a:lvl2pPr>
            <a:lvl3pPr marL="1005840" indent="0">
              <a:buNone/>
              <a:defRPr sz="1800">
                <a:solidFill>
                  <a:schemeClr val="tx1">
                    <a:tint val="75000"/>
                  </a:schemeClr>
                </a:solidFill>
              </a:defRPr>
            </a:lvl3pPr>
            <a:lvl4pPr marL="1508760" indent="0">
              <a:buNone/>
              <a:defRPr sz="1500">
                <a:solidFill>
                  <a:schemeClr val="tx1">
                    <a:tint val="75000"/>
                  </a:schemeClr>
                </a:solidFill>
              </a:defRPr>
            </a:lvl4pPr>
            <a:lvl5pPr marL="2011680" indent="0">
              <a:buNone/>
              <a:defRPr sz="1500">
                <a:solidFill>
                  <a:schemeClr val="tx1">
                    <a:tint val="75000"/>
                  </a:schemeClr>
                </a:solidFill>
              </a:defRPr>
            </a:lvl5pPr>
            <a:lvl6pPr marL="2514600" indent="0">
              <a:buNone/>
              <a:defRPr sz="1500">
                <a:solidFill>
                  <a:schemeClr val="tx1">
                    <a:tint val="75000"/>
                  </a:schemeClr>
                </a:solidFill>
              </a:defRPr>
            </a:lvl6pPr>
            <a:lvl7pPr marL="3017520" indent="0">
              <a:buNone/>
              <a:defRPr sz="1500">
                <a:solidFill>
                  <a:schemeClr val="tx1">
                    <a:tint val="75000"/>
                  </a:schemeClr>
                </a:solidFill>
              </a:defRPr>
            </a:lvl7pPr>
            <a:lvl8pPr marL="3520440" indent="0">
              <a:buNone/>
              <a:defRPr sz="1500">
                <a:solidFill>
                  <a:schemeClr val="tx1">
                    <a:tint val="75000"/>
                  </a:schemeClr>
                </a:solidFill>
              </a:defRPr>
            </a:lvl8pPr>
            <a:lvl9pPr marL="4023360"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18-Aug-20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0080" y="1706882"/>
            <a:ext cx="5654040" cy="4827694"/>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07480" y="1706882"/>
            <a:ext cx="5654040" cy="4827694"/>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18-Aug-20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40081" y="1637454"/>
            <a:ext cx="5656263" cy="682413"/>
          </a:xfrm>
        </p:spPr>
        <p:txBody>
          <a:bodyPr anchor="b"/>
          <a:lstStyle>
            <a:lvl1pPr marL="0" indent="0">
              <a:buNone/>
              <a:defRPr sz="2600" b="1"/>
            </a:lvl1pPr>
            <a:lvl2pPr marL="502920" indent="0">
              <a:buNone/>
              <a:defRPr sz="2200" b="1"/>
            </a:lvl2pPr>
            <a:lvl3pPr marL="1005840" indent="0">
              <a:buNone/>
              <a:defRPr sz="2000" b="1"/>
            </a:lvl3pPr>
            <a:lvl4pPr marL="1508760" indent="0">
              <a:buNone/>
              <a:defRPr sz="1800" b="1"/>
            </a:lvl4pPr>
            <a:lvl5pPr marL="2011680" indent="0">
              <a:buNone/>
              <a:defRPr sz="1800" b="1"/>
            </a:lvl5pPr>
            <a:lvl6pPr marL="2514600" indent="0">
              <a:buNone/>
              <a:defRPr sz="1800" b="1"/>
            </a:lvl6pPr>
            <a:lvl7pPr marL="3017520" indent="0">
              <a:buNone/>
              <a:defRPr sz="1800" b="1"/>
            </a:lvl7pPr>
            <a:lvl8pPr marL="3520440" indent="0">
              <a:buNone/>
              <a:defRPr sz="1800" b="1"/>
            </a:lvl8pPr>
            <a:lvl9pPr marL="4023360"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640081" y="2319867"/>
            <a:ext cx="5656263" cy="421470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503037" y="1637454"/>
            <a:ext cx="5658485" cy="682413"/>
          </a:xfrm>
        </p:spPr>
        <p:txBody>
          <a:bodyPr anchor="b"/>
          <a:lstStyle>
            <a:lvl1pPr marL="0" indent="0">
              <a:buNone/>
              <a:defRPr sz="2600" b="1"/>
            </a:lvl1pPr>
            <a:lvl2pPr marL="502920" indent="0">
              <a:buNone/>
              <a:defRPr sz="2200" b="1"/>
            </a:lvl2pPr>
            <a:lvl3pPr marL="1005840" indent="0">
              <a:buNone/>
              <a:defRPr sz="2000" b="1"/>
            </a:lvl3pPr>
            <a:lvl4pPr marL="1508760" indent="0">
              <a:buNone/>
              <a:defRPr sz="1800" b="1"/>
            </a:lvl4pPr>
            <a:lvl5pPr marL="2011680" indent="0">
              <a:buNone/>
              <a:defRPr sz="1800" b="1"/>
            </a:lvl5pPr>
            <a:lvl6pPr marL="2514600" indent="0">
              <a:buNone/>
              <a:defRPr sz="1800" b="1"/>
            </a:lvl6pPr>
            <a:lvl7pPr marL="3017520" indent="0">
              <a:buNone/>
              <a:defRPr sz="1800" b="1"/>
            </a:lvl7pPr>
            <a:lvl8pPr marL="3520440" indent="0">
              <a:buNone/>
              <a:defRPr sz="1800" b="1"/>
            </a:lvl8pPr>
            <a:lvl9pPr marL="4023360"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6503037" y="2319867"/>
            <a:ext cx="5658485" cy="421470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18-Aug-20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18-Aug-20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97365-EBCA-4027-87D5-99FC1D4DF0BB}" type="datetimeFigureOut">
              <a:rPr lang="en-US" smtClean="0"/>
              <a:pPr/>
              <a:t>18-Aug-20</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2" y="291253"/>
            <a:ext cx="4211638" cy="123952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5005069" y="291255"/>
            <a:ext cx="7156451" cy="6243321"/>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40082" y="1530775"/>
            <a:ext cx="4211638" cy="5003801"/>
          </a:xfrm>
        </p:spPr>
        <p:txBody>
          <a:bodyPr/>
          <a:lstStyle>
            <a:lvl1pPr marL="0" indent="0">
              <a:buNone/>
              <a:defRPr sz="1500"/>
            </a:lvl1pPr>
            <a:lvl2pPr marL="502920" indent="0">
              <a:buNone/>
              <a:defRPr sz="1300"/>
            </a:lvl2pPr>
            <a:lvl3pPr marL="1005840" indent="0">
              <a:buNone/>
              <a:defRPr sz="1100"/>
            </a:lvl3pPr>
            <a:lvl4pPr marL="1508760" indent="0">
              <a:buNone/>
              <a:defRPr sz="1000"/>
            </a:lvl4pPr>
            <a:lvl5pPr marL="2011680" indent="0">
              <a:buNone/>
              <a:defRPr sz="1000"/>
            </a:lvl5pPr>
            <a:lvl6pPr marL="2514600" indent="0">
              <a:buNone/>
              <a:defRPr sz="1000"/>
            </a:lvl6pPr>
            <a:lvl7pPr marL="3017520" indent="0">
              <a:buNone/>
              <a:defRPr sz="1000"/>
            </a:lvl7pPr>
            <a:lvl8pPr marL="3520440" indent="0">
              <a:buNone/>
              <a:defRPr sz="1000"/>
            </a:lvl8pPr>
            <a:lvl9pPr marL="402336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203" y="5120640"/>
            <a:ext cx="7680960" cy="604521"/>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2509203" y="653627"/>
            <a:ext cx="7680960" cy="4389120"/>
          </a:xfrm>
        </p:spPr>
        <p:txBody>
          <a:bodyPr/>
          <a:lstStyle>
            <a:lvl1pPr marL="0" indent="0">
              <a:buNone/>
              <a:defRPr sz="3500"/>
            </a:lvl1pPr>
            <a:lvl2pPr marL="502920" indent="0">
              <a:buNone/>
              <a:defRPr sz="3100"/>
            </a:lvl2pPr>
            <a:lvl3pPr marL="1005840" indent="0">
              <a:buNone/>
              <a:defRPr sz="260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endParaRPr lang="en-US"/>
          </a:p>
        </p:txBody>
      </p:sp>
      <p:sp>
        <p:nvSpPr>
          <p:cNvPr id="4" name="Text Placeholder 3"/>
          <p:cNvSpPr>
            <a:spLocks noGrp="1"/>
          </p:cNvSpPr>
          <p:nvPr>
            <p:ph type="body" sz="half" idx="2"/>
          </p:nvPr>
        </p:nvSpPr>
        <p:spPr>
          <a:xfrm>
            <a:off x="2509203" y="5725161"/>
            <a:ext cx="7680960" cy="858519"/>
          </a:xfrm>
        </p:spPr>
        <p:txBody>
          <a:bodyPr/>
          <a:lstStyle>
            <a:lvl1pPr marL="0" indent="0">
              <a:buNone/>
              <a:defRPr sz="1500"/>
            </a:lvl1pPr>
            <a:lvl2pPr marL="502920" indent="0">
              <a:buNone/>
              <a:defRPr sz="1300"/>
            </a:lvl2pPr>
            <a:lvl3pPr marL="1005840" indent="0">
              <a:buNone/>
              <a:defRPr sz="1100"/>
            </a:lvl3pPr>
            <a:lvl4pPr marL="1508760" indent="0">
              <a:buNone/>
              <a:defRPr sz="1000"/>
            </a:lvl4pPr>
            <a:lvl5pPr marL="2011680" indent="0">
              <a:buNone/>
              <a:defRPr sz="1000"/>
            </a:lvl5pPr>
            <a:lvl6pPr marL="2514600" indent="0">
              <a:buNone/>
              <a:defRPr sz="1000"/>
            </a:lvl6pPr>
            <a:lvl7pPr marL="3017520" indent="0">
              <a:buNone/>
              <a:defRPr sz="1000"/>
            </a:lvl7pPr>
            <a:lvl8pPr marL="3520440" indent="0">
              <a:buNone/>
              <a:defRPr sz="1000"/>
            </a:lvl8pPr>
            <a:lvl9pPr marL="402336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292947"/>
            <a:ext cx="11521440" cy="1219200"/>
          </a:xfrm>
          <a:prstGeom prst="rect">
            <a:avLst/>
          </a:prstGeom>
        </p:spPr>
        <p:txBody>
          <a:bodyPr vert="horz" lIns="100584" tIns="50292" rIns="100584" bIns="5029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40080" y="1706882"/>
            <a:ext cx="11521440" cy="4827694"/>
          </a:xfrm>
          <a:prstGeom prst="rect">
            <a:avLst/>
          </a:prstGeom>
        </p:spPr>
        <p:txBody>
          <a:bodyPr vert="horz" lIns="100584" tIns="50292" rIns="100584" bIns="5029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0080" y="6780108"/>
            <a:ext cx="2987040" cy="389467"/>
          </a:xfrm>
          <a:prstGeom prst="rect">
            <a:avLst/>
          </a:prstGeom>
        </p:spPr>
        <p:txBody>
          <a:bodyPr vert="horz" lIns="100584" tIns="50292" rIns="100584" bIns="50292" rtlCol="0" anchor="ctr"/>
          <a:lstStyle>
            <a:lvl1pPr algn="l">
              <a:defRPr sz="1300">
                <a:solidFill>
                  <a:schemeClr val="tx1">
                    <a:tint val="75000"/>
                  </a:schemeClr>
                </a:solidFill>
              </a:defRPr>
            </a:lvl1pPr>
          </a:lstStyle>
          <a:p>
            <a:fld id="{1D8BD707-D9CF-40AE-B4C6-C98DA3205C09}" type="datetimeFigureOut">
              <a:rPr lang="en-US" smtClean="0"/>
              <a:pPr/>
              <a:t>18-Aug-20</a:t>
            </a:fld>
            <a:endParaRPr lang="en-US"/>
          </a:p>
        </p:txBody>
      </p:sp>
      <p:sp>
        <p:nvSpPr>
          <p:cNvPr id="5" name="Footer Placeholder 4"/>
          <p:cNvSpPr>
            <a:spLocks noGrp="1"/>
          </p:cNvSpPr>
          <p:nvPr>
            <p:ph type="ftr" sz="quarter" idx="3"/>
          </p:nvPr>
        </p:nvSpPr>
        <p:spPr>
          <a:xfrm>
            <a:off x="4373880" y="6780108"/>
            <a:ext cx="4053840" cy="389467"/>
          </a:xfrm>
          <a:prstGeom prst="rect">
            <a:avLst/>
          </a:prstGeom>
        </p:spPr>
        <p:txBody>
          <a:bodyPr vert="horz" lIns="100584" tIns="50292" rIns="100584" bIns="50292"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174480" y="6780108"/>
            <a:ext cx="2987040" cy="389467"/>
          </a:xfrm>
          <a:prstGeom prst="rect">
            <a:avLst/>
          </a:prstGeom>
        </p:spPr>
        <p:txBody>
          <a:bodyPr vert="horz" lIns="100584" tIns="50292" rIns="100584" bIns="50292" rtlCol="0" anchor="ctr"/>
          <a:lstStyle>
            <a:lvl1pPr algn="r">
              <a:defRPr sz="13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p:fade/>
  </p:transition>
  <p:timing>
    <p:tnLst>
      <p:par>
        <p:cTn id="1" dur="indefinite" restart="never" nodeType="tmRoot"/>
      </p:par>
    </p:tnLst>
  </p:timing>
  <p:txStyles>
    <p:titleStyle>
      <a:lvl1pPr algn="ctr" defTabSz="1005840" rtl="0" eaLnBrk="1" latinLnBrk="0" hangingPunct="1">
        <a:spcBef>
          <a:spcPct val="0"/>
        </a:spcBef>
        <a:buNone/>
        <a:defRPr sz="4800" kern="1200">
          <a:solidFill>
            <a:schemeClr val="tx1"/>
          </a:solidFill>
          <a:latin typeface="+mj-lt"/>
          <a:ea typeface="+mj-ea"/>
          <a:cs typeface="+mj-cs"/>
        </a:defRPr>
      </a:lvl1pPr>
    </p:titleStyle>
    <p:bodyStyle>
      <a:lvl1pPr marL="377190" indent="-377190" algn="l" defTabSz="100584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17245" indent="-314325" algn="l" defTabSz="1005840"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57300" indent="-251460" algn="l" defTabSz="100584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6022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6314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6606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6898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7190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7482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05840" rtl="0" eaLnBrk="1" latinLnBrk="0" hangingPunct="1">
        <a:defRPr sz="2000" kern="1200">
          <a:solidFill>
            <a:schemeClr val="tx1"/>
          </a:solidFill>
          <a:latin typeface="+mn-lt"/>
          <a:ea typeface="+mn-ea"/>
          <a:cs typeface="+mn-cs"/>
        </a:defRPr>
      </a:lvl1pPr>
      <a:lvl2pPr marL="502920" algn="l" defTabSz="1005840" rtl="0" eaLnBrk="1" latinLnBrk="0" hangingPunct="1">
        <a:defRPr sz="2000" kern="1200">
          <a:solidFill>
            <a:schemeClr val="tx1"/>
          </a:solidFill>
          <a:latin typeface="+mn-lt"/>
          <a:ea typeface="+mn-ea"/>
          <a:cs typeface="+mn-cs"/>
        </a:defRPr>
      </a:lvl2pPr>
      <a:lvl3pPr marL="1005840" algn="l" defTabSz="1005840" rtl="0" eaLnBrk="1" latinLnBrk="0" hangingPunct="1">
        <a:defRPr sz="2000" kern="1200">
          <a:solidFill>
            <a:schemeClr val="tx1"/>
          </a:solidFill>
          <a:latin typeface="+mn-lt"/>
          <a:ea typeface="+mn-ea"/>
          <a:cs typeface="+mn-cs"/>
        </a:defRPr>
      </a:lvl3pPr>
      <a:lvl4pPr marL="1508760" algn="l" defTabSz="1005840" rtl="0" eaLnBrk="1" latinLnBrk="0" hangingPunct="1">
        <a:defRPr sz="2000" kern="1200">
          <a:solidFill>
            <a:schemeClr val="tx1"/>
          </a:solidFill>
          <a:latin typeface="+mn-lt"/>
          <a:ea typeface="+mn-ea"/>
          <a:cs typeface="+mn-cs"/>
        </a:defRPr>
      </a:lvl4pPr>
      <a:lvl5pPr marL="2011680" algn="l" defTabSz="1005840" rtl="0" eaLnBrk="1" latinLnBrk="0" hangingPunct="1">
        <a:defRPr sz="2000" kern="1200">
          <a:solidFill>
            <a:schemeClr val="tx1"/>
          </a:solidFill>
          <a:latin typeface="+mn-lt"/>
          <a:ea typeface="+mn-ea"/>
          <a:cs typeface="+mn-cs"/>
        </a:defRPr>
      </a:lvl5pPr>
      <a:lvl6pPr marL="2514600" algn="l" defTabSz="1005840" rtl="0" eaLnBrk="1" latinLnBrk="0" hangingPunct="1">
        <a:defRPr sz="2000" kern="1200">
          <a:solidFill>
            <a:schemeClr val="tx1"/>
          </a:solidFill>
          <a:latin typeface="+mn-lt"/>
          <a:ea typeface="+mn-ea"/>
          <a:cs typeface="+mn-cs"/>
        </a:defRPr>
      </a:lvl6pPr>
      <a:lvl7pPr marL="3017520" algn="l" defTabSz="1005840" rtl="0" eaLnBrk="1" latinLnBrk="0" hangingPunct="1">
        <a:defRPr sz="2000" kern="1200">
          <a:solidFill>
            <a:schemeClr val="tx1"/>
          </a:solidFill>
          <a:latin typeface="+mn-lt"/>
          <a:ea typeface="+mn-ea"/>
          <a:cs typeface="+mn-cs"/>
        </a:defRPr>
      </a:lvl7pPr>
      <a:lvl8pPr marL="3520440" algn="l" defTabSz="1005840" rtl="0" eaLnBrk="1" latinLnBrk="0" hangingPunct="1">
        <a:defRPr sz="2000" kern="1200">
          <a:solidFill>
            <a:schemeClr val="tx1"/>
          </a:solidFill>
          <a:latin typeface="+mn-lt"/>
          <a:ea typeface="+mn-ea"/>
          <a:cs typeface="+mn-cs"/>
        </a:defRPr>
      </a:lvl8pPr>
      <a:lvl9pPr marL="4023360" algn="l" defTabSz="100584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53265" y="1227722"/>
            <a:ext cx="8495070" cy="4778476"/>
          </a:xfrm>
          <a:prstGeom prst="rect">
            <a:avLst/>
          </a:prstGeom>
          <a:ln w="228600" cap="sq" cmpd="thickThin">
            <a:solidFill>
              <a:srgbClr val="000000"/>
            </a:solidFill>
            <a:prstDash val="solid"/>
            <a:miter lim="800000"/>
          </a:ln>
          <a:effectLst>
            <a:innerShdw blurRad="76200">
              <a:srgbClr val="000000"/>
            </a:innerShdw>
          </a:effectLst>
        </p:spPr>
      </p:pic>
      <p:sp>
        <p:nvSpPr>
          <p:cNvPr id="4" name="TextBox 3"/>
          <p:cNvSpPr txBox="1"/>
          <p:nvPr/>
        </p:nvSpPr>
        <p:spPr>
          <a:xfrm>
            <a:off x="3322320" y="1788160"/>
            <a:ext cx="6202680" cy="2132892"/>
          </a:xfrm>
          <a:prstGeom prst="rect">
            <a:avLst/>
          </a:prstGeom>
          <a:noFill/>
        </p:spPr>
        <p:txBody>
          <a:bodyPr wrap="square" lIns="100584" tIns="50292" rIns="100584" bIns="50292" rtlCol="0">
            <a:spAutoFit/>
          </a:bodyPr>
          <a:lstStyle/>
          <a:p>
            <a:pPr algn="ctr"/>
            <a:r>
              <a:rPr lang="en-US" sz="6600"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আসসালামু</a:t>
            </a:r>
            <a:r>
              <a:rPr lang="en-US" sz="6600"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6600"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আলাইকুম</a:t>
            </a:r>
            <a:endParaRPr lang="en-US" sz="6600" dirty="0" smtClean="0">
              <a:solidFill>
                <a:srgbClr val="FFFF00"/>
              </a:solidFill>
              <a:effectLst>
                <a:outerShdw blurRad="38100" dist="38100" dir="2700000" algn="tl">
                  <a:srgbClr val="000000">
                    <a:alpha val="43137"/>
                  </a:srgbClr>
                </a:outerShdw>
              </a:effectLst>
              <a:latin typeface="Nikosh" pitchFamily="2" charset="0"/>
              <a:cs typeface="Nikosh" pitchFamily="2" charset="0"/>
            </a:endParaRPr>
          </a:p>
          <a:p>
            <a:pPr algn="ctr"/>
            <a:r>
              <a:rPr lang="en-US" sz="6600"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মাল্টিমিডিয়া</a:t>
            </a:r>
            <a:r>
              <a:rPr lang="bn-IN" sz="6600"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ক্লা</a:t>
            </a:r>
            <a:r>
              <a:rPr lang="en-US" sz="6600"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সে</a:t>
            </a:r>
            <a:endParaRPr lang="en-US" sz="6600" dirty="0">
              <a:solidFill>
                <a:srgbClr val="FFFF00"/>
              </a:solidFill>
              <a:effectLst>
                <a:outerShdw blurRad="38100" dist="38100" dir="2700000" algn="tl">
                  <a:srgbClr val="000000">
                    <a:alpha val="43137"/>
                  </a:srgbClr>
                </a:outerShdw>
              </a:effectLst>
              <a:latin typeface="Nikosh" pitchFamily="2" charset="0"/>
              <a:cs typeface="Nikosh" pitchFamily="2" charset="0"/>
            </a:endParaRPr>
          </a:p>
        </p:txBody>
      </p:sp>
      <p:sp>
        <p:nvSpPr>
          <p:cNvPr id="9" name="7-Point Star 8"/>
          <p:cNvSpPr/>
          <p:nvPr/>
        </p:nvSpPr>
        <p:spPr>
          <a:xfrm>
            <a:off x="3505200" y="4038600"/>
            <a:ext cx="5791200" cy="198120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8000" b="1" dirty="0" smtClean="0">
                <a:solidFill>
                  <a:schemeClr val="tx1"/>
                </a:solidFill>
                <a:effectLst>
                  <a:outerShdw blurRad="38100" dist="38100" dir="2700000" algn="tl">
                    <a:srgbClr val="000000">
                      <a:alpha val="43137"/>
                    </a:srgbClr>
                  </a:outerShdw>
                </a:effectLst>
                <a:latin typeface="Nikosh" pitchFamily="2" charset="0"/>
                <a:cs typeface="Nikosh" pitchFamily="2" charset="0"/>
              </a:rPr>
              <a:t>স্বাগতম </a:t>
            </a:r>
            <a:endParaRPr lang="en-US" sz="8000" b="1" dirty="0" smtClean="0">
              <a:solidFill>
                <a:schemeClr val="tx1"/>
              </a:solidFill>
              <a:effectLst>
                <a:outerShdw blurRad="38100" dist="38100" dir="2700000" algn="tl">
                  <a:srgbClr val="000000">
                    <a:alpha val="43137"/>
                  </a:srgbClr>
                </a:outerShdw>
              </a:effectLst>
              <a:latin typeface="Nikosh" pitchFamily="2" charset="0"/>
              <a:cs typeface="Nikosh" pitchFamily="2" charset="0"/>
            </a:endParaRPr>
          </a:p>
        </p:txBody>
      </p:sp>
    </p:spTree>
    <p:extLst>
      <p:ext uri="{BB962C8B-B14F-4D97-AF65-F5344CB8AC3E}">
        <p14:creationId xmlns="" xmlns:p14="http://schemas.microsoft.com/office/powerpoint/2010/main" val="1749259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0160" y="0"/>
            <a:ext cx="10155936" cy="717119"/>
          </a:xfrm>
          <a:prstGeom prst="rect">
            <a:avLst/>
          </a:prstGeom>
          <a:noFill/>
        </p:spPr>
        <p:txBody>
          <a:bodyPr wrap="square" lIns="100584" tIns="50292" rIns="100584" bIns="50292" rtlCol="0">
            <a:spAutoFit/>
          </a:bodyPr>
          <a:lstStyle/>
          <a:p>
            <a:pPr algn="ctr"/>
            <a:r>
              <a:rPr lang="en-US" sz="4000" b="1" u="sng" dirty="0" err="1" smtClean="0">
                <a:solidFill>
                  <a:schemeClr val="bg1"/>
                </a:solidFill>
                <a:latin typeface="Nikosh" pitchFamily="2" charset="0"/>
                <a:cs typeface="Nikosh" pitchFamily="2" charset="0"/>
              </a:rPr>
              <a:t>উল্লিখিত</a:t>
            </a:r>
            <a:r>
              <a:rPr lang="en-US" sz="4000" b="1" u="sng" dirty="0" smtClean="0">
                <a:solidFill>
                  <a:schemeClr val="bg1"/>
                </a:solidFill>
                <a:latin typeface="Nikosh" pitchFamily="2" charset="0"/>
                <a:cs typeface="Nikosh" pitchFamily="2" charset="0"/>
              </a:rPr>
              <a:t> </a:t>
            </a:r>
            <a:r>
              <a:rPr lang="en-US" sz="4000" b="1" u="sng" dirty="0" err="1" smtClean="0">
                <a:solidFill>
                  <a:schemeClr val="bg1"/>
                </a:solidFill>
                <a:latin typeface="Nikosh" pitchFamily="2" charset="0"/>
                <a:cs typeface="Nikosh" pitchFamily="2" charset="0"/>
              </a:rPr>
              <a:t>আয়াতে</a:t>
            </a:r>
            <a:r>
              <a:rPr lang="en-US" sz="4000" b="1" u="sng" dirty="0" smtClean="0">
                <a:solidFill>
                  <a:schemeClr val="bg1"/>
                </a:solidFill>
                <a:latin typeface="Nikosh" pitchFamily="2" charset="0"/>
                <a:cs typeface="Nikosh" pitchFamily="2" charset="0"/>
              </a:rPr>
              <a:t> </a:t>
            </a:r>
            <a:r>
              <a:rPr lang="en-US" sz="4000" b="1" u="sng" dirty="0" err="1" smtClean="0">
                <a:solidFill>
                  <a:schemeClr val="bg1"/>
                </a:solidFill>
                <a:latin typeface="Nikosh" pitchFamily="2" charset="0"/>
                <a:cs typeface="Nikosh" pitchFamily="2" charset="0"/>
              </a:rPr>
              <a:t>কারীমার</a:t>
            </a:r>
            <a:r>
              <a:rPr lang="en-US" sz="4000" b="1" u="sng" dirty="0" smtClean="0">
                <a:solidFill>
                  <a:schemeClr val="bg1"/>
                </a:solidFill>
                <a:latin typeface="Nikosh" pitchFamily="2" charset="0"/>
                <a:cs typeface="Nikosh" pitchFamily="2" charset="0"/>
              </a:rPr>
              <a:t> </a:t>
            </a:r>
            <a:r>
              <a:rPr lang="en-US" sz="4000" b="1" u="sng" dirty="0" err="1" smtClean="0">
                <a:solidFill>
                  <a:schemeClr val="bg1"/>
                </a:solidFill>
                <a:latin typeface="Nikosh" pitchFamily="2" charset="0"/>
                <a:cs typeface="Nikosh" pitchFamily="2" charset="0"/>
              </a:rPr>
              <a:t>শানে</a:t>
            </a:r>
            <a:r>
              <a:rPr lang="en-US" sz="4000" b="1" u="sng" dirty="0" smtClean="0">
                <a:solidFill>
                  <a:schemeClr val="bg1"/>
                </a:solidFill>
                <a:latin typeface="Nikosh" pitchFamily="2" charset="0"/>
                <a:cs typeface="Nikosh" pitchFamily="2" charset="0"/>
              </a:rPr>
              <a:t> </a:t>
            </a:r>
            <a:r>
              <a:rPr lang="en-US" sz="4000" b="1" u="sng" dirty="0" err="1" smtClean="0">
                <a:solidFill>
                  <a:schemeClr val="bg1"/>
                </a:solidFill>
                <a:latin typeface="Nikosh" pitchFamily="2" charset="0"/>
                <a:cs typeface="Nikosh" pitchFamily="2" charset="0"/>
              </a:rPr>
              <a:t>নুযুলঃ</a:t>
            </a:r>
            <a:endParaRPr lang="en-US" sz="4000" b="1" u="sng" dirty="0">
              <a:solidFill>
                <a:schemeClr val="bg1"/>
              </a:solidFill>
              <a:latin typeface="Nikosh" pitchFamily="2" charset="0"/>
              <a:cs typeface="Nikosh" pitchFamily="2" charset="0"/>
            </a:endParaRPr>
          </a:p>
        </p:txBody>
      </p:sp>
      <p:sp>
        <p:nvSpPr>
          <p:cNvPr id="5" name="TextBox 4"/>
          <p:cNvSpPr txBox="1"/>
          <p:nvPr/>
        </p:nvSpPr>
        <p:spPr>
          <a:xfrm>
            <a:off x="0" y="1219200"/>
            <a:ext cx="12801600" cy="5641544"/>
          </a:xfrm>
          <a:prstGeom prst="rect">
            <a:avLst/>
          </a:prstGeom>
          <a:noFill/>
        </p:spPr>
        <p:txBody>
          <a:bodyPr wrap="square" lIns="100584" tIns="50292" rIns="100584" bIns="50292" rtlCol="0">
            <a:spAutoFit/>
          </a:bodyPr>
          <a:lstStyle/>
          <a:p>
            <a:pPr marL="514350" indent="-514350"/>
            <a:r>
              <a:rPr lang="en-US" sz="4000" b="1" dirty="0" err="1" smtClean="0">
                <a:solidFill>
                  <a:srgbClr val="FFFF00"/>
                </a:solidFill>
                <a:latin typeface="Nikosh" pitchFamily="2" charset="0"/>
                <a:cs typeface="Nikosh" pitchFamily="2" charset="0"/>
              </a:rPr>
              <a:t>উল্লিখিত</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আয়াতে</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কারীমার</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শানে</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নুযুল</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সম্পর্কে</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মুফাসসিরীনে</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কেরামের</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কয়েকটি</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বক্তব্য</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পরিলক্ষিত</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হয়</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নিচে</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সর্বাধিক</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প্রসিদ্ধ</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অভিমত</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উল্লেখ</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করা</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হলো</a:t>
            </a:r>
            <a:r>
              <a:rPr lang="en-US" sz="4000" b="1" dirty="0" smtClean="0">
                <a:solidFill>
                  <a:srgbClr val="FFFF00"/>
                </a:solidFill>
                <a:latin typeface="Nikosh" pitchFamily="2" charset="0"/>
                <a:cs typeface="Nikosh" pitchFamily="2" charset="0"/>
              </a:rPr>
              <a:t>-</a:t>
            </a:r>
          </a:p>
          <a:p>
            <a:pPr marL="514350" indent="-514350"/>
            <a:r>
              <a:rPr lang="en-US" sz="4000" b="1" dirty="0" err="1" smtClean="0">
                <a:solidFill>
                  <a:srgbClr val="FFFF00"/>
                </a:solidFill>
                <a:latin typeface="Nikosh" pitchFamily="2" charset="0"/>
                <a:cs typeface="Nikosh" pitchFamily="2" charset="0"/>
              </a:rPr>
              <a:t>তাফসীরে</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রুহুল</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মায়ানীতে</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উল্লেখ</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আছে</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মুসলমানদেরকে</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মক্কা</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হতে</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মদীনায়</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হিজরতের</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নির্দেশ</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দেয়া</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হলে</a:t>
            </a:r>
            <a:r>
              <a:rPr lang="en-US" sz="4000" b="1" dirty="0" err="1" smtClean="0">
                <a:solidFill>
                  <a:srgbClr val="FFFF00"/>
                </a:solidFill>
                <a:latin typeface="Nikosh" pitchFamily="2" charset="0"/>
                <a:cs typeface="Nikosh" pitchFamily="2" charset="0"/>
              </a:rPr>
              <a:t>ও</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সঙ্গত</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কারণে</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কতিপয়</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মুসলমান</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হিজরত</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করতে</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পারেননি</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তাঁদের</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মধ্যে</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হযরত</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আব্দুল্লাহ</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ইবনে</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আব্বাস</a:t>
            </a:r>
            <a:r>
              <a:rPr lang="en-US" sz="4000" b="1" dirty="0" smtClean="0">
                <a:solidFill>
                  <a:srgbClr val="FFFF00"/>
                </a:solidFill>
                <a:latin typeface="Nikosh" pitchFamily="2" charset="0"/>
                <a:cs typeface="Nikosh" pitchFamily="2" charset="0"/>
              </a:rPr>
              <a:t> ও </a:t>
            </a:r>
            <a:r>
              <a:rPr lang="en-US" sz="4000" b="1" dirty="0" err="1" smtClean="0">
                <a:solidFill>
                  <a:srgbClr val="FFFF00"/>
                </a:solidFill>
                <a:latin typeface="Nikosh" pitchFamily="2" charset="0"/>
                <a:cs typeface="Nikosh" pitchFamily="2" charset="0"/>
              </a:rPr>
              <a:t>তাঁর</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মাতা</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সালাম</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ইবনে</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হিশাম</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ওয়ালীদ</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রা</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প্রমুখ</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অন্যতম</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মক্কার</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কাফেররা</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তাদের</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ওপর</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অমানাবক</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নির্যাতন</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চালিয়েছিল</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তাঁরা</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আল্লাহর</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কাছে</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মুক্তির</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প্রার্থনা</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করলে</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আল্লাহ</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তা</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কবুল</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করেন</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এবং</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তাঁদেরকে</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মুক্ত</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করার</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জন্য</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অভিযানের</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নির্দেশ</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দিয়ে</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আলোচ্য</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আয়াতটি</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নাযিল</a:t>
            </a:r>
            <a:r>
              <a:rPr lang="en-US" sz="4000" b="1" dirty="0" smtClean="0">
                <a:solidFill>
                  <a:srgbClr val="FFFF00"/>
                </a:solidFill>
                <a:latin typeface="Nikosh" pitchFamily="2" charset="0"/>
                <a:cs typeface="Nikosh" pitchFamily="2" charset="0"/>
              </a:rPr>
              <a:t> </a:t>
            </a:r>
            <a:r>
              <a:rPr lang="en-US" sz="4000" b="1" dirty="0" err="1" smtClean="0">
                <a:solidFill>
                  <a:srgbClr val="FFFF00"/>
                </a:solidFill>
                <a:latin typeface="Nikosh" pitchFamily="2" charset="0"/>
                <a:cs typeface="Nikosh" pitchFamily="2" charset="0"/>
              </a:rPr>
              <a:t>হয়</a:t>
            </a:r>
            <a:r>
              <a:rPr lang="en-US" sz="4000" b="1" dirty="0" smtClean="0">
                <a:solidFill>
                  <a:srgbClr val="FFFF00"/>
                </a:solidFill>
                <a:latin typeface="Nikosh" pitchFamily="2" charset="0"/>
                <a:cs typeface="Nikosh" pitchFamily="2" charset="0"/>
              </a:rPr>
              <a:t>।</a:t>
            </a:r>
            <a:endParaRPr lang="en-US" sz="4000" b="1" dirty="0" smtClean="0">
              <a:solidFill>
                <a:srgbClr val="FFFF00"/>
              </a:solidFill>
              <a:latin typeface="Nikosh" pitchFamily="2" charset="0"/>
              <a:cs typeface="Nikosh" pitchFamily="2" charset="0"/>
            </a:endParaRPr>
          </a:p>
        </p:txBody>
      </p:sp>
    </p:spTree>
    <p:extLst>
      <p:ext uri="{BB962C8B-B14F-4D97-AF65-F5344CB8AC3E}">
        <p14:creationId xmlns="" xmlns:p14="http://schemas.microsoft.com/office/powerpoint/2010/main" val="33542374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0160" y="0"/>
            <a:ext cx="10155936" cy="717119"/>
          </a:xfrm>
          <a:prstGeom prst="rect">
            <a:avLst/>
          </a:prstGeom>
          <a:noFill/>
        </p:spPr>
        <p:txBody>
          <a:bodyPr wrap="square" lIns="100584" tIns="50292" rIns="100584" bIns="50292" rtlCol="0">
            <a:spAutoFit/>
          </a:bodyPr>
          <a:lstStyle/>
          <a:p>
            <a:pPr algn="ctr"/>
            <a:r>
              <a:rPr lang="ar-SA" sz="4000" b="1" u="sng" dirty="0" smtClean="0">
                <a:solidFill>
                  <a:srgbClr val="FFFF00"/>
                </a:solidFill>
                <a:latin typeface="Nikosh" pitchFamily="2" charset="0"/>
                <a:cs typeface="Nikosh" pitchFamily="2" charset="0"/>
              </a:rPr>
              <a:t>طاغوت</a:t>
            </a:r>
            <a:r>
              <a:rPr lang="en-US" sz="4000" b="1" u="sng" dirty="0" smtClean="0">
                <a:solidFill>
                  <a:srgbClr val="FFFF00"/>
                </a:solidFill>
                <a:latin typeface="Nikosh" pitchFamily="2" charset="0"/>
                <a:cs typeface="Nikosh" pitchFamily="2" charset="0"/>
              </a:rPr>
              <a:t> (</a:t>
            </a:r>
            <a:r>
              <a:rPr lang="en-US" sz="4000" b="1" u="sng" dirty="0" err="1" smtClean="0">
                <a:solidFill>
                  <a:srgbClr val="FFFF00"/>
                </a:solidFill>
                <a:latin typeface="Nikosh" pitchFamily="2" charset="0"/>
                <a:cs typeface="Nikosh" pitchFamily="2" charset="0"/>
              </a:rPr>
              <a:t>তাগুত</a:t>
            </a:r>
            <a:r>
              <a:rPr lang="en-US" sz="4000" b="1" u="sng" dirty="0" smtClean="0">
                <a:solidFill>
                  <a:srgbClr val="FFFF00"/>
                </a:solidFill>
                <a:latin typeface="Nikosh" pitchFamily="2" charset="0"/>
                <a:cs typeface="Nikosh" pitchFamily="2" charset="0"/>
              </a:rPr>
              <a:t>) </a:t>
            </a:r>
            <a:r>
              <a:rPr lang="en-US" sz="4000" b="1" u="sng" dirty="0" err="1" smtClean="0">
                <a:solidFill>
                  <a:srgbClr val="FFFF00"/>
                </a:solidFill>
                <a:latin typeface="Nikosh" pitchFamily="2" charset="0"/>
                <a:cs typeface="Nikosh" pitchFamily="2" charset="0"/>
              </a:rPr>
              <a:t>এর</a:t>
            </a:r>
            <a:r>
              <a:rPr lang="en-US" sz="4000" b="1" u="sng" dirty="0" smtClean="0">
                <a:solidFill>
                  <a:srgbClr val="FFFF00"/>
                </a:solidFill>
                <a:latin typeface="Nikosh" pitchFamily="2" charset="0"/>
                <a:cs typeface="Nikosh" pitchFamily="2" charset="0"/>
              </a:rPr>
              <a:t> </a:t>
            </a:r>
            <a:r>
              <a:rPr lang="en-US" sz="4000" b="1" u="sng" dirty="0" err="1" smtClean="0">
                <a:solidFill>
                  <a:srgbClr val="FFFF00"/>
                </a:solidFill>
                <a:latin typeface="Nikosh" pitchFamily="2" charset="0"/>
                <a:cs typeface="Nikosh" pitchFamily="2" charset="0"/>
              </a:rPr>
              <a:t>অর্থ</a:t>
            </a:r>
            <a:r>
              <a:rPr lang="en-US" sz="4000" b="1" u="sng" dirty="0" smtClean="0">
                <a:solidFill>
                  <a:srgbClr val="FFFF00"/>
                </a:solidFill>
                <a:latin typeface="Nikosh" pitchFamily="2" charset="0"/>
                <a:cs typeface="Nikosh" pitchFamily="2" charset="0"/>
              </a:rPr>
              <a:t> </a:t>
            </a:r>
            <a:r>
              <a:rPr lang="en-US" sz="4000" b="1" u="sng" dirty="0" err="1" smtClean="0">
                <a:solidFill>
                  <a:srgbClr val="FFFF00"/>
                </a:solidFill>
                <a:latin typeface="Nikosh" pitchFamily="2" charset="0"/>
                <a:cs typeface="Nikosh" pitchFamily="2" charset="0"/>
              </a:rPr>
              <a:t>কী</a:t>
            </a:r>
            <a:r>
              <a:rPr lang="en-US" sz="4000" b="1" u="sng" dirty="0" smtClean="0">
                <a:solidFill>
                  <a:srgbClr val="FFFF00"/>
                </a:solidFill>
                <a:latin typeface="Nikosh" pitchFamily="2" charset="0"/>
                <a:cs typeface="Nikosh" pitchFamily="2" charset="0"/>
              </a:rPr>
              <a:t>?</a:t>
            </a:r>
            <a:endParaRPr lang="en-US" sz="4000" b="1" u="sng" dirty="0">
              <a:solidFill>
                <a:srgbClr val="FFFF00"/>
              </a:solidFill>
              <a:latin typeface="Nikosh" pitchFamily="2" charset="0"/>
              <a:cs typeface="Nikosh" pitchFamily="2" charset="0"/>
            </a:endParaRPr>
          </a:p>
        </p:txBody>
      </p:sp>
      <p:sp>
        <p:nvSpPr>
          <p:cNvPr id="5" name="TextBox 4"/>
          <p:cNvSpPr txBox="1"/>
          <p:nvPr/>
        </p:nvSpPr>
        <p:spPr>
          <a:xfrm>
            <a:off x="0" y="838200"/>
            <a:ext cx="12801600" cy="6257098"/>
          </a:xfrm>
          <a:prstGeom prst="rect">
            <a:avLst/>
          </a:prstGeom>
          <a:noFill/>
        </p:spPr>
        <p:txBody>
          <a:bodyPr wrap="square" lIns="100584" tIns="50292" rIns="100584" bIns="50292" rtlCol="0">
            <a:spAutoFit/>
          </a:bodyPr>
          <a:lstStyle/>
          <a:p>
            <a:r>
              <a:rPr lang="ar-SA" sz="3600" b="1" u="sng" dirty="0" smtClean="0">
                <a:solidFill>
                  <a:schemeClr val="bg1"/>
                </a:solidFill>
                <a:latin typeface="Nikosh" pitchFamily="2" charset="0"/>
                <a:cs typeface="Nikosh" pitchFamily="2" charset="0"/>
              </a:rPr>
              <a:t>طاغوت</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শব্দটি</a:t>
            </a:r>
            <a:r>
              <a:rPr lang="en-US" sz="3600" b="1" dirty="0" smtClean="0">
                <a:solidFill>
                  <a:schemeClr val="bg1"/>
                </a:solidFill>
                <a:latin typeface="Nikosh" pitchFamily="2" charset="0"/>
                <a:cs typeface="Nikosh" pitchFamily="2" charset="0"/>
              </a:rPr>
              <a:t> </a:t>
            </a:r>
            <a:r>
              <a:rPr lang="ar-SA" sz="3600" b="1" dirty="0" smtClean="0">
                <a:solidFill>
                  <a:schemeClr val="bg1"/>
                </a:solidFill>
                <a:latin typeface="Nikosh" pitchFamily="2" charset="0"/>
                <a:cs typeface="Nikosh" pitchFamily="2" charset="0"/>
              </a:rPr>
              <a:t>طغيان </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থেকে</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নির্গত</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এটি</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একবচন</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বহবচনে</a:t>
            </a:r>
            <a:r>
              <a:rPr lang="en-US" sz="3600" b="1" dirty="0" smtClean="0">
                <a:solidFill>
                  <a:schemeClr val="bg1"/>
                </a:solidFill>
                <a:latin typeface="Nikosh" pitchFamily="2" charset="0"/>
                <a:cs typeface="Nikosh" pitchFamily="2" charset="0"/>
              </a:rPr>
              <a:t> </a:t>
            </a:r>
            <a:r>
              <a:rPr lang="ar-SA" sz="3600" b="1" dirty="0" smtClean="0">
                <a:solidFill>
                  <a:schemeClr val="bg1"/>
                </a:solidFill>
                <a:latin typeface="Nikosh" pitchFamily="2" charset="0"/>
                <a:cs typeface="Nikosh" pitchFamily="2" charset="0"/>
              </a:rPr>
              <a:t>طواغيت</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আর</a:t>
            </a:r>
            <a:r>
              <a:rPr lang="en-US" sz="3600" b="1" dirty="0" smtClean="0">
                <a:solidFill>
                  <a:schemeClr val="bg1"/>
                </a:solidFill>
                <a:latin typeface="Nikosh" pitchFamily="2" charset="0"/>
                <a:cs typeface="Nikosh" pitchFamily="2" charset="0"/>
              </a:rPr>
              <a:t> </a:t>
            </a:r>
            <a:r>
              <a:rPr lang="ar-SA" sz="3600" b="1" u="sng" dirty="0" smtClean="0">
                <a:solidFill>
                  <a:schemeClr val="bg1"/>
                </a:solidFill>
                <a:latin typeface="Nikosh" pitchFamily="2" charset="0"/>
                <a:cs typeface="Nikosh" pitchFamily="2" charset="0"/>
              </a:rPr>
              <a:t>طاغوت</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শব্দের</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আভিধানি</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অর্থ-বিদ্রোহী</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সীমালঙ্গনকারী</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হঠকারী</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ইত্যাদি</a:t>
            </a:r>
            <a:r>
              <a:rPr lang="en-US" sz="3600" b="1" dirty="0" smtClean="0">
                <a:solidFill>
                  <a:schemeClr val="bg1"/>
                </a:solidFill>
                <a:latin typeface="Nikosh" pitchFamily="2" charset="0"/>
                <a:cs typeface="Nikosh" pitchFamily="2" charset="0"/>
              </a:rPr>
              <a:t>।</a:t>
            </a:r>
          </a:p>
          <a:p>
            <a:r>
              <a:rPr lang="en-US" sz="3600" b="1" dirty="0" err="1" smtClean="0">
                <a:solidFill>
                  <a:schemeClr val="bg1"/>
                </a:solidFill>
                <a:latin typeface="Nikosh" pitchFamily="2" charset="0"/>
                <a:cs typeface="Nikosh" pitchFamily="2" charset="0"/>
              </a:rPr>
              <a:t>পরিভাষায়</a:t>
            </a:r>
            <a:r>
              <a:rPr lang="en-US" sz="3600" b="1" dirty="0" smtClean="0">
                <a:solidFill>
                  <a:schemeClr val="bg1"/>
                </a:solidFill>
                <a:latin typeface="Nikosh" pitchFamily="2" charset="0"/>
                <a:cs typeface="Nikosh" pitchFamily="2" charset="0"/>
              </a:rPr>
              <a:t>, </a:t>
            </a:r>
            <a:r>
              <a:rPr lang="ar-SA" sz="3600" b="1" u="sng" dirty="0" smtClean="0">
                <a:solidFill>
                  <a:schemeClr val="bg1"/>
                </a:solidFill>
                <a:latin typeface="Nikosh" pitchFamily="2" charset="0"/>
                <a:cs typeface="Nikosh" pitchFamily="2" charset="0"/>
              </a:rPr>
              <a:t>طاغوت</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শব্দের</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অর্থ</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নিরূপণে</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আলেমগণ</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বিভিন্ন</a:t>
            </a:r>
            <a:r>
              <a:rPr lang="ar-SA"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অভিমত</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ব্যক্ত</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করেছেন</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যেমন</a:t>
            </a:r>
            <a:r>
              <a:rPr lang="en-US" sz="3600" b="1" dirty="0" smtClean="0">
                <a:solidFill>
                  <a:schemeClr val="bg1"/>
                </a:solidFill>
                <a:latin typeface="Nikosh" pitchFamily="2" charset="0"/>
                <a:cs typeface="Nikosh" pitchFamily="2" charset="0"/>
              </a:rPr>
              <a:t>,</a:t>
            </a:r>
          </a:p>
          <a:p>
            <a:pPr lvl="1"/>
            <a:r>
              <a:rPr lang="en-US" sz="3600" b="1" dirty="0" smtClean="0">
                <a:solidFill>
                  <a:schemeClr val="bg1"/>
                </a:solidFill>
                <a:latin typeface="Nikosh" pitchFamily="2" charset="0"/>
                <a:cs typeface="Nikosh" pitchFamily="2" charset="0"/>
              </a:rPr>
              <a:t>১. </a:t>
            </a:r>
            <a:r>
              <a:rPr lang="en-US" sz="3600" b="1" dirty="0" err="1" smtClean="0">
                <a:solidFill>
                  <a:schemeClr val="bg1"/>
                </a:solidFill>
                <a:latin typeface="Nikosh" pitchFamily="2" charset="0"/>
                <a:cs typeface="Nikosh" pitchFamily="2" charset="0"/>
              </a:rPr>
              <a:t>ভাষাবিদদের</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মতে</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আল্লাহ</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ছাড়া</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মানুষের</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মনগড়া</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যত</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উপাস্য</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আছে</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সবগুলোকেই</a:t>
            </a:r>
            <a:r>
              <a:rPr lang="en-US" sz="3600" b="1" dirty="0" smtClean="0">
                <a:solidFill>
                  <a:schemeClr val="bg1"/>
                </a:solidFill>
                <a:latin typeface="Nikosh" pitchFamily="2" charset="0"/>
                <a:cs typeface="Nikosh" pitchFamily="2" charset="0"/>
              </a:rPr>
              <a:t> </a:t>
            </a:r>
            <a:r>
              <a:rPr lang="ar-SA" sz="3600" b="1" u="sng" dirty="0" smtClean="0">
                <a:solidFill>
                  <a:schemeClr val="bg1"/>
                </a:solidFill>
                <a:latin typeface="Nikosh" pitchFamily="2" charset="0"/>
                <a:cs typeface="Nikosh" pitchFamily="2" charset="0"/>
              </a:rPr>
              <a:t>طاغوت</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বলা</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হয়</a:t>
            </a:r>
            <a:r>
              <a:rPr lang="en-US" sz="3600" b="1" dirty="0" smtClean="0">
                <a:solidFill>
                  <a:schemeClr val="bg1"/>
                </a:solidFill>
                <a:latin typeface="Nikosh" pitchFamily="2" charset="0"/>
                <a:cs typeface="Nikosh" pitchFamily="2" charset="0"/>
              </a:rPr>
              <a:t>।</a:t>
            </a:r>
          </a:p>
          <a:p>
            <a:pPr marL="1017270" lvl="1" indent="-514350"/>
            <a:r>
              <a:rPr lang="en-US" sz="3600" b="1" dirty="0" smtClean="0">
                <a:solidFill>
                  <a:schemeClr val="bg1"/>
                </a:solidFill>
                <a:latin typeface="Nikosh" pitchFamily="2" charset="0"/>
                <a:cs typeface="Nikosh" pitchFamily="2" charset="0"/>
              </a:rPr>
              <a:t>২.আল্লামা </a:t>
            </a:r>
            <a:r>
              <a:rPr lang="en-US" sz="3600" b="1" dirty="0" err="1" smtClean="0">
                <a:solidFill>
                  <a:schemeClr val="bg1"/>
                </a:solidFill>
                <a:latin typeface="Nikosh" pitchFamily="2" charset="0"/>
                <a:cs typeface="Nikosh" pitchFamily="2" charset="0"/>
              </a:rPr>
              <a:t>জামাখশারী</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বলেন</a:t>
            </a:r>
            <a:r>
              <a:rPr lang="en-US" sz="3600" b="1" dirty="0" smtClean="0">
                <a:solidFill>
                  <a:schemeClr val="bg1"/>
                </a:solidFill>
                <a:latin typeface="Nikosh" pitchFamily="2" charset="0"/>
                <a:cs typeface="Nikosh" pitchFamily="2" charset="0"/>
              </a:rPr>
              <a:t>, </a:t>
            </a:r>
            <a:r>
              <a:rPr lang="ar-SA" sz="3600" b="1" u="sng" dirty="0" smtClean="0">
                <a:solidFill>
                  <a:schemeClr val="bg1"/>
                </a:solidFill>
                <a:latin typeface="Nikosh" pitchFamily="2" charset="0"/>
                <a:cs typeface="Nikosh" pitchFamily="2" charset="0"/>
              </a:rPr>
              <a:t>طاغوت</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হচ্ছে</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শয়তান</a:t>
            </a:r>
            <a:r>
              <a:rPr lang="en-US" sz="3600" b="1" dirty="0" smtClean="0">
                <a:solidFill>
                  <a:schemeClr val="bg1"/>
                </a:solidFill>
                <a:latin typeface="Nikosh" pitchFamily="2" charset="0"/>
                <a:cs typeface="Nikosh" pitchFamily="2" charset="0"/>
              </a:rPr>
              <a:t>।</a:t>
            </a:r>
          </a:p>
          <a:p>
            <a:pPr marL="1017270" lvl="1" indent="-514350"/>
            <a:r>
              <a:rPr lang="en-US" sz="3600" b="1" dirty="0" smtClean="0">
                <a:solidFill>
                  <a:schemeClr val="bg1"/>
                </a:solidFill>
                <a:latin typeface="Nikosh" pitchFamily="2" charset="0"/>
                <a:cs typeface="Nikosh" pitchFamily="2" charset="0"/>
              </a:rPr>
              <a:t>৩. </a:t>
            </a:r>
            <a:r>
              <a:rPr lang="en-US" sz="3600" b="1" dirty="0" err="1" smtClean="0">
                <a:solidFill>
                  <a:schemeClr val="bg1"/>
                </a:solidFill>
                <a:latin typeface="Nikosh" pitchFamily="2" charset="0"/>
                <a:cs typeface="Nikosh" pitchFamily="2" charset="0"/>
              </a:rPr>
              <a:t>মুজাহিদ</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বলেন</a:t>
            </a:r>
            <a:r>
              <a:rPr lang="en-US" sz="3600" b="1" dirty="0" smtClean="0">
                <a:solidFill>
                  <a:schemeClr val="bg1"/>
                </a:solidFill>
                <a:latin typeface="Nikosh" pitchFamily="2" charset="0"/>
                <a:cs typeface="Nikosh" pitchFamily="2" charset="0"/>
              </a:rPr>
              <a:t>, </a:t>
            </a:r>
            <a:r>
              <a:rPr lang="ar-SA" sz="3600" b="1" u="sng" dirty="0" smtClean="0">
                <a:solidFill>
                  <a:schemeClr val="bg1"/>
                </a:solidFill>
                <a:latin typeface="Nikosh" pitchFamily="2" charset="0"/>
                <a:cs typeface="Nikosh" pitchFamily="2" charset="0"/>
              </a:rPr>
              <a:t>طاغوت</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হলো</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মানুষরুপী</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শয়তান</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যারা</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পথভ্রষ্টতার</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উদ্দেশ্যে</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মিথ্যা</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কথা</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বলে</a:t>
            </a:r>
            <a:r>
              <a:rPr lang="en-US" sz="3600" b="1" dirty="0" smtClean="0">
                <a:solidFill>
                  <a:schemeClr val="bg1"/>
                </a:solidFill>
                <a:latin typeface="Nikosh" pitchFamily="2" charset="0"/>
                <a:cs typeface="Nikosh" pitchFamily="2" charset="0"/>
              </a:rPr>
              <a:t>।</a:t>
            </a:r>
          </a:p>
          <a:p>
            <a:pPr marL="1017270" lvl="1" indent="-514350"/>
            <a:r>
              <a:rPr lang="en-US" sz="3600" b="1" dirty="0" smtClean="0">
                <a:solidFill>
                  <a:schemeClr val="bg1"/>
                </a:solidFill>
                <a:latin typeface="Nikosh" pitchFamily="2" charset="0"/>
                <a:cs typeface="Nikosh" pitchFamily="2" charset="0"/>
              </a:rPr>
              <a:t>৪.হযরত </a:t>
            </a:r>
            <a:r>
              <a:rPr lang="en-US" sz="3600" b="1" dirty="0" err="1" smtClean="0">
                <a:solidFill>
                  <a:schemeClr val="bg1"/>
                </a:solidFill>
                <a:latin typeface="Nikosh" pitchFamily="2" charset="0"/>
                <a:cs typeface="Nikosh" pitchFamily="2" charset="0"/>
              </a:rPr>
              <a:t>জাবের</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রা</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বলেন</a:t>
            </a:r>
            <a:r>
              <a:rPr lang="en-US" sz="3600" b="1" dirty="0" smtClean="0">
                <a:solidFill>
                  <a:schemeClr val="bg1"/>
                </a:solidFill>
                <a:latin typeface="Nikosh" pitchFamily="2" charset="0"/>
                <a:cs typeface="Nikosh" pitchFamily="2" charset="0"/>
              </a:rPr>
              <a:t>, </a:t>
            </a:r>
            <a:r>
              <a:rPr lang="ar-SA" sz="3600" b="1" u="sng" dirty="0" smtClean="0">
                <a:solidFill>
                  <a:schemeClr val="bg1"/>
                </a:solidFill>
                <a:latin typeface="Nikosh" pitchFamily="2" charset="0"/>
                <a:cs typeface="Nikosh" pitchFamily="2" charset="0"/>
              </a:rPr>
              <a:t>طاغوت</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হচ্ছে</a:t>
            </a:r>
            <a:r>
              <a:rPr lang="en-US" sz="3600" b="1" dirty="0" smtClean="0">
                <a:solidFill>
                  <a:schemeClr val="bg1"/>
                </a:solidFill>
                <a:latin typeface="Nikosh" pitchFamily="2" charset="0"/>
                <a:cs typeface="Nikosh" pitchFamily="2" charset="0"/>
              </a:rPr>
              <a:t> ঐ </a:t>
            </a:r>
            <a:r>
              <a:rPr lang="en-US" sz="3600" b="1" dirty="0" err="1" smtClean="0">
                <a:solidFill>
                  <a:schemeClr val="bg1"/>
                </a:solidFill>
                <a:latin typeface="Nikosh" pitchFamily="2" charset="0"/>
                <a:cs typeface="Nikosh" pitchFamily="2" charset="0"/>
              </a:rPr>
              <a:t>সকল</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ভবিষ্যদ্বক্তা</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যাদের</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নিকট</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শয়তান</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আগমন</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করে</a:t>
            </a:r>
            <a:r>
              <a:rPr lang="en-US" sz="3600" b="1" dirty="0" smtClean="0">
                <a:solidFill>
                  <a:schemeClr val="bg1"/>
                </a:solidFill>
                <a:latin typeface="Nikosh" pitchFamily="2" charset="0"/>
                <a:cs typeface="Nikosh" pitchFamily="2" charset="0"/>
              </a:rPr>
              <a:t>।</a:t>
            </a:r>
          </a:p>
          <a:p>
            <a:pPr marL="1017270" lvl="1" indent="-514350"/>
            <a:r>
              <a:rPr lang="en-US" sz="3600" b="1" dirty="0" smtClean="0">
                <a:solidFill>
                  <a:schemeClr val="bg1"/>
                </a:solidFill>
                <a:latin typeface="Nikosh" pitchFamily="2" charset="0"/>
                <a:cs typeface="Nikosh" pitchFamily="2" charset="0"/>
              </a:rPr>
              <a:t>৫.জমহুর </a:t>
            </a:r>
            <a:r>
              <a:rPr lang="en-US" sz="3600" b="1" dirty="0" err="1" smtClean="0">
                <a:solidFill>
                  <a:schemeClr val="bg1"/>
                </a:solidFill>
                <a:latin typeface="Nikosh" pitchFamily="2" charset="0"/>
                <a:cs typeface="Nikosh" pitchFamily="2" charset="0"/>
              </a:rPr>
              <a:t>আলেম</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বলেন,খোদাদ্রোহী</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শক্তিকে</a:t>
            </a:r>
            <a:r>
              <a:rPr lang="en-US" sz="3600" b="1" dirty="0" smtClean="0">
                <a:solidFill>
                  <a:schemeClr val="bg1"/>
                </a:solidFill>
                <a:latin typeface="Nikosh" pitchFamily="2" charset="0"/>
                <a:cs typeface="Nikosh" pitchFamily="2" charset="0"/>
              </a:rPr>
              <a:t> </a:t>
            </a:r>
            <a:r>
              <a:rPr lang="ar-SA" sz="3600" b="1" u="sng" dirty="0" smtClean="0">
                <a:solidFill>
                  <a:schemeClr val="bg1"/>
                </a:solidFill>
                <a:latin typeface="Nikosh" pitchFamily="2" charset="0"/>
                <a:cs typeface="Nikosh" pitchFamily="2" charset="0"/>
              </a:rPr>
              <a:t>طاغوت</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বলা</a:t>
            </a:r>
            <a:r>
              <a:rPr lang="en-US" sz="3600" b="1" dirty="0" smtClean="0">
                <a:solidFill>
                  <a:schemeClr val="bg1"/>
                </a:solidFill>
                <a:latin typeface="Nikosh" pitchFamily="2" charset="0"/>
                <a:cs typeface="Nikosh" pitchFamily="2" charset="0"/>
              </a:rPr>
              <a:t> </a:t>
            </a:r>
            <a:r>
              <a:rPr lang="en-US" sz="3600" b="1" dirty="0" err="1" smtClean="0">
                <a:solidFill>
                  <a:schemeClr val="bg1"/>
                </a:solidFill>
                <a:latin typeface="Nikosh" pitchFamily="2" charset="0"/>
                <a:cs typeface="Nikosh" pitchFamily="2" charset="0"/>
              </a:rPr>
              <a:t>হয়</a:t>
            </a:r>
            <a:r>
              <a:rPr lang="en-US" sz="3600" b="1" dirty="0" smtClean="0">
                <a:solidFill>
                  <a:schemeClr val="bg1"/>
                </a:solidFill>
                <a:latin typeface="Nikosh" pitchFamily="2" charset="0"/>
                <a:cs typeface="Nikosh" pitchFamily="2" charset="0"/>
              </a:rPr>
              <a:t>।</a:t>
            </a:r>
            <a:endParaRPr lang="en-US" sz="3600" b="1" dirty="0" smtClean="0">
              <a:solidFill>
                <a:srgbClr val="FFFF00"/>
              </a:solidFill>
              <a:latin typeface="Nikosh" pitchFamily="2" charset="0"/>
              <a:cs typeface="Nikosh" pitchFamily="2" charset="0"/>
            </a:endParaRPr>
          </a:p>
        </p:txBody>
      </p:sp>
    </p:spTree>
    <p:extLst>
      <p:ext uri="{BB962C8B-B14F-4D97-AF65-F5344CB8AC3E}">
        <p14:creationId xmlns="" xmlns:p14="http://schemas.microsoft.com/office/powerpoint/2010/main" val="33542374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801600" cy="578620"/>
          </a:xfrm>
          <a:prstGeom prst="rect">
            <a:avLst/>
          </a:prstGeom>
          <a:noFill/>
        </p:spPr>
        <p:txBody>
          <a:bodyPr wrap="square" lIns="100584" tIns="50292" rIns="100584" bIns="50292" rtlCol="0">
            <a:spAutoFit/>
          </a:bodyPr>
          <a:lstStyle/>
          <a:p>
            <a:pPr algn="ctr"/>
            <a:r>
              <a:rPr lang="ar-SA" sz="3100" dirty="0" smtClean="0">
                <a:solidFill>
                  <a:schemeClr val="bg1"/>
                </a:solidFill>
                <a:latin typeface="Nikosh" pitchFamily="2" charset="0"/>
                <a:cs typeface="Nikosh" pitchFamily="2" charset="0"/>
              </a:rPr>
              <a:t>تحقيق</a:t>
            </a:r>
            <a:r>
              <a:rPr lang="en-US" sz="3100" dirty="0" smtClean="0">
                <a:solidFill>
                  <a:schemeClr val="bg1"/>
                </a:solidFill>
                <a:latin typeface="Nikosh" pitchFamily="2" charset="0"/>
                <a:cs typeface="Nikosh" pitchFamily="2" charset="0"/>
              </a:rPr>
              <a:t> </a:t>
            </a:r>
            <a:r>
              <a:rPr lang="en-US" sz="3100" dirty="0" err="1" smtClean="0">
                <a:solidFill>
                  <a:schemeClr val="bg1"/>
                </a:solidFill>
                <a:latin typeface="Nikosh" pitchFamily="2" charset="0"/>
                <a:cs typeface="Nikosh" pitchFamily="2" charset="0"/>
              </a:rPr>
              <a:t>বা</a:t>
            </a:r>
            <a:r>
              <a:rPr lang="en-US" sz="3100" dirty="0" smtClean="0">
                <a:solidFill>
                  <a:schemeClr val="bg1"/>
                </a:solidFill>
                <a:latin typeface="Nikosh" pitchFamily="2" charset="0"/>
                <a:cs typeface="Nikosh" pitchFamily="2" charset="0"/>
              </a:rPr>
              <a:t> </a:t>
            </a:r>
            <a:r>
              <a:rPr lang="en-US" sz="3100" dirty="0" err="1" smtClean="0">
                <a:solidFill>
                  <a:schemeClr val="bg1"/>
                </a:solidFill>
                <a:latin typeface="Nikosh" pitchFamily="2" charset="0"/>
                <a:cs typeface="Nikosh" pitchFamily="2" charset="0"/>
              </a:rPr>
              <a:t>শব্দ</a:t>
            </a:r>
            <a:r>
              <a:rPr lang="en-US" sz="3100" dirty="0" smtClean="0">
                <a:solidFill>
                  <a:schemeClr val="bg1"/>
                </a:solidFill>
                <a:latin typeface="Nikosh" pitchFamily="2" charset="0"/>
                <a:cs typeface="Nikosh" pitchFamily="2" charset="0"/>
              </a:rPr>
              <a:t> </a:t>
            </a:r>
            <a:r>
              <a:rPr lang="en-US" sz="3100" dirty="0" err="1" smtClean="0">
                <a:solidFill>
                  <a:schemeClr val="bg1"/>
                </a:solidFill>
                <a:latin typeface="Nikosh" pitchFamily="2" charset="0"/>
                <a:cs typeface="Nikosh" pitchFamily="2" charset="0"/>
              </a:rPr>
              <a:t>বিশ্লেষণ</a:t>
            </a:r>
            <a:r>
              <a:rPr lang="en-US" sz="3100" dirty="0" smtClean="0">
                <a:solidFill>
                  <a:schemeClr val="bg1"/>
                </a:solidFill>
                <a:latin typeface="Nikosh" pitchFamily="2" charset="0"/>
                <a:cs typeface="Nikosh" pitchFamily="2" charset="0"/>
              </a:rPr>
              <a:t> </a:t>
            </a:r>
            <a:r>
              <a:rPr lang="en-US" sz="3100" dirty="0" err="1" smtClean="0">
                <a:solidFill>
                  <a:schemeClr val="bg1"/>
                </a:solidFill>
                <a:latin typeface="Nikosh" pitchFamily="2" charset="0"/>
                <a:cs typeface="Nikosh" pitchFamily="2" charset="0"/>
              </a:rPr>
              <a:t>করি</a:t>
            </a:r>
            <a:endParaRPr lang="en-US" sz="3100" dirty="0">
              <a:solidFill>
                <a:schemeClr val="bg1"/>
              </a:solidFill>
              <a:latin typeface="Nikosh" pitchFamily="2" charset="0"/>
              <a:cs typeface="Nikosh" pitchFamily="2" charset="0"/>
            </a:endParaRPr>
          </a:p>
        </p:txBody>
      </p:sp>
      <p:sp>
        <p:nvSpPr>
          <p:cNvPr id="5" name="TextBox 4"/>
          <p:cNvSpPr txBox="1"/>
          <p:nvPr/>
        </p:nvSpPr>
        <p:spPr>
          <a:xfrm>
            <a:off x="341376" y="1056640"/>
            <a:ext cx="9985248" cy="486287"/>
          </a:xfrm>
          <a:prstGeom prst="rect">
            <a:avLst/>
          </a:prstGeom>
          <a:noFill/>
        </p:spPr>
        <p:txBody>
          <a:bodyPr wrap="square" lIns="100584" tIns="50292" rIns="100584" bIns="50292" rtlCol="0">
            <a:spAutoFit/>
          </a:bodyPr>
          <a:lstStyle/>
          <a:p>
            <a:endParaRPr lang="en-US" sz="2500" dirty="0">
              <a:latin typeface="Nikosh" pitchFamily="2" charset="0"/>
              <a:cs typeface="Nikosh" pitchFamily="2" charset="0"/>
            </a:endParaRPr>
          </a:p>
        </p:txBody>
      </p:sp>
      <p:graphicFrame>
        <p:nvGraphicFramePr>
          <p:cNvPr id="6" name="Table 5"/>
          <p:cNvGraphicFramePr>
            <a:graphicFrameLocks noGrp="1"/>
          </p:cNvGraphicFramePr>
          <p:nvPr/>
        </p:nvGraphicFramePr>
        <p:xfrm>
          <a:off x="512064" y="731520"/>
          <a:ext cx="12289536" cy="6174893"/>
        </p:xfrm>
        <a:graphic>
          <a:graphicData uri="http://schemas.openxmlformats.org/drawingml/2006/table">
            <a:tbl>
              <a:tblPr firstRow="1" bandRow="1">
                <a:tableStyleId>{E8B1032C-EA38-4F05-BA0D-38AFFFC7BED3}</a:tableStyleId>
              </a:tblPr>
              <a:tblGrid>
                <a:gridCol w="9319959"/>
                <a:gridCol w="2969577"/>
              </a:tblGrid>
              <a:tr h="703583">
                <a:tc gridSpan="2">
                  <a:txBody>
                    <a:bodyPr/>
                    <a:lstStyle/>
                    <a:p>
                      <a:pPr algn="ctr"/>
                      <a:endParaRPr lang="en-US" sz="3800" dirty="0">
                        <a:latin typeface="Al Qalam Quran Majeed Web" pitchFamily="2" charset="-78"/>
                        <a:cs typeface="Al Qalam Quran Majeed Web" pitchFamily="2" charset="-78"/>
                      </a:endParaRPr>
                    </a:p>
                  </a:txBody>
                  <a:tcPr marL="102413" marR="102413" marT="48768" marB="4876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a:endParaRPr lang="en-US" sz="4000" dirty="0">
                        <a:latin typeface="Al Qalam Quran Majeed Web" pitchFamily="2" charset="-78"/>
                        <a:cs typeface="Al Qalam Quran Majeed Web" pitchFamily="2" charset="-78"/>
                      </a:endParaRPr>
                    </a:p>
                  </a:txBody>
                  <a:tcPr/>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lnT w="12700" cap="flat" cmpd="sng" algn="ctr">
                      <a:noFill/>
                      <a:prstDash val="solid"/>
                      <a:round/>
                      <a:headEnd type="none" w="med" len="med"/>
                      <a:tailEnd type="none" w="med" len="med"/>
                    </a:lnT>
                  </a:tcPr>
                </a:tc>
                <a:tc>
                  <a:txBody>
                    <a:bodyPr/>
                    <a:lstStyle/>
                    <a:p>
                      <a:pPr algn="ctr"/>
                      <a:r>
                        <a:rPr lang="ar-SA" sz="4300" dirty="0" smtClean="0">
                          <a:latin typeface="Al Qalam Quran Majeed Web" pitchFamily="2" charset="-78"/>
                          <a:cs typeface="Al Qalam Quran Majeed Web" pitchFamily="2" charset="-78"/>
                        </a:rPr>
                        <a:t>صيغة</a:t>
                      </a:r>
                      <a:endParaRPr lang="en-US" sz="4300" dirty="0">
                        <a:latin typeface="Al Qalam Quran Majeed Web" pitchFamily="2" charset="-78"/>
                        <a:cs typeface="Al Qalam Quran Majeed Web" pitchFamily="2" charset="-78"/>
                      </a:endParaRPr>
                    </a:p>
                  </a:txBody>
                  <a:tcPr marL="102413" marR="102413" marT="48768" marB="48768">
                    <a:lnT w="12700" cap="flat" cmpd="sng" algn="ctr">
                      <a:noFill/>
                      <a:prstDash val="solid"/>
                      <a:round/>
                      <a:headEnd type="none" w="med" len="med"/>
                      <a:tailEnd type="none" w="med" len="med"/>
                    </a:lnT>
                  </a:tcPr>
                </a:tc>
              </a:tr>
              <a:tr h="954174">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solidFill>
                            <a:schemeClr val="accent5">
                              <a:lumMod val="75000"/>
                            </a:schemeClr>
                          </a:solidFill>
                          <a:latin typeface="Al Qalam Quran Majeed Web" pitchFamily="2" charset="-78"/>
                          <a:cs typeface="Al Qalam Quran Majeed Web" pitchFamily="2" charset="-78"/>
                        </a:rPr>
                        <a:t>بحث</a:t>
                      </a:r>
                      <a:endParaRPr lang="en-US" sz="4300" dirty="0">
                        <a:solidFill>
                          <a:schemeClr val="accent5">
                            <a:lumMod val="75000"/>
                          </a:schemeClr>
                        </a:solidFill>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latin typeface="Al Qalam Quran Majeed Web" pitchFamily="2" charset="-78"/>
                          <a:cs typeface="Al Qalam Quran Majeed Web" pitchFamily="2" charset="-78"/>
                        </a:rPr>
                        <a:t>مصدر</a:t>
                      </a:r>
                      <a:endParaRPr lang="en-US" sz="4300" dirty="0">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solidFill>
                            <a:srgbClr val="00B050"/>
                          </a:solidFill>
                          <a:latin typeface="Al Qalam Quran Majeed Web" pitchFamily="2" charset="-78"/>
                          <a:cs typeface="Al Qalam Quran Majeed Web" pitchFamily="2" charset="-78"/>
                        </a:rPr>
                        <a:t>باب</a:t>
                      </a:r>
                      <a:endParaRPr lang="en-US" sz="4300" dirty="0">
                        <a:solidFill>
                          <a:srgbClr val="00B050"/>
                        </a:solidFill>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latin typeface="Al Qalam Quran Majeed Web" pitchFamily="2" charset="-78"/>
                          <a:cs typeface="Al Qalam Quran Majeed Web" pitchFamily="2" charset="-78"/>
                        </a:rPr>
                        <a:t>مادة</a:t>
                      </a:r>
                      <a:endParaRPr lang="en-US" sz="4300" dirty="0">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solidFill>
                            <a:schemeClr val="accent1"/>
                          </a:solidFill>
                          <a:latin typeface="Al Qalam Quran Majeed Web" pitchFamily="2" charset="-78"/>
                          <a:cs typeface="Al Qalam Quran Majeed Web" pitchFamily="2" charset="-78"/>
                        </a:rPr>
                        <a:t>جنس</a:t>
                      </a:r>
                      <a:endParaRPr lang="en-US" sz="4300" dirty="0">
                        <a:solidFill>
                          <a:schemeClr val="accent1"/>
                        </a:solidFill>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Nikosh" pitchFamily="2" charset="0"/>
                        <a:cs typeface="Nikosh" pitchFamily="2" charset="0"/>
                      </a:endParaRPr>
                    </a:p>
                  </a:txBody>
                  <a:tcPr marL="102413" marR="102413" marT="48768" marB="48768"/>
                </a:tc>
                <a:tc>
                  <a:txBody>
                    <a:bodyPr/>
                    <a:lstStyle/>
                    <a:p>
                      <a:pPr algn="ctr"/>
                      <a:r>
                        <a:rPr lang="ar-SA" sz="4300" dirty="0" smtClean="0">
                          <a:latin typeface="Al Qalam Quran Majeed Web" pitchFamily="2" charset="-78"/>
                          <a:cs typeface="Al Qalam Quran Majeed Web" pitchFamily="2" charset="-78"/>
                        </a:rPr>
                        <a:t>معنى</a:t>
                      </a:r>
                      <a:endParaRPr lang="en-US" sz="4300" dirty="0">
                        <a:latin typeface="Al Qalam Quran Majeed Web" pitchFamily="2" charset="-78"/>
                        <a:cs typeface="Al Qalam Quran Majeed Web" pitchFamily="2" charset="-78"/>
                      </a:endParaRPr>
                    </a:p>
                  </a:txBody>
                  <a:tcPr marL="102413" marR="102413" marT="48768" marB="48768"/>
                </a:tc>
              </a:tr>
            </a:tbl>
          </a:graphicData>
        </a:graphic>
      </p:graphicFrame>
      <p:sp>
        <p:nvSpPr>
          <p:cNvPr id="8" name="Rectangle 7"/>
          <p:cNvSpPr/>
          <p:nvPr/>
        </p:nvSpPr>
        <p:spPr>
          <a:xfrm>
            <a:off x="512064" y="1544320"/>
            <a:ext cx="9302496"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latin typeface="Al Qalam Quran Majeed Web" pitchFamily="2" charset="-78"/>
                <a:cs typeface="Al Qalam Quran Majeed Web" pitchFamily="2" charset="-78"/>
              </a:rPr>
              <a:t>جمع مذكر حاضر</a:t>
            </a:r>
            <a:endParaRPr lang="en-US" sz="5900" dirty="0">
              <a:latin typeface="Al Qalam Quran Majeed Web" pitchFamily="2" charset="-78"/>
              <a:cs typeface="Al Qalam Quran Majeed Web" pitchFamily="2" charset="-78"/>
            </a:endParaRPr>
          </a:p>
        </p:txBody>
      </p:sp>
      <p:sp>
        <p:nvSpPr>
          <p:cNvPr id="9" name="Rectangle 8"/>
          <p:cNvSpPr/>
          <p:nvPr/>
        </p:nvSpPr>
        <p:spPr>
          <a:xfrm>
            <a:off x="512064" y="2357120"/>
            <a:ext cx="9302496" cy="73152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solidFill>
                  <a:schemeClr val="accent1"/>
                </a:solidFill>
                <a:latin typeface="Al Qalam Quran Majeed Web" pitchFamily="2" charset="-78"/>
                <a:cs typeface="Al Qalam Quran Majeed Web" pitchFamily="2" charset="-78"/>
              </a:rPr>
              <a:t>نفى فعل مضارع </a:t>
            </a:r>
            <a:r>
              <a:rPr lang="ar-SA" sz="5900" dirty="0" smtClean="0">
                <a:solidFill>
                  <a:schemeClr val="accent1"/>
                </a:solidFill>
                <a:latin typeface="Al Qalam Quran Majeed Web" pitchFamily="2" charset="-78"/>
                <a:cs typeface="Al Qalam Quran Majeed Web" pitchFamily="2" charset="-78"/>
              </a:rPr>
              <a:t> </a:t>
            </a:r>
            <a:r>
              <a:rPr lang="ar-SA" sz="5900" dirty="0" smtClean="0">
                <a:solidFill>
                  <a:schemeClr val="accent1"/>
                </a:solidFill>
                <a:latin typeface="Al Qalam Quran Majeed Web" pitchFamily="2" charset="-78"/>
                <a:cs typeface="Al Qalam Quran Majeed Web" pitchFamily="2" charset="-78"/>
              </a:rPr>
              <a:t>معروف</a:t>
            </a:r>
            <a:endParaRPr lang="en-US" sz="5900" dirty="0">
              <a:solidFill>
                <a:schemeClr val="accent1"/>
              </a:solidFill>
              <a:latin typeface="Al Qalam Quran Majeed Web" pitchFamily="2" charset="-78"/>
              <a:cs typeface="Al Qalam Quran Majeed Web" pitchFamily="2" charset="-78"/>
            </a:endParaRPr>
          </a:p>
        </p:txBody>
      </p:sp>
      <p:sp>
        <p:nvSpPr>
          <p:cNvPr id="10" name="Rectangle 9"/>
          <p:cNvSpPr/>
          <p:nvPr/>
        </p:nvSpPr>
        <p:spPr>
          <a:xfrm>
            <a:off x="597408" y="3169920"/>
            <a:ext cx="9217152" cy="73152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latin typeface="Al Qalam Quran Majeed Web" pitchFamily="2" charset="-78"/>
                <a:cs typeface="Al Qalam Quran Majeed Web" pitchFamily="2" charset="-78"/>
              </a:rPr>
              <a:t>المقاتلة</a:t>
            </a:r>
            <a:endParaRPr lang="en-US" sz="5900" dirty="0" smtClean="0">
              <a:latin typeface="Al Qalam Quran Majeed Web" pitchFamily="2" charset="-78"/>
              <a:cs typeface="Al Qalam Quran Majeed Web" pitchFamily="2" charset="-78"/>
            </a:endParaRPr>
          </a:p>
        </p:txBody>
      </p:sp>
      <p:sp>
        <p:nvSpPr>
          <p:cNvPr id="12" name="Rectangle 11"/>
          <p:cNvSpPr/>
          <p:nvPr/>
        </p:nvSpPr>
        <p:spPr>
          <a:xfrm>
            <a:off x="597408" y="3982720"/>
            <a:ext cx="9217152"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solidFill>
                  <a:srgbClr val="00B050"/>
                </a:solidFill>
                <a:latin typeface="Al Qalam Quran Majeed Web" pitchFamily="2" charset="-78"/>
                <a:cs typeface="Al Qalam Quran Majeed Web" pitchFamily="2" charset="-78"/>
              </a:rPr>
              <a:t>مفاعلة</a:t>
            </a:r>
            <a:endParaRPr lang="en-US" sz="5900" dirty="0" smtClean="0">
              <a:solidFill>
                <a:srgbClr val="00B050"/>
              </a:solidFill>
              <a:latin typeface="Al Qalam Quran Majeed Web" pitchFamily="2" charset="-78"/>
              <a:cs typeface="Al Qalam Quran Majeed Web" pitchFamily="2" charset="-78"/>
            </a:endParaRPr>
          </a:p>
        </p:txBody>
      </p:sp>
      <p:sp>
        <p:nvSpPr>
          <p:cNvPr id="13" name="Rectangle 12"/>
          <p:cNvSpPr/>
          <p:nvPr/>
        </p:nvSpPr>
        <p:spPr>
          <a:xfrm>
            <a:off x="597408" y="4714240"/>
            <a:ext cx="9131808"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4800" b="1" dirty="0" smtClean="0">
                <a:latin typeface="Al Qalam Quran Majeed Web" pitchFamily="2" charset="-78"/>
                <a:cs typeface="Al Qalam Quran Majeed Web" pitchFamily="2" charset="-78"/>
              </a:rPr>
              <a:t>ق</a:t>
            </a:r>
            <a:r>
              <a:rPr lang="ar-SA" sz="4800" b="1" dirty="0" smtClean="0">
                <a:latin typeface="Al Qalam Quran Majeed Web" pitchFamily="2" charset="-78"/>
                <a:cs typeface="Al Qalam Quran Majeed Web" pitchFamily="2" charset="-78"/>
              </a:rPr>
              <a:t>_ت_ل</a:t>
            </a:r>
            <a:endParaRPr lang="en-US" sz="4800" b="1" dirty="0" smtClean="0">
              <a:latin typeface="Al Qalam Quran Majeed Web" pitchFamily="2" charset="-78"/>
              <a:cs typeface="Al Qalam Quran Majeed Web" pitchFamily="2" charset="-78"/>
            </a:endParaRPr>
          </a:p>
        </p:txBody>
      </p:sp>
      <p:sp>
        <p:nvSpPr>
          <p:cNvPr id="14" name="Rectangle 13"/>
          <p:cNvSpPr/>
          <p:nvPr/>
        </p:nvSpPr>
        <p:spPr>
          <a:xfrm>
            <a:off x="512064" y="5445760"/>
            <a:ext cx="9302496"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300" b="1" dirty="0" smtClean="0">
                <a:solidFill>
                  <a:schemeClr val="accent1"/>
                </a:solidFill>
                <a:latin typeface="Al Qalam Quran Majeed Web" pitchFamily="2" charset="-78"/>
                <a:cs typeface="Al Qalam Quran Majeed Web" pitchFamily="2" charset="-78"/>
              </a:rPr>
              <a:t>صحيح</a:t>
            </a:r>
            <a:endParaRPr lang="en-US" sz="5300" b="1" dirty="0" smtClean="0">
              <a:solidFill>
                <a:schemeClr val="accent1"/>
              </a:solidFill>
              <a:latin typeface="Al Qalam Quran Majeed Web" pitchFamily="2" charset="-78"/>
              <a:cs typeface="Al Qalam Quran Majeed Web" pitchFamily="2" charset="-78"/>
            </a:endParaRPr>
          </a:p>
        </p:txBody>
      </p:sp>
      <p:sp>
        <p:nvSpPr>
          <p:cNvPr id="15" name="Rectangle 14"/>
          <p:cNvSpPr/>
          <p:nvPr/>
        </p:nvSpPr>
        <p:spPr>
          <a:xfrm>
            <a:off x="597408" y="6177280"/>
            <a:ext cx="9131808" cy="73152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en-US" sz="4400" dirty="0" err="1" smtClean="0">
                <a:latin typeface="Nikosh" pitchFamily="2" charset="0"/>
                <a:cs typeface="Nikosh" pitchFamily="2" charset="0"/>
              </a:rPr>
              <a:t>তোমরা</a:t>
            </a:r>
            <a:r>
              <a:rPr lang="en-US" sz="4400" dirty="0" smtClean="0">
                <a:latin typeface="Nikosh" pitchFamily="2" charset="0"/>
                <a:cs typeface="Nikosh" pitchFamily="2" charset="0"/>
              </a:rPr>
              <a:t> </a:t>
            </a:r>
            <a:r>
              <a:rPr lang="en-US" sz="4400" dirty="0" err="1" smtClean="0">
                <a:latin typeface="Nikosh" pitchFamily="2" charset="0"/>
                <a:cs typeface="Nikosh" pitchFamily="2" charset="0"/>
              </a:rPr>
              <a:t>লড়াই</a:t>
            </a:r>
            <a:r>
              <a:rPr lang="en-US" sz="4400" dirty="0" smtClean="0">
                <a:latin typeface="Nikosh" pitchFamily="2" charset="0"/>
                <a:cs typeface="Nikosh" pitchFamily="2" charset="0"/>
              </a:rPr>
              <a:t> </a:t>
            </a:r>
            <a:r>
              <a:rPr lang="en-US" sz="4400" dirty="0" err="1" smtClean="0">
                <a:latin typeface="Nikosh" pitchFamily="2" charset="0"/>
                <a:cs typeface="Nikosh" pitchFamily="2" charset="0"/>
              </a:rPr>
              <a:t>করছ</a:t>
            </a:r>
            <a:r>
              <a:rPr lang="en-US" sz="4400" dirty="0" smtClean="0">
                <a:latin typeface="Nikosh" pitchFamily="2" charset="0"/>
                <a:cs typeface="Nikosh" pitchFamily="2" charset="0"/>
              </a:rPr>
              <a:t> </a:t>
            </a:r>
            <a:r>
              <a:rPr lang="en-US" sz="4400" dirty="0" err="1" smtClean="0">
                <a:latin typeface="Nikosh" pitchFamily="2" charset="0"/>
                <a:cs typeface="Nikosh" pitchFamily="2" charset="0"/>
              </a:rPr>
              <a:t>না</a:t>
            </a:r>
            <a:r>
              <a:rPr lang="en-US" sz="4400" dirty="0" smtClean="0">
                <a:latin typeface="Nikosh" pitchFamily="2" charset="0"/>
                <a:cs typeface="Nikosh" pitchFamily="2" charset="0"/>
              </a:rPr>
              <a:t>।</a:t>
            </a:r>
            <a:endParaRPr lang="en-US" sz="4400" dirty="0" smtClean="0">
              <a:latin typeface="Nikosh" pitchFamily="2" charset="0"/>
              <a:cs typeface="Nikosh" pitchFamily="2" charset="0"/>
            </a:endParaRPr>
          </a:p>
        </p:txBody>
      </p:sp>
      <p:sp>
        <p:nvSpPr>
          <p:cNvPr id="17" name="Rectangle 16"/>
          <p:cNvSpPr/>
          <p:nvPr/>
        </p:nvSpPr>
        <p:spPr>
          <a:xfrm>
            <a:off x="0" y="731520"/>
            <a:ext cx="12801600"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4400" b="1" dirty="0" smtClean="0">
                <a:solidFill>
                  <a:schemeClr val="accent6">
                    <a:lumMod val="75000"/>
                  </a:schemeClr>
                </a:solidFill>
                <a:latin typeface="Al Qalam Quran Majeed Web" pitchFamily="2" charset="-78"/>
                <a:cs typeface="Al Qalam Quran Majeed Web" pitchFamily="2" charset="-78"/>
              </a:rPr>
              <a:t>لا تقاتلون</a:t>
            </a:r>
            <a:endParaRPr lang="en-US" sz="4400" b="1" dirty="0">
              <a:solidFill>
                <a:schemeClr val="accent6">
                  <a:lumMod val="75000"/>
                </a:schemeClr>
              </a:solidFill>
              <a:latin typeface="Al Qalam Quran Majeed Web" pitchFamily="2" charset="-78"/>
              <a:cs typeface="Al Qalam Quran Majeed Web" pitchFamily="2" charset="-78"/>
            </a:endParaRPr>
          </a:p>
        </p:txBody>
      </p:sp>
    </p:spTree>
    <p:extLst>
      <p:ext uri="{BB962C8B-B14F-4D97-AF65-F5344CB8AC3E}">
        <p14:creationId xmlns="" xmlns:p14="http://schemas.microsoft.com/office/powerpoint/2010/main" val="33542374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fltVal val="0"/>
                                          </p:val>
                                        </p:tav>
                                        <p:tav tm="100000">
                                          <p:val>
                                            <p:strVal val="#ppt_w"/>
                                          </p:val>
                                        </p:tav>
                                      </p:tavLst>
                                    </p:anim>
                                    <p:anim calcmode="lin" valueType="num">
                                      <p:cBhvr>
                                        <p:cTn id="8" dur="2000" fill="hold"/>
                                        <p:tgtEl>
                                          <p:spTgt spid="5"/>
                                        </p:tgtEl>
                                        <p:attrNameLst>
                                          <p:attrName>ppt_h</p:attrName>
                                        </p:attrNameLst>
                                      </p:cBhvr>
                                      <p:tavLst>
                                        <p:tav tm="0">
                                          <p:val>
                                            <p:fltVal val="0"/>
                                          </p:val>
                                        </p:tav>
                                        <p:tav tm="100000">
                                          <p:val>
                                            <p:strVal val="#ppt_h"/>
                                          </p:val>
                                        </p:tav>
                                      </p:tavLst>
                                    </p:anim>
                                    <p:animEffect transition="in" filter="fade">
                                      <p:cBhvr>
                                        <p:cTn id="9" dur="2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additive="base">
                                        <p:cTn id="14" dur="500" fill="hold"/>
                                        <p:tgtEl>
                                          <p:spTgt spid="17"/>
                                        </p:tgtEl>
                                        <p:attrNameLst>
                                          <p:attrName>ppt_x</p:attrName>
                                        </p:attrNameLst>
                                      </p:cBhvr>
                                      <p:tavLst>
                                        <p:tav tm="0">
                                          <p:val>
                                            <p:strVal val="#ppt_x"/>
                                          </p:val>
                                        </p:tav>
                                        <p:tav tm="100000">
                                          <p:val>
                                            <p:strVal val="#ppt_x"/>
                                          </p:val>
                                        </p:tav>
                                      </p:tavLst>
                                    </p:anim>
                                    <p:anim calcmode="lin" valueType="num">
                                      <p:cBhvr additive="base">
                                        <p:cTn id="1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9" grpId="0" animBg="1"/>
      <p:bldP spid="10" grpId="0" animBg="1"/>
      <p:bldP spid="12" grpId="0" animBg="1"/>
      <p:bldP spid="13" grpId="0" animBg="1"/>
      <p:bldP spid="14" grpId="0" animBg="1"/>
      <p:bldP spid="15" grpId="0"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801600" cy="578620"/>
          </a:xfrm>
          <a:prstGeom prst="rect">
            <a:avLst/>
          </a:prstGeom>
          <a:noFill/>
        </p:spPr>
        <p:txBody>
          <a:bodyPr wrap="square" lIns="100584" tIns="50292" rIns="100584" bIns="50292" rtlCol="0">
            <a:spAutoFit/>
          </a:bodyPr>
          <a:lstStyle/>
          <a:p>
            <a:pPr algn="ctr"/>
            <a:r>
              <a:rPr lang="ar-SA" sz="3100" dirty="0" smtClean="0">
                <a:solidFill>
                  <a:schemeClr val="bg1"/>
                </a:solidFill>
                <a:latin typeface="Nikosh" pitchFamily="2" charset="0"/>
                <a:cs typeface="Nikosh" pitchFamily="2" charset="0"/>
              </a:rPr>
              <a:t>تحقيق</a:t>
            </a:r>
            <a:r>
              <a:rPr lang="en-US" sz="3100" dirty="0" smtClean="0">
                <a:solidFill>
                  <a:schemeClr val="bg1"/>
                </a:solidFill>
                <a:latin typeface="Nikosh" pitchFamily="2" charset="0"/>
                <a:cs typeface="Nikosh" pitchFamily="2" charset="0"/>
              </a:rPr>
              <a:t> </a:t>
            </a:r>
            <a:r>
              <a:rPr lang="en-US" sz="3100" dirty="0" err="1" smtClean="0">
                <a:solidFill>
                  <a:schemeClr val="bg1"/>
                </a:solidFill>
                <a:latin typeface="Nikosh" pitchFamily="2" charset="0"/>
                <a:cs typeface="Nikosh" pitchFamily="2" charset="0"/>
              </a:rPr>
              <a:t>বা</a:t>
            </a:r>
            <a:r>
              <a:rPr lang="en-US" sz="3100" dirty="0" smtClean="0">
                <a:solidFill>
                  <a:schemeClr val="bg1"/>
                </a:solidFill>
                <a:latin typeface="Nikosh" pitchFamily="2" charset="0"/>
                <a:cs typeface="Nikosh" pitchFamily="2" charset="0"/>
              </a:rPr>
              <a:t> </a:t>
            </a:r>
            <a:r>
              <a:rPr lang="en-US" sz="3100" dirty="0" err="1" smtClean="0">
                <a:solidFill>
                  <a:schemeClr val="bg1"/>
                </a:solidFill>
                <a:latin typeface="Nikosh" pitchFamily="2" charset="0"/>
                <a:cs typeface="Nikosh" pitchFamily="2" charset="0"/>
              </a:rPr>
              <a:t>শব্দ</a:t>
            </a:r>
            <a:r>
              <a:rPr lang="en-US" sz="3100" dirty="0" smtClean="0">
                <a:solidFill>
                  <a:schemeClr val="bg1"/>
                </a:solidFill>
                <a:latin typeface="Nikosh" pitchFamily="2" charset="0"/>
                <a:cs typeface="Nikosh" pitchFamily="2" charset="0"/>
              </a:rPr>
              <a:t> </a:t>
            </a:r>
            <a:r>
              <a:rPr lang="en-US" sz="3100" dirty="0" err="1" smtClean="0">
                <a:solidFill>
                  <a:schemeClr val="bg1"/>
                </a:solidFill>
                <a:latin typeface="Nikosh" pitchFamily="2" charset="0"/>
                <a:cs typeface="Nikosh" pitchFamily="2" charset="0"/>
              </a:rPr>
              <a:t>বিশ্লেষণ</a:t>
            </a:r>
            <a:r>
              <a:rPr lang="en-US" sz="3100" dirty="0" smtClean="0">
                <a:solidFill>
                  <a:schemeClr val="bg1"/>
                </a:solidFill>
                <a:latin typeface="Nikosh" pitchFamily="2" charset="0"/>
                <a:cs typeface="Nikosh" pitchFamily="2" charset="0"/>
              </a:rPr>
              <a:t> </a:t>
            </a:r>
            <a:r>
              <a:rPr lang="en-US" sz="3100" dirty="0" err="1" smtClean="0">
                <a:solidFill>
                  <a:schemeClr val="bg1"/>
                </a:solidFill>
                <a:latin typeface="Nikosh" pitchFamily="2" charset="0"/>
                <a:cs typeface="Nikosh" pitchFamily="2" charset="0"/>
              </a:rPr>
              <a:t>করি</a:t>
            </a:r>
            <a:endParaRPr lang="en-US" sz="3100" dirty="0">
              <a:solidFill>
                <a:schemeClr val="bg1"/>
              </a:solidFill>
              <a:latin typeface="Nikosh" pitchFamily="2" charset="0"/>
              <a:cs typeface="Nikosh" pitchFamily="2" charset="0"/>
            </a:endParaRPr>
          </a:p>
        </p:txBody>
      </p:sp>
      <p:sp>
        <p:nvSpPr>
          <p:cNvPr id="5" name="TextBox 4"/>
          <p:cNvSpPr txBox="1"/>
          <p:nvPr/>
        </p:nvSpPr>
        <p:spPr>
          <a:xfrm>
            <a:off x="341376" y="1056640"/>
            <a:ext cx="9985248" cy="486287"/>
          </a:xfrm>
          <a:prstGeom prst="rect">
            <a:avLst/>
          </a:prstGeom>
          <a:noFill/>
        </p:spPr>
        <p:txBody>
          <a:bodyPr wrap="square" lIns="100584" tIns="50292" rIns="100584" bIns="50292" rtlCol="0">
            <a:spAutoFit/>
          </a:bodyPr>
          <a:lstStyle/>
          <a:p>
            <a:endParaRPr lang="en-US" sz="2500" dirty="0">
              <a:latin typeface="Nikosh" pitchFamily="2" charset="0"/>
              <a:cs typeface="Nikosh" pitchFamily="2" charset="0"/>
            </a:endParaRPr>
          </a:p>
        </p:txBody>
      </p:sp>
      <p:graphicFrame>
        <p:nvGraphicFramePr>
          <p:cNvPr id="6" name="Table 5"/>
          <p:cNvGraphicFramePr>
            <a:graphicFrameLocks noGrp="1"/>
          </p:cNvGraphicFramePr>
          <p:nvPr/>
        </p:nvGraphicFramePr>
        <p:xfrm>
          <a:off x="512064" y="731520"/>
          <a:ext cx="12289536" cy="6174893"/>
        </p:xfrm>
        <a:graphic>
          <a:graphicData uri="http://schemas.openxmlformats.org/drawingml/2006/table">
            <a:tbl>
              <a:tblPr firstRow="1" bandRow="1">
                <a:tableStyleId>{E8B1032C-EA38-4F05-BA0D-38AFFFC7BED3}</a:tableStyleId>
              </a:tblPr>
              <a:tblGrid>
                <a:gridCol w="9319959"/>
                <a:gridCol w="2969577"/>
              </a:tblGrid>
              <a:tr h="703583">
                <a:tc gridSpan="2">
                  <a:txBody>
                    <a:bodyPr/>
                    <a:lstStyle/>
                    <a:p>
                      <a:pPr algn="ctr"/>
                      <a:endParaRPr lang="en-US" sz="3800" dirty="0">
                        <a:latin typeface="Al Qalam Quran Majeed Web" pitchFamily="2" charset="-78"/>
                        <a:cs typeface="Al Qalam Quran Majeed Web" pitchFamily="2" charset="-78"/>
                      </a:endParaRPr>
                    </a:p>
                  </a:txBody>
                  <a:tcPr marL="102413" marR="102413" marT="48768" marB="4876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a:endParaRPr lang="en-US" sz="4000" dirty="0">
                        <a:latin typeface="Al Qalam Quran Majeed Web" pitchFamily="2" charset="-78"/>
                        <a:cs typeface="Al Qalam Quran Majeed Web" pitchFamily="2" charset="-78"/>
                      </a:endParaRPr>
                    </a:p>
                  </a:txBody>
                  <a:tcPr/>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lnT w="12700" cap="flat" cmpd="sng" algn="ctr">
                      <a:noFill/>
                      <a:prstDash val="solid"/>
                      <a:round/>
                      <a:headEnd type="none" w="med" len="med"/>
                      <a:tailEnd type="none" w="med" len="med"/>
                    </a:lnT>
                  </a:tcPr>
                </a:tc>
                <a:tc>
                  <a:txBody>
                    <a:bodyPr/>
                    <a:lstStyle/>
                    <a:p>
                      <a:pPr algn="ctr"/>
                      <a:r>
                        <a:rPr lang="ar-SA" sz="4300" dirty="0" smtClean="0">
                          <a:latin typeface="Al Qalam Quran Majeed Web" pitchFamily="2" charset="-78"/>
                          <a:cs typeface="Al Qalam Quran Majeed Web" pitchFamily="2" charset="-78"/>
                        </a:rPr>
                        <a:t>صيغة</a:t>
                      </a:r>
                      <a:endParaRPr lang="en-US" sz="4300" dirty="0">
                        <a:latin typeface="Al Qalam Quran Majeed Web" pitchFamily="2" charset="-78"/>
                        <a:cs typeface="Al Qalam Quran Majeed Web" pitchFamily="2" charset="-78"/>
                      </a:endParaRPr>
                    </a:p>
                  </a:txBody>
                  <a:tcPr marL="102413" marR="102413" marT="48768" marB="48768">
                    <a:lnT w="12700" cap="flat" cmpd="sng" algn="ctr">
                      <a:noFill/>
                      <a:prstDash val="solid"/>
                      <a:round/>
                      <a:headEnd type="none" w="med" len="med"/>
                      <a:tailEnd type="none" w="med" len="med"/>
                    </a:lnT>
                  </a:tcPr>
                </a:tc>
              </a:tr>
              <a:tr h="954174">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solidFill>
                            <a:schemeClr val="accent5">
                              <a:lumMod val="75000"/>
                            </a:schemeClr>
                          </a:solidFill>
                          <a:latin typeface="Al Qalam Quran Majeed Web" pitchFamily="2" charset="-78"/>
                          <a:cs typeface="Al Qalam Quran Majeed Web" pitchFamily="2" charset="-78"/>
                        </a:rPr>
                        <a:t>بحث</a:t>
                      </a:r>
                      <a:endParaRPr lang="en-US" sz="4300" dirty="0">
                        <a:solidFill>
                          <a:schemeClr val="accent5">
                            <a:lumMod val="75000"/>
                          </a:schemeClr>
                        </a:solidFill>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latin typeface="Al Qalam Quran Majeed Web" pitchFamily="2" charset="-78"/>
                          <a:cs typeface="Al Qalam Quran Majeed Web" pitchFamily="2" charset="-78"/>
                        </a:rPr>
                        <a:t>مصدر</a:t>
                      </a:r>
                      <a:endParaRPr lang="en-US" sz="4300" dirty="0">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solidFill>
                            <a:srgbClr val="00B050"/>
                          </a:solidFill>
                          <a:latin typeface="Al Qalam Quran Majeed Web" pitchFamily="2" charset="-78"/>
                          <a:cs typeface="Al Qalam Quran Majeed Web" pitchFamily="2" charset="-78"/>
                        </a:rPr>
                        <a:t>باب</a:t>
                      </a:r>
                      <a:endParaRPr lang="en-US" sz="4300" dirty="0">
                        <a:solidFill>
                          <a:srgbClr val="00B050"/>
                        </a:solidFill>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latin typeface="Al Qalam Quran Majeed Web" pitchFamily="2" charset="-78"/>
                          <a:cs typeface="Al Qalam Quran Majeed Web" pitchFamily="2" charset="-78"/>
                        </a:rPr>
                        <a:t>مادة</a:t>
                      </a:r>
                      <a:endParaRPr lang="en-US" sz="4300" dirty="0">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solidFill>
                            <a:schemeClr val="accent1"/>
                          </a:solidFill>
                          <a:latin typeface="Al Qalam Quran Majeed Web" pitchFamily="2" charset="-78"/>
                          <a:cs typeface="Al Qalam Quran Majeed Web" pitchFamily="2" charset="-78"/>
                        </a:rPr>
                        <a:t>جنس</a:t>
                      </a:r>
                      <a:endParaRPr lang="en-US" sz="4300" dirty="0">
                        <a:solidFill>
                          <a:schemeClr val="accent1"/>
                        </a:solidFill>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Nikosh" pitchFamily="2" charset="0"/>
                        <a:cs typeface="Nikosh" pitchFamily="2" charset="0"/>
                      </a:endParaRPr>
                    </a:p>
                  </a:txBody>
                  <a:tcPr marL="102413" marR="102413" marT="48768" marB="48768"/>
                </a:tc>
                <a:tc>
                  <a:txBody>
                    <a:bodyPr/>
                    <a:lstStyle/>
                    <a:p>
                      <a:pPr algn="ctr"/>
                      <a:r>
                        <a:rPr lang="ar-SA" sz="4300" dirty="0" smtClean="0">
                          <a:latin typeface="Al Qalam Quran Majeed Web" pitchFamily="2" charset="-78"/>
                          <a:cs typeface="Al Qalam Quran Majeed Web" pitchFamily="2" charset="-78"/>
                        </a:rPr>
                        <a:t>معنى</a:t>
                      </a:r>
                      <a:endParaRPr lang="en-US" sz="4300" dirty="0">
                        <a:latin typeface="Al Qalam Quran Majeed Web" pitchFamily="2" charset="-78"/>
                        <a:cs typeface="Al Qalam Quran Majeed Web" pitchFamily="2" charset="-78"/>
                      </a:endParaRPr>
                    </a:p>
                  </a:txBody>
                  <a:tcPr marL="102413" marR="102413" marT="48768" marB="48768"/>
                </a:tc>
              </a:tr>
            </a:tbl>
          </a:graphicData>
        </a:graphic>
      </p:graphicFrame>
      <p:sp>
        <p:nvSpPr>
          <p:cNvPr id="8" name="Rectangle 7"/>
          <p:cNvSpPr/>
          <p:nvPr/>
        </p:nvSpPr>
        <p:spPr>
          <a:xfrm>
            <a:off x="512064" y="1544320"/>
            <a:ext cx="9302496"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latin typeface="Al Qalam Quran Majeed Web" pitchFamily="2" charset="-78"/>
                <a:cs typeface="Al Qalam Quran Majeed Web" pitchFamily="2" charset="-78"/>
              </a:rPr>
              <a:t>جمع </a:t>
            </a:r>
            <a:r>
              <a:rPr lang="ar-SA" sz="5900" dirty="0" smtClean="0">
                <a:latin typeface="Al Qalam Quran Majeed Web" pitchFamily="2" charset="-78"/>
                <a:cs typeface="Al Qalam Quran Majeed Web" pitchFamily="2" charset="-78"/>
              </a:rPr>
              <a:t>مذكر</a:t>
            </a:r>
            <a:endParaRPr lang="en-US" sz="5900" dirty="0">
              <a:latin typeface="Al Qalam Quran Majeed Web" pitchFamily="2" charset="-78"/>
              <a:cs typeface="Al Qalam Quran Majeed Web" pitchFamily="2" charset="-78"/>
            </a:endParaRPr>
          </a:p>
        </p:txBody>
      </p:sp>
      <p:sp>
        <p:nvSpPr>
          <p:cNvPr id="9" name="Rectangle 8"/>
          <p:cNvSpPr/>
          <p:nvPr/>
        </p:nvSpPr>
        <p:spPr>
          <a:xfrm>
            <a:off x="512064" y="2357120"/>
            <a:ext cx="9302496" cy="73152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solidFill>
                  <a:schemeClr val="accent1"/>
                </a:solidFill>
                <a:latin typeface="Al Qalam Quran Majeed Web" pitchFamily="2" charset="-78"/>
                <a:cs typeface="Al Qalam Quran Majeed Web" pitchFamily="2" charset="-78"/>
              </a:rPr>
              <a:t>اسم فاعل</a:t>
            </a:r>
            <a:endParaRPr lang="en-US" sz="5900" dirty="0">
              <a:solidFill>
                <a:schemeClr val="accent1"/>
              </a:solidFill>
              <a:latin typeface="Al Qalam Quran Majeed Web" pitchFamily="2" charset="-78"/>
              <a:cs typeface="Al Qalam Quran Majeed Web" pitchFamily="2" charset="-78"/>
            </a:endParaRPr>
          </a:p>
        </p:txBody>
      </p:sp>
      <p:sp>
        <p:nvSpPr>
          <p:cNvPr id="10" name="Rectangle 9"/>
          <p:cNvSpPr/>
          <p:nvPr/>
        </p:nvSpPr>
        <p:spPr>
          <a:xfrm>
            <a:off x="597408" y="3169920"/>
            <a:ext cx="9217152" cy="73152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latin typeface="Al Qalam Quran Majeed Web" pitchFamily="2" charset="-78"/>
                <a:cs typeface="Al Qalam Quran Majeed Web" pitchFamily="2" charset="-78"/>
              </a:rPr>
              <a:t>الاستضعاف</a:t>
            </a:r>
            <a:endParaRPr lang="en-US" sz="5900" dirty="0" smtClean="0">
              <a:latin typeface="Al Qalam Quran Majeed Web" pitchFamily="2" charset="-78"/>
              <a:cs typeface="Al Qalam Quran Majeed Web" pitchFamily="2" charset="-78"/>
            </a:endParaRPr>
          </a:p>
        </p:txBody>
      </p:sp>
      <p:sp>
        <p:nvSpPr>
          <p:cNvPr id="12" name="Rectangle 11"/>
          <p:cNvSpPr/>
          <p:nvPr/>
        </p:nvSpPr>
        <p:spPr>
          <a:xfrm>
            <a:off x="597408" y="3982720"/>
            <a:ext cx="9217152"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solidFill>
                  <a:srgbClr val="00B050"/>
                </a:solidFill>
                <a:latin typeface="Al Qalam Quran Majeed Web" pitchFamily="2" charset="-78"/>
                <a:cs typeface="Al Qalam Quran Majeed Web" pitchFamily="2" charset="-78"/>
              </a:rPr>
              <a:t>استفعال</a:t>
            </a:r>
            <a:endParaRPr lang="en-US" sz="5900" dirty="0" smtClean="0">
              <a:solidFill>
                <a:srgbClr val="00B050"/>
              </a:solidFill>
              <a:latin typeface="Al Qalam Quran Majeed Web" pitchFamily="2" charset="-78"/>
              <a:cs typeface="Al Qalam Quran Majeed Web" pitchFamily="2" charset="-78"/>
            </a:endParaRPr>
          </a:p>
        </p:txBody>
      </p:sp>
      <p:sp>
        <p:nvSpPr>
          <p:cNvPr id="13" name="Rectangle 12"/>
          <p:cNvSpPr/>
          <p:nvPr/>
        </p:nvSpPr>
        <p:spPr>
          <a:xfrm>
            <a:off x="597408" y="4714240"/>
            <a:ext cx="9131808"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4800" b="1" dirty="0" smtClean="0">
                <a:latin typeface="Al Qalam Quran Majeed Web" pitchFamily="2" charset="-78"/>
                <a:cs typeface="Al Qalam Quran Majeed Web" pitchFamily="2" charset="-78"/>
              </a:rPr>
              <a:t>ض</a:t>
            </a:r>
            <a:r>
              <a:rPr lang="ar-SA" sz="4800" b="1" dirty="0" smtClean="0">
                <a:latin typeface="Al Qalam Quran Majeed Web" pitchFamily="2" charset="-78"/>
                <a:cs typeface="Al Qalam Quran Majeed Web" pitchFamily="2" charset="-78"/>
              </a:rPr>
              <a:t>_ع_ف</a:t>
            </a:r>
            <a:endParaRPr lang="en-US" sz="4800" b="1" dirty="0" smtClean="0">
              <a:latin typeface="Al Qalam Quran Majeed Web" pitchFamily="2" charset="-78"/>
              <a:cs typeface="Al Qalam Quran Majeed Web" pitchFamily="2" charset="-78"/>
            </a:endParaRPr>
          </a:p>
        </p:txBody>
      </p:sp>
      <p:sp>
        <p:nvSpPr>
          <p:cNvPr id="14" name="Rectangle 13"/>
          <p:cNvSpPr/>
          <p:nvPr/>
        </p:nvSpPr>
        <p:spPr>
          <a:xfrm>
            <a:off x="512064" y="5445760"/>
            <a:ext cx="9302496"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300" b="1" dirty="0" smtClean="0">
                <a:solidFill>
                  <a:schemeClr val="accent1"/>
                </a:solidFill>
                <a:latin typeface="Al Qalam Quran Majeed Web" pitchFamily="2" charset="-78"/>
                <a:cs typeface="Al Qalam Quran Majeed Web" pitchFamily="2" charset="-78"/>
              </a:rPr>
              <a:t>صحيح</a:t>
            </a:r>
            <a:endParaRPr lang="en-US" sz="5300" b="1" dirty="0" smtClean="0">
              <a:solidFill>
                <a:schemeClr val="accent1"/>
              </a:solidFill>
              <a:latin typeface="Al Qalam Quran Majeed Web" pitchFamily="2" charset="-78"/>
              <a:cs typeface="Al Qalam Quran Majeed Web" pitchFamily="2" charset="-78"/>
            </a:endParaRPr>
          </a:p>
        </p:txBody>
      </p:sp>
      <p:sp>
        <p:nvSpPr>
          <p:cNvPr id="15" name="Rectangle 14"/>
          <p:cNvSpPr/>
          <p:nvPr/>
        </p:nvSpPr>
        <p:spPr>
          <a:xfrm>
            <a:off x="597408" y="6177280"/>
            <a:ext cx="9131808" cy="73152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en-US" sz="4400" dirty="0" err="1" smtClean="0">
                <a:latin typeface="Nikosh" pitchFamily="2" charset="0"/>
                <a:cs typeface="Nikosh" pitchFamily="2" charset="0"/>
              </a:rPr>
              <a:t>অসহায়গণ</a:t>
            </a:r>
            <a:r>
              <a:rPr lang="en-US" sz="4400" dirty="0" smtClean="0">
                <a:latin typeface="Nikosh" pitchFamily="2" charset="0"/>
                <a:cs typeface="Nikosh" pitchFamily="2" charset="0"/>
              </a:rPr>
              <a:t>।</a:t>
            </a:r>
            <a:endParaRPr lang="en-US" sz="4400" dirty="0" smtClean="0">
              <a:latin typeface="Nikosh" pitchFamily="2" charset="0"/>
              <a:cs typeface="Nikosh" pitchFamily="2" charset="0"/>
            </a:endParaRPr>
          </a:p>
        </p:txBody>
      </p:sp>
      <p:sp>
        <p:nvSpPr>
          <p:cNvPr id="17" name="Rectangle 16"/>
          <p:cNvSpPr/>
          <p:nvPr/>
        </p:nvSpPr>
        <p:spPr>
          <a:xfrm>
            <a:off x="0" y="731520"/>
            <a:ext cx="12801600"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4400" b="1" dirty="0" smtClean="0">
                <a:solidFill>
                  <a:schemeClr val="accent6">
                    <a:lumMod val="75000"/>
                  </a:schemeClr>
                </a:solidFill>
                <a:latin typeface="Al Qalam Quran Majeed Web" pitchFamily="2" charset="-78"/>
                <a:cs typeface="Al Qalam Quran Majeed Web" pitchFamily="2" charset="-78"/>
              </a:rPr>
              <a:t>المستضعفين</a:t>
            </a:r>
            <a:endParaRPr lang="en-US" sz="4400" b="1" dirty="0">
              <a:solidFill>
                <a:schemeClr val="accent6">
                  <a:lumMod val="75000"/>
                </a:schemeClr>
              </a:solidFill>
              <a:latin typeface="Al Qalam Quran Majeed Web" pitchFamily="2" charset="-78"/>
              <a:cs typeface="Al Qalam Quran Majeed Web" pitchFamily="2" charset="-78"/>
            </a:endParaRPr>
          </a:p>
        </p:txBody>
      </p:sp>
    </p:spTree>
    <p:extLst>
      <p:ext uri="{BB962C8B-B14F-4D97-AF65-F5344CB8AC3E}">
        <p14:creationId xmlns="" xmlns:p14="http://schemas.microsoft.com/office/powerpoint/2010/main" val="33542374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fltVal val="0"/>
                                          </p:val>
                                        </p:tav>
                                        <p:tav tm="100000">
                                          <p:val>
                                            <p:strVal val="#ppt_w"/>
                                          </p:val>
                                        </p:tav>
                                      </p:tavLst>
                                    </p:anim>
                                    <p:anim calcmode="lin" valueType="num">
                                      <p:cBhvr>
                                        <p:cTn id="8" dur="2000" fill="hold"/>
                                        <p:tgtEl>
                                          <p:spTgt spid="5"/>
                                        </p:tgtEl>
                                        <p:attrNameLst>
                                          <p:attrName>ppt_h</p:attrName>
                                        </p:attrNameLst>
                                      </p:cBhvr>
                                      <p:tavLst>
                                        <p:tav tm="0">
                                          <p:val>
                                            <p:fltVal val="0"/>
                                          </p:val>
                                        </p:tav>
                                        <p:tav tm="100000">
                                          <p:val>
                                            <p:strVal val="#ppt_h"/>
                                          </p:val>
                                        </p:tav>
                                      </p:tavLst>
                                    </p:anim>
                                    <p:animEffect transition="in" filter="fade">
                                      <p:cBhvr>
                                        <p:cTn id="9" dur="2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additive="base">
                                        <p:cTn id="14" dur="500" fill="hold"/>
                                        <p:tgtEl>
                                          <p:spTgt spid="17"/>
                                        </p:tgtEl>
                                        <p:attrNameLst>
                                          <p:attrName>ppt_x</p:attrName>
                                        </p:attrNameLst>
                                      </p:cBhvr>
                                      <p:tavLst>
                                        <p:tav tm="0">
                                          <p:val>
                                            <p:strVal val="#ppt_x"/>
                                          </p:val>
                                        </p:tav>
                                        <p:tav tm="100000">
                                          <p:val>
                                            <p:strVal val="#ppt_x"/>
                                          </p:val>
                                        </p:tav>
                                      </p:tavLst>
                                    </p:anim>
                                    <p:anim calcmode="lin" valueType="num">
                                      <p:cBhvr additive="base">
                                        <p:cTn id="1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9" grpId="0" animBg="1"/>
      <p:bldP spid="10" grpId="0" animBg="1"/>
      <p:bldP spid="12" grpId="0" animBg="1"/>
      <p:bldP spid="13" grpId="0" animBg="1"/>
      <p:bldP spid="14" grpId="0" animBg="1"/>
      <p:bldP spid="15" grpId="0" animBg="1"/>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801600" cy="578620"/>
          </a:xfrm>
          <a:prstGeom prst="rect">
            <a:avLst/>
          </a:prstGeom>
          <a:noFill/>
        </p:spPr>
        <p:txBody>
          <a:bodyPr wrap="square" lIns="100584" tIns="50292" rIns="100584" bIns="50292" rtlCol="0">
            <a:spAutoFit/>
          </a:bodyPr>
          <a:lstStyle/>
          <a:p>
            <a:pPr algn="ctr"/>
            <a:r>
              <a:rPr lang="ar-SA" sz="3100" dirty="0" smtClean="0">
                <a:solidFill>
                  <a:schemeClr val="bg1"/>
                </a:solidFill>
                <a:latin typeface="Nikosh" pitchFamily="2" charset="0"/>
                <a:cs typeface="Nikosh" pitchFamily="2" charset="0"/>
              </a:rPr>
              <a:t>تحقيق</a:t>
            </a:r>
            <a:r>
              <a:rPr lang="en-US" sz="3100" dirty="0" smtClean="0">
                <a:solidFill>
                  <a:schemeClr val="bg1"/>
                </a:solidFill>
                <a:latin typeface="Nikosh" pitchFamily="2" charset="0"/>
                <a:cs typeface="Nikosh" pitchFamily="2" charset="0"/>
              </a:rPr>
              <a:t> </a:t>
            </a:r>
            <a:r>
              <a:rPr lang="en-US" sz="3100" dirty="0" err="1" smtClean="0">
                <a:solidFill>
                  <a:schemeClr val="bg1"/>
                </a:solidFill>
                <a:latin typeface="Nikosh" pitchFamily="2" charset="0"/>
                <a:cs typeface="Nikosh" pitchFamily="2" charset="0"/>
              </a:rPr>
              <a:t>বা</a:t>
            </a:r>
            <a:r>
              <a:rPr lang="en-US" sz="3100" dirty="0" smtClean="0">
                <a:solidFill>
                  <a:schemeClr val="bg1"/>
                </a:solidFill>
                <a:latin typeface="Nikosh" pitchFamily="2" charset="0"/>
                <a:cs typeface="Nikosh" pitchFamily="2" charset="0"/>
              </a:rPr>
              <a:t> </a:t>
            </a:r>
            <a:r>
              <a:rPr lang="en-US" sz="3100" dirty="0" err="1" smtClean="0">
                <a:solidFill>
                  <a:schemeClr val="bg1"/>
                </a:solidFill>
                <a:latin typeface="Nikosh" pitchFamily="2" charset="0"/>
                <a:cs typeface="Nikosh" pitchFamily="2" charset="0"/>
              </a:rPr>
              <a:t>শব্দ</a:t>
            </a:r>
            <a:r>
              <a:rPr lang="en-US" sz="3100" dirty="0" smtClean="0">
                <a:solidFill>
                  <a:schemeClr val="bg1"/>
                </a:solidFill>
                <a:latin typeface="Nikosh" pitchFamily="2" charset="0"/>
                <a:cs typeface="Nikosh" pitchFamily="2" charset="0"/>
              </a:rPr>
              <a:t> </a:t>
            </a:r>
            <a:r>
              <a:rPr lang="en-US" sz="3100" dirty="0" err="1" smtClean="0">
                <a:solidFill>
                  <a:schemeClr val="bg1"/>
                </a:solidFill>
                <a:latin typeface="Nikosh" pitchFamily="2" charset="0"/>
                <a:cs typeface="Nikosh" pitchFamily="2" charset="0"/>
              </a:rPr>
              <a:t>বিশ্লেষণ</a:t>
            </a:r>
            <a:r>
              <a:rPr lang="en-US" sz="3100" dirty="0" smtClean="0">
                <a:solidFill>
                  <a:schemeClr val="bg1"/>
                </a:solidFill>
                <a:latin typeface="Nikosh" pitchFamily="2" charset="0"/>
                <a:cs typeface="Nikosh" pitchFamily="2" charset="0"/>
              </a:rPr>
              <a:t> </a:t>
            </a:r>
            <a:r>
              <a:rPr lang="en-US" sz="3100" dirty="0" err="1" smtClean="0">
                <a:solidFill>
                  <a:schemeClr val="bg1"/>
                </a:solidFill>
                <a:latin typeface="Nikosh" pitchFamily="2" charset="0"/>
                <a:cs typeface="Nikosh" pitchFamily="2" charset="0"/>
              </a:rPr>
              <a:t>করি</a:t>
            </a:r>
            <a:endParaRPr lang="en-US" sz="3100" dirty="0">
              <a:solidFill>
                <a:schemeClr val="bg1"/>
              </a:solidFill>
              <a:latin typeface="Nikosh" pitchFamily="2" charset="0"/>
              <a:cs typeface="Nikosh" pitchFamily="2" charset="0"/>
            </a:endParaRPr>
          </a:p>
        </p:txBody>
      </p:sp>
      <p:sp>
        <p:nvSpPr>
          <p:cNvPr id="5" name="TextBox 4"/>
          <p:cNvSpPr txBox="1"/>
          <p:nvPr/>
        </p:nvSpPr>
        <p:spPr>
          <a:xfrm>
            <a:off x="341376" y="1056640"/>
            <a:ext cx="9985248" cy="486287"/>
          </a:xfrm>
          <a:prstGeom prst="rect">
            <a:avLst/>
          </a:prstGeom>
          <a:noFill/>
        </p:spPr>
        <p:txBody>
          <a:bodyPr wrap="square" lIns="100584" tIns="50292" rIns="100584" bIns="50292" rtlCol="0">
            <a:spAutoFit/>
          </a:bodyPr>
          <a:lstStyle/>
          <a:p>
            <a:endParaRPr lang="en-US" sz="2500" dirty="0">
              <a:latin typeface="Nikosh" pitchFamily="2" charset="0"/>
              <a:cs typeface="Nikosh" pitchFamily="2" charset="0"/>
            </a:endParaRPr>
          </a:p>
        </p:txBody>
      </p:sp>
      <p:graphicFrame>
        <p:nvGraphicFramePr>
          <p:cNvPr id="6" name="Table 5"/>
          <p:cNvGraphicFramePr>
            <a:graphicFrameLocks noGrp="1"/>
          </p:cNvGraphicFramePr>
          <p:nvPr/>
        </p:nvGraphicFramePr>
        <p:xfrm>
          <a:off x="512064" y="731520"/>
          <a:ext cx="12289536" cy="6174893"/>
        </p:xfrm>
        <a:graphic>
          <a:graphicData uri="http://schemas.openxmlformats.org/drawingml/2006/table">
            <a:tbl>
              <a:tblPr firstRow="1" bandRow="1">
                <a:tableStyleId>{E8B1032C-EA38-4F05-BA0D-38AFFFC7BED3}</a:tableStyleId>
              </a:tblPr>
              <a:tblGrid>
                <a:gridCol w="9319959"/>
                <a:gridCol w="2969577"/>
              </a:tblGrid>
              <a:tr h="703583">
                <a:tc gridSpan="2">
                  <a:txBody>
                    <a:bodyPr/>
                    <a:lstStyle/>
                    <a:p>
                      <a:pPr algn="ctr"/>
                      <a:endParaRPr lang="en-US" sz="3800" dirty="0">
                        <a:latin typeface="Al Qalam Quran Majeed Web" pitchFamily="2" charset="-78"/>
                        <a:cs typeface="Al Qalam Quran Majeed Web" pitchFamily="2" charset="-78"/>
                      </a:endParaRPr>
                    </a:p>
                  </a:txBody>
                  <a:tcPr marL="102413" marR="102413" marT="48768" marB="4876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a:endParaRPr lang="en-US" sz="4000" dirty="0">
                        <a:latin typeface="Al Qalam Quran Majeed Web" pitchFamily="2" charset="-78"/>
                        <a:cs typeface="Al Qalam Quran Majeed Web" pitchFamily="2" charset="-78"/>
                      </a:endParaRPr>
                    </a:p>
                  </a:txBody>
                  <a:tcPr/>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lnT w="12700" cap="flat" cmpd="sng" algn="ctr">
                      <a:noFill/>
                      <a:prstDash val="solid"/>
                      <a:round/>
                      <a:headEnd type="none" w="med" len="med"/>
                      <a:tailEnd type="none" w="med" len="med"/>
                    </a:lnT>
                  </a:tcPr>
                </a:tc>
                <a:tc>
                  <a:txBody>
                    <a:bodyPr/>
                    <a:lstStyle/>
                    <a:p>
                      <a:pPr algn="ctr"/>
                      <a:r>
                        <a:rPr lang="ar-SA" sz="4300" dirty="0" smtClean="0">
                          <a:latin typeface="Al Qalam Quran Majeed Web" pitchFamily="2" charset="-78"/>
                          <a:cs typeface="Al Qalam Quran Majeed Web" pitchFamily="2" charset="-78"/>
                        </a:rPr>
                        <a:t>صيغة</a:t>
                      </a:r>
                      <a:endParaRPr lang="en-US" sz="4300" dirty="0">
                        <a:latin typeface="Al Qalam Quran Majeed Web" pitchFamily="2" charset="-78"/>
                        <a:cs typeface="Al Qalam Quran Majeed Web" pitchFamily="2" charset="-78"/>
                      </a:endParaRPr>
                    </a:p>
                  </a:txBody>
                  <a:tcPr marL="102413" marR="102413" marT="48768" marB="48768">
                    <a:lnT w="12700" cap="flat" cmpd="sng" algn="ctr">
                      <a:noFill/>
                      <a:prstDash val="solid"/>
                      <a:round/>
                      <a:headEnd type="none" w="med" len="med"/>
                      <a:tailEnd type="none" w="med" len="med"/>
                    </a:lnT>
                  </a:tcPr>
                </a:tc>
              </a:tr>
              <a:tr h="954174">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solidFill>
                            <a:schemeClr val="accent5">
                              <a:lumMod val="75000"/>
                            </a:schemeClr>
                          </a:solidFill>
                          <a:latin typeface="Al Qalam Quran Majeed Web" pitchFamily="2" charset="-78"/>
                          <a:cs typeface="Al Qalam Quran Majeed Web" pitchFamily="2" charset="-78"/>
                        </a:rPr>
                        <a:t>بحث</a:t>
                      </a:r>
                      <a:endParaRPr lang="en-US" sz="4300" dirty="0">
                        <a:solidFill>
                          <a:schemeClr val="accent5">
                            <a:lumMod val="75000"/>
                          </a:schemeClr>
                        </a:solidFill>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latin typeface="Al Qalam Quran Majeed Web" pitchFamily="2" charset="-78"/>
                          <a:cs typeface="Al Qalam Quran Majeed Web" pitchFamily="2" charset="-78"/>
                        </a:rPr>
                        <a:t>مصدر</a:t>
                      </a:r>
                      <a:endParaRPr lang="en-US" sz="4300" dirty="0">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solidFill>
                            <a:srgbClr val="00B050"/>
                          </a:solidFill>
                          <a:latin typeface="Al Qalam Quran Majeed Web" pitchFamily="2" charset="-78"/>
                          <a:cs typeface="Al Qalam Quran Majeed Web" pitchFamily="2" charset="-78"/>
                        </a:rPr>
                        <a:t>باب</a:t>
                      </a:r>
                      <a:endParaRPr lang="en-US" sz="4300" dirty="0">
                        <a:solidFill>
                          <a:srgbClr val="00B050"/>
                        </a:solidFill>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latin typeface="Al Qalam Quran Majeed Web" pitchFamily="2" charset="-78"/>
                          <a:cs typeface="Al Qalam Quran Majeed Web" pitchFamily="2" charset="-78"/>
                        </a:rPr>
                        <a:t>مادة</a:t>
                      </a:r>
                      <a:endParaRPr lang="en-US" sz="4300" dirty="0">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solidFill>
                            <a:schemeClr val="accent1"/>
                          </a:solidFill>
                          <a:latin typeface="Al Qalam Quran Majeed Web" pitchFamily="2" charset="-78"/>
                          <a:cs typeface="Al Qalam Quran Majeed Web" pitchFamily="2" charset="-78"/>
                        </a:rPr>
                        <a:t>جنس</a:t>
                      </a:r>
                      <a:endParaRPr lang="en-US" sz="4300" dirty="0">
                        <a:solidFill>
                          <a:schemeClr val="accent1"/>
                        </a:solidFill>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Nikosh" pitchFamily="2" charset="0"/>
                        <a:cs typeface="Nikosh" pitchFamily="2" charset="0"/>
                      </a:endParaRPr>
                    </a:p>
                  </a:txBody>
                  <a:tcPr marL="102413" marR="102413" marT="48768" marB="48768"/>
                </a:tc>
                <a:tc>
                  <a:txBody>
                    <a:bodyPr/>
                    <a:lstStyle/>
                    <a:p>
                      <a:pPr algn="ctr"/>
                      <a:r>
                        <a:rPr lang="ar-SA" sz="4300" dirty="0" smtClean="0">
                          <a:latin typeface="Al Qalam Quran Majeed Web" pitchFamily="2" charset="-78"/>
                          <a:cs typeface="Al Qalam Quran Majeed Web" pitchFamily="2" charset="-78"/>
                        </a:rPr>
                        <a:t>معنى</a:t>
                      </a:r>
                      <a:endParaRPr lang="en-US" sz="4300" dirty="0">
                        <a:latin typeface="Al Qalam Quran Majeed Web" pitchFamily="2" charset="-78"/>
                        <a:cs typeface="Al Qalam Quran Majeed Web" pitchFamily="2" charset="-78"/>
                      </a:endParaRPr>
                    </a:p>
                  </a:txBody>
                  <a:tcPr marL="102413" marR="102413" marT="48768" marB="48768"/>
                </a:tc>
              </a:tr>
            </a:tbl>
          </a:graphicData>
        </a:graphic>
      </p:graphicFrame>
      <p:sp>
        <p:nvSpPr>
          <p:cNvPr id="8" name="Rectangle 7"/>
          <p:cNvSpPr/>
          <p:nvPr/>
        </p:nvSpPr>
        <p:spPr>
          <a:xfrm>
            <a:off x="512064" y="1544320"/>
            <a:ext cx="9302496"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latin typeface="Al Qalam Quran Majeed Web" pitchFamily="2" charset="-78"/>
                <a:cs typeface="Al Qalam Quran Majeed Web" pitchFamily="2" charset="-78"/>
              </a:rPr>
              <a:t>واحد</a:t>
            </a:r>
            <a:r>
              <a:rPr lang="ar-SA" sz="5900" dirty="0" smtClean="0">
                <a:latin typeface="Al Qalam Quran Majeed Web" pitchFamily="2" charset="-78"/>
                <a:cs typeface="Al Qalam Quran Majeed Web" pitchFamily="2" charset="-78"/>
              </a:rPr>
              <a:t> </a:t>
            </a:r>
            <a:r>
              <a:rPr lang="ar-SA" sz="5900" dirty="0" smtClean="0">
                <a:latin typeface="Al Qalam Quran Majeed Web" pitchFamily="2" charset="-78"/>
                <a:cs typeface="Al Qalam Quran Majeed Web" pitchFamily="2" charset="-78"/>
              </a:rPr>
              <a:t>مذكر حاضر</a:t>
            </a:r>
            <a:endParaRPr lang="en-US" sz="5900" dirty="0">
              <a:latin typeface="Al Qalam Quran Majeed Web" pitchFamily="2" charset="-78"/>
              <a:cs typeface="Al Qalam Quran Majeed Web" pitchFamily="2" charset="-78"/>
            </a:endParaRPr>
          </a:p>
        </p:txBody>
      </p:sp>
      <p:sp>
        <p:nvSpPr>
          <p:cNvPr id="9" name="Rectangle 8"/>
          <p:cNvSpPr/>
          <p:nvPr/>
        </p:nvSpPr>
        <p:spPr>
          <a:xfrm>
            <a:off x="512064" y="2357120"/>
            <a:ext cx="9302496" cy="73152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solidFill>
                  <a:schemeClr val="accent1"/>
                </a:solidFill>
                <a:latin typeface="Al Qalam Quran Majeed Web" pitchFamily="2" charset="-78"/>
                <a:cs typeface="Al Qalam Quran Majeed Web" pitchFamily="2" charset="-78"/>
              </a:rPr>
              <a:t>امر حاضر معروف</a:t>
            </a:r>
            <a:endParaRPr lang="en-US" sz="5900" dirty="0">
              <a:solidFill>
                <a:schemeClr val="accent1"/>
              </a:solidFill>
              <a:latin typeface="Al Qalam Quran Majeed Web" pitchFamily="2" charset="-78"/>
              <a:cs typeface="Al Qalam Quran Majeed Web" pitchFamily="2" charset="-78"/>
            </a:endParaRPr>
          </a:p>
        </p:txBody>
      </p:sp>
      <p:sp>
        <p:nvSpPr>
          <p:cNvPr id="10" name="Rectangle 9"/>
          <p:cNvSpPr/>
          <p:nvPr/>
        </p:nvSpPr>
        <p:spPr>
          <a:xfrm>
            <a:off x="597408" y="3169920"/>
            <a:ext cx="9217152" cy="73152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latin typeface="Al Qalam Quran Majeed Web" pitchFamily="2" charset="-78"/>
                <a:cs typeface="Al Qalam Quran Majeed Web" pitchFamily="2" charset="-78"/>
              </a:rPr>
              <a:t>الاخراج</a:t>
            </a:r>
            <a:endParaRPr lang="en-US" sz="5900" dirty="0" smtClean="0">
              <a:latin typeface="Al Qalam Quran Majeed Web" pitchFamily="2" charset="-78"/>
              <a:cs typeface="Al Qalam Quran Majeed Web" pitchFamily="2" charset="-78"/>
            </a:endParaRPr>
          </a:p>
        </p:txBody>
      </p:sp>
      <p:sp>
        <p:nvSpPr>
          <p:cNvPr id="12" name="Rectangle 11"/>
          <p:cNvSpPr/>
          <p:nvPr/>
        </p:nvSpPr>
        <p:spPr>
          <a:xfrm>
            <a:off x="597408" y="3982720"/>
            <a:ext cx="9217152"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solidFill>
                  <a:srgbClr val="00B050"/>
                </a:solidFill>
                <a:latin typeface="Al Qalam Quran Majeed Web" pitchFamily="2" charset="-78"/>
                <a:cs typeface="Al Qalam Quran Majeed Web" pitchFamily="2" charset="-78"/>
              </a:rPr>
              <a:t>افعال</a:t>
            </a:r>
            <a:endParaRPr lang="en-US" sz="5900" dirty="0" smtClean="0">
              <a:solidFill>
                <a:srgbClr val="00B050"/>
              </a:solidFill>
              <a:latin typeface="Al Qalam Quran Majeed Web" pitchFamily="2" charset="-78"/>
              <a:cs typeface="Al Qalam Quran Majeed Web" pitchFamily="2" charset="-78"/>
            </a:endParaRPr>
          </a:p>
        </p:txBody>
      </p:sp>
      <p:sp>
        <p:nvSpPr>
          <p:cNvPr id="13" name="Rectangle 12"/>
          <p:cNvSpPr/>
          <p:nvPr/>
        </p:nvSpPr>
        <p:spPr>
          <a:xfrm>
            <a:off x="597408" y="4714240"/>
            <a:ext cx="9131808"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4800" b="1" dirty="0" smtClean="0">
                <a:latin typeface="Al Qalam Quran Majeed Web" pitchFamily="2" charset="-78"/>
                <a:cs typeface="Al Qalam Quran Majeed Web" pitchFamily="2" charset="-78"/>
              </a:rPr>
              <a:t>خ</a:t>
            </a:r>
            <a:r>
              <a:rPr lang="ar-SA" sz="4800" b="1" dirty="0" smtClean="0">
                <a:latin typeface="Al Qalam Quran Majeed Web" pitchFamily="2" charset="-78"/>
                <a:cs typeface="Al Qalam Quran Majeed Web" pitchFamily="2" charset="-78"/>
              </a:rPr>
              <a:t>_ر_ج</a:t>
            </a:r>
            <a:endParaRPr lang="en-US" sz="4800" b="1" dirty="0" smtClean="0">
              <a:latin typeface="Al Qalam Quran Majeed Web" pitchFamily="2" charset="-78"/>
              <a:cs typeface="Al Qalam Quran Majeed Web" pitchFamily="2" charset="-78"/>
            </a:endParaRPr>
          </a:p>
        </p:txBody>
      </p:sp>
      <p:sp>
        <p:nvSpPr>
          <p:cNvPr id="14" name="Rectangle 13"/>
          <p:cNvSpPr/>
          <p:nvPr/>
        </p:nvSpPr>
        <p:spPr>
          <a:xfrm>
            <a:off x="512064" y="5445760"/>
            <a:ext cx="9302496"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300" b="1" dirty="0" smtClean="0">
                <a:solidFill>
                  <a:schemeClr val="accent1"/>
                </a:solidFill>
                <a:latin typeface="Al Qalam Quran Majeed Web" pitchFamily="2" charset="-78"/>
                <a:cs typeface="Al Qalam Quran Majeed Web" pitchFamily="2" charset="-78"/>
              </a:rPr>
              <a:t>صحيح</a:t>
            </a:r>
            <a:endParaRPr lang="en-US" sz="5300" b="1" dirty="0" smtClean="0">
              <a:solidFill>
                <a:schemeClr val="accent1"/>
              </a:solidFill>
              <a:latin typeface="Al Qalam Quran Majeed Web" pitchFamily="2" charset="-78"/>
              <a:cs typeface="Al Qalam Quran Majeed Web" pitchFamily="2" charset="-78"/>
            </a:endParaRPr>
          </a:p>
        </p:txBody>
      </p:sp>
      <p:sp>
        <p:nvSpPr>
          <p:cNvPr id="15" name="Rectangle 14"/>
          <p:cNvSpPr/>
          <p:nvPr/>
        </p:nvSpPr>
        <p:spPr>
          <a:xfrm>
            <a:off x="597408" y="6177280"/>
            <a:ext cx="9131808" cy="73152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en-US" sz="4400" dirty="0" err="1" smtClean="0">
                <a:latin typeface="Nikosh" pitchFamily="2" charset="0"/>
                <a:cs typeface="Nikosh" pitchFamily="2" charset="0"/>
              </a:rPr>
              <a:t>আপনি</a:t>
            </a:r>
            <a:r>
              <a:rPr lang="en-US" sz="4400" dirty="0" smtClean="0">
                <a:latin typeface="Nikosh" pitchFamily="2" charset="0"/>
                <a:cs typeface="Nikosh" pitchFamily="2" charset="0"/>
              </a:rPr>
              <a:t> </a:t>
            </a:r>
            <a:r>
              <a:rPr lang="en-US" sz="4400" dirty="0" err="1" smtClean="0">
                <a:latin typeface="Nikosh" pitchFamily="2" charset="0"/>
                <a:cs typeface="Nikosh" pitchFamily="2" charset="0"/>
              </a:rPr>
              <a:t>আমাদেরকে</a:t>
            </a:r>
            <a:r>
              <a:rPr lang="en-US" sz="4400" dirty="0" smtClean="0">
                <a:latin typeface="Nikosh" pitchFamily="2" charset="0"/>
                <a:cs typeface="Nikosh" pitchFamily="2" charset="0"/>
              </a:rPr>
              <a:t> </a:t>
            </a:r>
            <a:r>
              <a:rPr lang="en-US" sz="4400" dirty="0" err="1" smtClean="0">
                <a:latin typeface="Nikosh" pitchFamily="2" charset="0"/>
                <a:cs typeface="Nikosh" pitchFamily="2" charset="0"/>
              </a:rPr>
              <a:t>বের</a:t>
            </a:r>
            <a:r>
              <a:rPr lang="en-US" sz="4400" dirty="0" smtClean="0">
                <a:latin typeface="Nikosh" pitchFamily="2" charset="0"/>
                <a:cs typeface="Nikosh" pitchFamily="2" charset="0"/>
              </a:rPr>
              <a:t> </a:t>
            </a:r>
            <a:r>
              <a:rPr lang="en-US" sz="4400" dirty="0" err="1" smtClean="0">
                <a:latin typeface="Nikosh" pitchFamily="2" charset="0"/>
                <a:cs typeface="Nikosh" pitchFamily="2" charset="0"/>
              </a:rPr>
              <a:t>করুন</a:t>
            </a:r>
            <a:r>
              <a:rPr lang="en-US" sz="4400" dirty="0" smtClean="0">
                <a:latin typeface="Nikosh" pitchFamily="2" charset="0"/>
                <a:cs typeface="Nikosh" pitchFamily="2" charset="0"/>
              </a:rPr>
              <a:t>।</a:t>
            </a:r>
            <a:endParaRPr lang="en-US" sz="4400" dirty="0" smtClean="0">
              <a:latin typeface="Nikosh" pitchFamily="2" charset="0"/>
              <a:cs typeface="Nikosh" pitchFamily="2" charset="0"/>
            </a:endParaRPr>
          </a:p>
        </p:txBody>
      </p:sp>
      <p:sp>
        <p:nvSpPr>
          <p:cNvPr id="17" name="Rectangle 16"/>
          <p:cNvSpPr/>
          <p:nvPr/>
        </p:nvSpPr>
        <p:spPr>
          <a:xfrm>
            <a:off x="0" y="731520"/>
            <a:ext cx="12801600"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4400" b="1" dirty="0" smtClean="0">
                <a:solidFill>
                  <a:schemeClr val="accent6">
                    <a:lumMod val="75000"/>
                  </a:schemeClr>
                </a:solidFill>
                <a:latin typeface="Al Qalam Quran Majeed Web" pitchFamily="2" charset="-78"/>
                <a:cs typeface="Al Qalam Quran Majeed Web" pitchFamily="2" charset="-78"/>
              </a:rPr>
              <a:t>اخرجنا-- -_ اخرج</a:t>
            </a:r>
            <a:endParaRPr lang="en-US" sz="4400" b="1" dirty="0">
              <a:solidFill>
                <a:schemeClr val="accent6">
                  <a:lumMod val="75000"/>
                </a:schemeClr>
              </a:solidFill>
              <a:latin typeface="Al Qalam Quran Majeed Web" pitchFamily="2" charset="-78"/>
              <a:cs typeface="Al Qalam Quran Majeed Web" pitchFamily="2" charset="-78"/>
            </a:endParaRPr>
          </a:p>
        </p:txBody>
      </p:sp>
    </p:spTree>
    <p:extLst>
      <p:ext uri="{BB962C8B-B14F-4D97-AF65-F5344CB8AC3E}">
        <p14:creationId xmlns="" xmlns:p14="http://schemas.microsoft.com/office/powerpoint/2010/main" val="33542374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fltVal val="0"/>
                                          </p:val>
                                        </p:tav>
                                        <p:tav tm="100000">
                                          <p:val>
                                            <p:strVal val="#ppt_w"/>
                                          </p:val>
                                        </p:tav>
                                      </p:tavLst>
                                    </p:anim>
                                    <p:anim calcmode="lin" valueType="num">
                                      <p:cBhvr>
                                        <p:cTn id="8" dur="2000" fill="hold"/>
                                        <p:tgtEl>
                                          <p:spTgt spid="5"/>
                                        </p:tgtEl>
                                        <p:attrNameLst>
                                          <p:attrName>ppt_h</p:attrName>
                                        </p:attrNameLst>
                                      </p:cBhvr>
                                      <p:tavLst>
                                        <p:tav tm="0">
                                          <p:val>
                                            <p:fltVal val="0"/>
                                          </p:val>
                                        </p:tav>
                                        <p:tav tm="100000">
                                          <p:val>
                                            <p:strVal val="#ppt_h"/>
                                          </p:val>
                                        </p:tav>
                                      </p:tavLst>
                                    </p:anim>
                                    <p:animEffect transition="in" filter="fade">
                                      <p:cBhvr>
                                        <p:cTn id="9" dur="2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additive="base">
                                        <p:cTn id="14" dur="500" fill="hold"/>
                                        <p:tgtEl>
                                          <p:spTgt spid="17"/>
                                        </p:tgtEl>
                                        <p:attrNameLst>
                                          <p:attrName>ppt_x</p:attrName>
                                        </p:attrNameLst>
                                      </p:cBhvr>
                                      <p:tavLst>
                                        <p:tav tm="0">
                                          <p:val>
                                            <p:strVal val="#ppt_x"/>
                                          </p:val>
                                        </p:tav>
                                        <p:tav tm="100000">
                                          <p:val>
                                            <p:strVal val="#ppt_x"/>
                                          </p:val>
                                        </p:tav>
                                      </p:tavLst>
                                    </p:anim>
                                    <p:anim calcmode="lin" valueType="num">
                                      <p:cBhvr additive="base">
                                        <p:cTn id="1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9" grpId="0" animBg="1"/>
      <p:bldP spid="10" grpId="0" animBg="1"/>
      <p:bldP spid="12" grpId="0" animBg="1"/>
      <p:bldP spid="13" grpId="0" animBg="1"/>
      <p:bldP spid="14" grpId="0" animBg="1"/>
      <p:bldP spid="15" grpId="0" animBg="1"/>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0688" y="0"/>
            <a:ext cx="12460224" cy="578620"/>
          </a:xfrm>
          <a:prstGeom prst="rect">
            <a:avLst/>
          </a:prstGeom>
          <a:noFill/>
        </p:spPr>
        <p:txBody>
          <a:bodyPr wrap="square" lIns="100584" tIns="50292" rIns="100584" bIns="50292" rtlCol="0">
            <a:spAutoFit/>
          </a:bodyPr>
          <a:lstStyle/>
          <a:p>
            <a:pPr algn="ctr"/>
            <a:r>
              <a:rPr lang="ar-SA" sz="3100" dirty="0" smtClean="0">
                <a:solidFill>
                  <a:schemeClr val="bg1"/>
                </a:solidFill>
                <a:latin typeface="Nikosh" pitchFamily="2" charset="0"/>
                <a:cs typeface="Nikosh" pitchFamily="2" charset="0"/>
              </a:rPr>
              <a:t>تحقيق</a:t>
            </a:r>
            <a:r>
              <a:rPr lang="en-US" sz="3100" dirty="0" smtClean="0">
                <a:solidFill>
                  <a:schemeClr val="bg1"/>
                </a:solidFill>
                <a:latin typeface="Nikosh" pitchFamily="2" charset="0"/>
                <a:cs typeface="Nikosh" pitchFamily="2" charset="0"/>
              </a:rPr>
              <a:t> </a:t>
            </a:r>
            <a:r>
              <a:rPr lang="en-US" sz="3100" dirty="0" err="1" smtClean="0">
                <a:solidFill>
                  <a:schemeClr val="bg1"/>
                </a:solidFill>
                <a:latin typeface="Nikosh" pitchFamily="2" charset="0"/>
                <a:cs typeface="Nikosh" pitchFamily="2" charset="0"/>
              </a:rPr>
              <a:t>বা</a:t>
            </a:r>
            <a:r>
              <a:rPr lang="en-US" sz="3100" dirty="0" smtClean="0">
                <a:solidFill>
                  <a:schemeClr val="bg1"/>
                </a:solidFill>
                <a:latin typeface="Nikosh" pitchFamily="2" charset="0"/>
                <a:cs typeface="Nikosh" pitchFamily="2" charset="0"/>
              </a:rPr>
              <a:t> </a:t>
            </a:r>
            <a:r>
              <a:rPr lang="en-US" sz="3100" dirty="0" err="1" smtClean="0">
                <a:solidFill>
                  <a:schemeClr val="bg1"/>
                </a:solidFill>
                <a:latin typeface="Nikosh" pitchFamily="2" charset="0"/>
                <a:cs typeface="Nikosh" pitchFamily="2" charset="0"/>
              </a:rPr>
              <a:t>শব্দ</a:t>
            </a:r>
            <a:r>
              <a:rPr lang="en-US" sz="3100" dirty="0" smtClean="0">
                <a:solidFill>
                  <a:schemeClr val="bg1"/>
                </a:solidFill>
                <a:latin typeface="Nikosh" pitchFamily="2" charset="0"/>
                <a:cs typeface="Nikosh" pitchFamily="2" charset="0"/>
              </a:rPr>
              <a:t> </a:t>
            </a:r>
            <a:r>
              <a:rPr lang="en-US" sz="3100" dirty="0" err="1" smtClean="0">
                <a:solidFill>
                  <a:schemeClr val="bg1"/>
                </a:solidFill>
                <a:latin typeface="Nikosh" pitchFamily="2" charset="0"/>
                <a:cs typeface="Nikosh" pitchFamily="2" charset="0"/>
              </a:rPr>
              <a:t>বিশ্লেষণ</a:t>
            </a:r>
            <a:r>
              <a:rPr lang="en-US" sz="3100" dirty="0" smtClean="0">
                <a:solidFill>
                  <a:schemeClr val="bg1"/>
                </a:solidFill>
                <a:latin typeface="Nikosh" pitchFamily="2" charset="0"/>
                <a:cs typeface="Nikosh" pitchFamily="2" charset="0"/>
              </a:rPr>
              <a:t> </a:t>
            </a:r>
            <a:r>
              <a:rPr lang="en-US" sz="3100" dirty="0" err="1" smtClean="0">
                <a:solidFill>
                  <a:schemeClr val="bg1"/>
                </a:solidFill>
                <a:latin typeface="Nikosh" pitchFamily="2" charset="0"/>
                <a:cs typeface="Nikosh" pitchFamily="2" charset="0"/>
              </a:rPr>
              <a:t>করি</a:t>
            </a:r>
            <a:endParaRPr lang="en-US" sz="3100" dirty="0">
              <a:solidFill>
                <a:schemeClr val="bg1"/>
              </a:solidFill>
              <a:latin typeface="Nikosh" pitchFamily="2" charset="0"/>
              <a:cs typeface="Nikosh" pitchFamily="2" charset="0"/>
            </a:endParaRPr>
          </a:p>
        </p:txBody>
      </p:sp>
      <p:sp>
        <p:nvSpPr>
          <p:cNvPr id="5" name="TextBox 4"/>
          <p:cNvSpPr txBox="1"/>
          <p:nvPr/>
        </p:nvSpPr>
        <p:spPr>
          <a:xfrm>
            <a:off x="341376" y="1056640"/>
            <a:ext cx="9985248" cy="486287"/>
          </a:xfrm>
          <a:prstGeom prst="rect">
            <a:avLst/>
          </a:prstGeom>
          <a:noFill/>
        </p:spPr>
        <p:txBody>
          <a:bodyPr wrap="square" lIns="100584" tIns="50292" rIns="100584" bIns="50292" rtlCol="0">
            <a:spAutoFit/>
          </a:bodyPr>
          <a:lstStyle/>
          <a:p>
            <a:endParaRPr lang="en-US" sz="2500" dirty="0">
              <a:latin typeface="Nikosh" pitchFamily="2" charset="0"/>
              <a:cs typeface="Nikosh" pitchFamily="2" charset="0"/>
            </a:endParaRPr>
          </a:p>
        </p:txBody>
      </p:sp>
      <p:graphicFrame>
        <p:nvGraphicFramePr>
          <p:cNvPr id="6" name="Table 5"/>
          <p:cNvGraphicFramePr>
            <a:graphicFrameLocks noGrp="1"/>
          </p:cNvGraphicFramePr>
          <p:nvPr/>
        </p:nvGraphicFramePr>
        <p:xfrm>
          <a:off x="341376" y="731520"/>
          <a:ext cx="12289536" cy="6174893"/>
        </p:xfrm>
        <a:graphic>
          <a:graphicData uri="http://schemas.openxmlformats.org/drawingml/2006/table">
            <a:tbl>
              <a:tblPr firstRow="1" bandRow="1">
                <a:tableStyleId>{E8B1032C-EA38-4F05-BA0D-38AFFFC7BED3}</a:tableStyleId>
              </a:tblPr>
              <a:tblGrid>
                <a:gridCol w="9319959"/>
                <a:gridCol w="2969577"/>
              </a:tblGrid>
              <a:tr h="703583">
                <a:tc gridSpan="2">
                  <a:txBody>
                    <a:bodyPr/>
                    <a:lstStyle/>
                    <a:p>
                      <a:pPr algn="ctr"/>
                      <a:endParaRPr lang="en-US" sz="3800" dirty="0">
                        <a:latin typeface="Al Qalam Quran Majeed Web" pitchFamily="2" charset="-78"/>
                        <a:cs typeface="Al Qalam Quran Majeed Web" pitchFamily="2" charset="-78"/>
                      </a:endParaRPr>
                    </a:p>
                  </a:txBody>
                  <a:tcPr marL="102413" marR="102413" marT="48768" marB="4876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a:endParaRPr lang="en-US" sz="4000" dirty="0">
                        <a:latin typeface="Al Qalam Quran Majeed Web" pitchFamily="2" charset="-78"/>
                        <a:cs typeface="Al Qalam Quran Majeed Web" pitchFamily="2" charset="-78"/>
                      </a:endParaRPr>
                    </a:p>
                  </a:txBody>
                  <a:tcPr/>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lnT w="12700" cap="flat" cmpd="sng" algn="ctr">
                      <a:noFill/>
                      <a:prstDash val="solid"/>
                      <a:round/>
                      <a:headEnd type="none" w="med" len="med"/>
                      <a:tailEnd type="none" w="med" len="med"/>
                    </a:lnT>
                  </a:tcPr>
                </a:tc>
                <a:tc>
                  <a:txBody>
                    <a:bodyPr/>
                    <a:lstStyle/>
                    <a:p>
                      <a:pPr algn="ctr"/>
                      <a:r>
                        <a:rPr lang="ar-SA" sz="4300" dirty="0" smtClean="0">
                          <a:latin typeface="Al Qalam Quran Majeed Web" pitchFamily="2" charset="-78"/>
                          <a:cs typeface="Al Qalam Quran Majeed Web" pitchFamily="2" charset="-78"/>
                        </a:rPr>
                        <a:t>صيغة</a:t>
                      </a:r>
                      <a:endParaRPr lang="en-US" sz="4300" dirty="0">
                        <a:latin typeface="Al Qalam Quran Majeed Web" pitchFamily="2" charset="-78"/>
                        <a:cs typeface="Al Qalam Quran Majeed Web" pitchFamily="2" charset="-78"/>
                      </a:endParaRPr>
                    </a:p>
                  </a:txBody>
                  <a:tcPr marL="102413" marR="102413" marT="48768" marB="48768">
                    <a:lnT w="12700" cap="flat" cmpd="sng" algn="ctr">
                      <a:noFill/>
                      <a:prstDash val="solid"/>
                      <a:round/>
                      <a:headEnd type="none" w="med" len="med"/>
                      <a:tailEnd type="none" w="med" len="med"/>
                    </a:lnT>
                  </a:tcPr>
                </a:tc>
              </a:tr>
              <a:tr h="954174">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solidFill>
                            <a:schemeClr val="accent5">
                              <a:lumMod val="75000"/>
                            </a:schemeClr>
                          </a:solidFill>
                          <a:latin typeface="Al Qalam Quran Majeed Web" pitchFamily="2" charset="-78"/>
                          <a:cs typeface="Al Qalam Quran Majeed Web" pitchFamily="2" charset="-78"/>
                        </a:rPr>
                        <a:t>بحث</a:t>
                      </a:r>
                      <a:endParaRPr lang="en-US" sz="4300" dirty="0">
                        <a:solidFill>
                          <a:schemeClr val="accent5">
                            <a:lumMod val="75000"/>
                          </a:schemeClr>
                        </a:solidFill>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latin typeface="Al Qalam Quran Majeed Web" pitchFamily="2" charset="-78"/>
                          <a:cs typeface="Al Qalam Quran Majeed Web" pitchFamily="2" charset="-78"/>
                        </a:rPr>
                        <a:t>مصدر</a:t>
                      </a:r>
                      <a:endParaRPr lang="en-US" sz="4300" dirty="0">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solidFill>
                            <a:srgbClr val="00B050"/>
                          </a:solidFill>
                          <a:latin typeface="Al Qalam Quran Majeed Web" pitchFamily="2" charset="-78"/>
                          <a:cs typeface="Al Qalam Quran Majeed Web" pitchFamily="2" charset="-78"/>
                        </a:rPr>
                        <a:t>باب</a:t>
                      </a:r>
                      <a:endParaRPr lang="en-US" sz="4300" dirty="0">
                        <a:solidFill>
                          <a:srgbClr val="00B050"/>
                        </a:solidFill>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latin typeface="Al Qalam Quran Majeed Web" pitchFamily="2" charset="-78"/>
                          <a:cs typeface="Al Qalam Quran Majeed Web" pitchFamily="2" charset="-78"/>
                        </a:rPr>
                        <a:t>مادة</a:t>
                      </a:r>
                      <a:endParaRPr lang="en-US" sz="4300" dirty="0">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solidFill>
                            <a:schemeClr val="accent1"/>
                          </a:solidFill>
                          <a:latin typeface="Al Qalam Quran Majeed Web" pitchFamily="2" charset="-78"/>
                          <a:cs typeface="Al Qalam Quran Majeed Web" pitchFamily="2" charset="-78"/>
                        </a:rPr>
                        <a:t>جنس</a:t>
                      </a:r>
                      <a:endParaRPr lang="en-US" sz="4300" dirty="0">
                        <a:solidFill>
                          <a:schemeClr val="accent1"/>
                        </a:solidFill>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Nikosh" pitchFamily="2" charset="0"/>
                        <a:cs typeface="Nikosh" pitchFamily="2" charset="0"/>
                      </a:endParaRPr>
                    </a:p>
                  </a:txBody>
                  <a:tcPr marL="102413" marR="102413" marT="48768" marB="48768"/>
                </a:tc>
                <a:tc>
                  <a:txBody>
                    <a:bodyPr/>
                    <a:lstStyle/>
                    <a:p>
                      <a:pPr algn="ctr"/>
                      <a:r>
                        <a:rPr lang="ar-SA" sz="4300" dirty="0" smtClean="0">
                          <a:latin typeface="Al Qalam Quran Majeed Web" pitchFamily="2" charset="-78"/>
                          <a:cs typeface="Al Qalam Quran Majeed Web" pitchFamily="2" charset="-78"/>
                        </a:rPr>
                        <a:t>معنى</a:t>
                      </a:r>
                      <a:endParaRPr lang="en-US" sz="4300" dirty="0">
                        <a:latin typeface="Al Qalam Quran Majeed Web" pitchFamily="2" charset="-78"/>
                        <a:cs typeface="Al Qalam Quran Majeed Web" pitchFamily="2" charset="-78"/>
                      </a:endParaRPr>
                    </a:p>
                  </a:txBody>
                  <a:tcPr marL="102413" marR="102413" marT="48768" marB="48768"/>
                </a:tc>
              </a:tr>
            </a:tbl>
          </a:graphicData>
        </a:graphic>
      </p:graphicFrame>
      <p:sp>
        <p:nvSpPr>
          <p:cNvPr id="8" name="Rectangle 7"/>
          <p:cNvSpPr/>
          <p:nvPr/>
        </p:nvSpPr>
        <p:spPr>
          <a:xfrm>
            <a:off x="597408" y="1544320"/>
            <a:ext cx="8961120"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latin typeface="Al Qalam Quran Majeed Web" pitchFamily="2" charset="-78"/>
                <a:cs typeface="Al Qalam Quran Majeed Web" pitchFamily="2" charset="-78"/>
              </a:rPr>
              <a:t>خمع</a:t>
            </a:r>
            <a:r>
              <a:rPr lang="ar-SA" sz="5900" dirty="0" smtClean="0">
                <a:latin typeface="Al Qalam Quran Majeed Web" pitchFamily="2" charset="-78"/>
                <a:cs typeface="Al Qalam Quran Majeed Web" pitchFamily="2" charset="-78"/>
              </a:rPr>
              <a:t> </a:t>
            </a:r>
            <a:r>
              <a:rPr lang="ar-SA" sz="5900" dirty="0" smtClean="0">
                <a:latin typeface="Al Qalam Quran Majeed Web" pitchFamily="2" charset="-78"/>
                <a:cs typeface="Al Qalam Quran Majeed Web" pitchFamily="2" charset="-78"/>
              </a:rPr>
              <a:t>مذكر </a:t>
            </a:r>
            <a:r>
              <a:rPr lang="ar-SA" sz="5900" dirty="0" smtClean="0">
                <a:latin typeface="Al Qalam Quran Majeed Web" pitchFamily="2" charset="-78"/>
                <a:cs typeface="Al Qalam Quran Majeed Web" pitchFamily="2" charset="-78"/>
              </a:rPr>
              <a:t>غائب</a:t>
            </a:r>
            <a:endParaRPr lang="en-US" sz="5900" dirty="0">
              <a:latin typeface="Al Qalam Quran Majeed Web" pitchFamily="2" charset="-78"/>
              <a:cs typeface="Al Qalam Quran Majeed Web" pitchFamily="2" charset="-78"/>
            </a:endParaRPr>
          </a:p>
        </p:txBody>
      </p:sp>
      <p:sp>
        <p:nvSpPr>
          <p:cNvPr id="9" name="Rectangle 8"/>
          <p:cNvSpPr/>
          <p:nvPr/>
        </p:nvSpPr>
        <p:spPr>
          <a:xfrm>
            <a:off x="512063" y="2357120"/>
            <a:ext cx="9061807" cy="73152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solidFill>
                  <a:schemeClr val="accent1"/>
                </a:solidFill>
                <a:latin typeface="Al Qalam Quran Majeed Web" pitchFamily="2" charset="-78"/>
                <a:cs typeface="Al Qalam Quran Majeed Web" pitchFamily="2" charset="-78"/>
              </a:rPr>
              <a:t>اثبات فعل ماضى معروف</a:t>
            </a:r>
            <a:endParaRPr lang="en-US" sz="5900" dirty="0">
              <a:solidFill>
                <a:schemeClr val="accent1"/>
              </a:solidFill>
              <a:latin typeface="Al Qalam Quran Majeed Web" pitchFamily="2" charset="-78"/>
              <a:cs typeface="Al Qalam Quran Majeed Web" pitchFamily="2" charset="-78"/>
            </a:endParaRPr>
          </a:p>
        </p:txBody>
      </p:sp>
      <p:sp>
        <p:nvSpPr>
          <p:cNvPr id="10" name="Rectangle 9"/>
          <p:cNvSpPr/>
          <p:nvPr/>
        </p:nvSpPr>
        <p:spPr>
          <a:xfrm>
            <a:off x="597408" y="3169920"/>
            <a:ext cx="8961120" cy="73152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latin typeface="Al Qalam Quran Majeed Web" pitchFamily="2" charset="-78"/>
                <a:cs typeface="Al Qalam Quran Majeed Web" pitchFamily="2" charset="-78"/>
              </a:rPr>
              <a:t>الايمان</a:t>
            </a:r>
            <a:endParaRPr lang="en-US" sz="5900" dirty="0" smtClean="0">
              <a:latin typeface="Al Qalam Quran Majeed Web" pitchFamily="2" charset="-78"/>
              <a:cs typeface="Al Qalam Quran Majeed Web" pitchFamily="2" charset="-78"/>
            </a:endParaRPr>
          </a:p>
        </p:txBody>
      </p:sp>
      <p:sp>
        <p:nvSpPr>
          <p:cNvPr id="12" name="Rectangle 11"/>
          <p:cNvSpPr/>
          <p:nvPr/>
        </p:nvSpPr>
        <p:spPr>
          <a:xfrm>
            <a:off x="597408" y="3982720"/>
            <a:ext cx="8961120"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solidFill>
                  <a:srgbClr val="00B050"/>
                </a:solidFill>
                <a:latin typeface="Al Qalam Quran Majeed Web" pitchFamily="2" charset="-78"/>
                <a:cs typeface="Al Qalam Quran Majeed Web" pitchFamily="2" charset="-78"/>
              </a:rPr>
              <a:t>افعال</a:t>
            </a:r>
            <a:endParaRPr lang="en-US" sz="5900" dirty="0" smtClean="0">
              <a:solidFill>
                <a:srgbClr val="00B050"/>
              </a:solidFill>
              <a:latin typeface="Al Qalam Quran Majeed Web" pitchFamily="2" charset="-78"/>
              <a:cs typeface="Al Qalam Quran Majeed Web" pitchFamily="2" charset="-78"/>
            </a:endParaRPr>
          </a:p>
        </p:txBody>
      </p:sp>
      <p:sp>
        <p:nvSpPr>
          <p:cNvPr id="13" name="Rectangle 12"/>
          <p:cNvSpPr/>
          <p:nvPr/>
        </p:nvSpPr>
        <p:spPr>
          <a:xfrm>
            <a:off x="597408" y="4714240"/>
            <a:ext cx="8961120"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4800" b="1" dirty="0" smtClean="0">
                <a:latin typeface="Al Qalam Quran Majeed Web" pitchFamily="2" charset="-78"/>
                <a:cs typeface="Al Qalam Quran Majeed Web" pitchFamily="2" charset="-78"/>
              </a:rPr>
              <a:t>ا</a:t>
            </a:r>
            <a:r>
              <a:rPr lang="ar-SA" sz="4800" b="1" dirty="0" smtClean="0">
                <a:latin typeface="Al Qalam Quran Majeed Web" pitchFamily="2" charset="-78"/>
                <a:cs typeface="Al Qalam Quran Majeed Web" pitchFamily="2" charset="-78"/>
              </a:rPr>
              <a:t>_م_ن</a:t>
            </a:r>
            <a:endParaRPr lang="en-US" sz="4800" b="1" dirty="0" smtClean="0">
              <a:latin typeface="Al Qalam Quran Majeed Web" pitchFamily="2" charset="-78"/>
              <a:cs typeface="Al Qalam Quran Majeed Web" pitchFamily="2" charset="-78"/>
            </a:endParaRPr>
          </a:p>
        </p:txBody>
      </p:sp>
      <p:sp>
        <p:nvSpPr>
          <p:cNvPr id="14" name="Rectangle 13"/>
          <p:cNvSpPr/>
          <p:nvPr/>
        </p:nvSpPr>
        <p:spPr>
          <a:xfrm>
            <a:off x="512064" y="5445760"/>
            <a:ext cx="9162494"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300" b="1" dirty="0" smtClean="0">
                <a:solidFill>
                  <a:schemeClr val="accent1"/>
                </a:solidFill>
                <a:latin typeface="Al Qalam Quran Majeed Web" pitchFamily="2" charset="-78"/>
                <a:cs typeface="Al Qalam Quran Majeed Web" pitchFamily="2" charset="-78"/>
              </a:rPr>
              <a:t>مهموز فاء</a:t>
            </a:r>
            <a:endParaRPr lang="en-US" sz="5300" b="1" dirty="0" smtClean="0">
              <a:solidFill>
                <a:schemeClr val="accent1"/>
              </a:solidFill>
              <a:latin typeface="Al Qalam Quran Majeed Web" pitchFamily="2" charset="-78"/>
              <a:cs typeface="Al Qalam Quran Majeed Web" pitchFamily="2" charset="-78"/>
            </a:endParaRPr>
          </a:p>
        </p:txBody>
      </p:sp>
      <p:sp>
        <p:nvSpPr>
          <p:cNvPr id="15" name="Rectangle 14"/>
          <p:cNvSpPr/>
          <p:nvPr/>
        </p:nvSpPr>
        <p:spPr>
          <a:xfrm>
            <a:off x="512064" y="6177280"/>
            <a:ext cx="9162494" cy="73152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en-US" sz="3500" dirty="0" err="1" smtClean="0">
                <a:latin typeface="Nikosh" pitchFamily="2" charset="0"/>
                <a:cs typeface="Nikosh" pitchFamily="2" charset="0"/>
              </a:rPr>
              <a:t>তারা</a:t>
            </a:r>
            <a:r>
              <a:rPr lang="en-US" sz="3500" dirty="0" smtClean="0">
                <a:latin typeface="Nikosh" pitchFamily="2" charset="0"/>
                <a:cs typeface="Nikosh" pitchFamily="2" charset="0"/>
              </a:rPr>
              <a:t> </a:t>
            </a:r>
            <a:r>
              <a:rPr lang="en-US" sz="3500" dirty="0" err="1" smtClean="0">
                <a:latin typeface="Nikosh" pitchFamily="2" charset="0"/>
                <a:cs typeface="Nikosh" pitchFamily="2" charset="0"/>
              </a:rPr>
              <a:t>ঈমান</a:t>
            </a:r>
            <a:r>
              <a:rPr lang="en-US" sz="3500" dirty="0" smtClean="0">
                <a:latin typeface="Nikosh" pitchFamily="2" charset="0"/>
                <a:cs typeface="Nikosh" pitchFamily="2" charset="0"/>
              </a:rPr>
              <a:t> </a:t>
            </a:r>
            <a:r>
              <a:rPr lang="en-US" sz="3500" dirty="0" err="1" smtClean="0">
                <a:latin typeface="Nikosh" pitchFamily="2" charset="0"/>
                <a:cs typeface="Nikosh" pitchFamily="2" charset="0"/>
              </a:rPr>
              <a:t>এনেছে</a:t>
            </a:r>
            <a:r>
              <a:rPr lang="en-US" sz="3500" dirty="0" smtClean="0">
                <a:latin typeface="Nikosh" pitchFamily="2" charset="0"/>
                <a:cs typeface="Nikosh" pitchFamily="2" charset="0"/>
              </a:rPr>
              <a:t>।</a:t>
            </a:r>
            <a:endParaRPr lang="en-US" sz="3500" dirty="0" smtClean="0">
              <a:latin typeface="Nikosh" pitchFamily="2" charset="0"/>
              <a:cs typeface="Nikosh" pitchFamily="2" charset="0"/>
            </a:endParaRPr>
          </a:p>
        </p:txBody>
      </p:sp>
      <p:sp>
        <p:nvSpPr>
          <p:cNvPr id="17" name="Rectangle 16"/>
          <p:cNvSpPr/>
          <p:nvPr/>
        </p:nvSpPr>
        <p:spPr>
          <a:xfrm>
            <a:off x="85344" y="731520"/>
            <a:ext cx="12545568"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4400" b="1" dirty="0" smtClean="0">
                <a:solidFill>
                  <a:schemeClr val="accent6">
                    <a:lumMod val="75000"/>
                  </a:schemeClr>
                </a:solidFill>
                <a:latin typeface="Al Qalam Quran Majeed Web" pitchFamily="2" charset="-78"/>
                <a:cs typeface="Al Qalam Quran Majeed Web" pitchFamily="2" charset="-78"/>
              </a:rPr>
              <a:t>امنوا</a:t>
            </a:r>
            <a:endParaRPr lang="en-US" sz="4400" b="1" dirty="0">
              <a:solidFill>
                <a:schemeClr val="accent6">
                  <a:lumMod val="75000"/>
                </a:schemeClr>
              </a:solidFill>
              <a:latin typeface="Al Qalam Quran Majeed Web" pitchFamily="2" charset="-78"/>
              <a:cs typeface="Al Qalam Quran Majeed Web" pitchFamily="2" charset="-78"/>
            </a:endParaRPr>
          </a:p>
        </p:txBody>
      </p:sp>
    </p:spTree>
    <p:extLst>
      <p:ext uri="{BB962C8B-B14F-4D97-AF65-F5344CB8AC3E}">
        <p14:creationId xmlns="" xmlns:p14="http://schemas.microsoft.com/office/powerpoint/2010/main" val="33542374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fltVal val="0"/>
                                          </p:val>
                                        </p:tav>
                                        <p:tav tm="100000">
                                          <p:val>
                                            <p:strVal val="#ppt_w"/>
                                          </p:val>
                                        </p:tav>
                                      </p:tavLst>
                                    </p:anim>
                                    <p:anim calcmode="lin" valueType="num">
                                      <p:cBhvr>
                                        <p:cTn id="8" dur="2000" fill="hold"/>
                                        <p:tgtEl>
                                          <p:spTgt spid="5"/>
                                        </p:tgtEl>
                                        <p:attrNameLst>
                                          <p:attrName>ppt_h</p:attrName>
                                        </p:attrNameLst>
                                      </p:cBhvr>
                                      <p:tavLst>
                                        <p:tav tm="0">
                                          <p:val>
                                            <p:fltVal val="0"/>
                                          </p:val>
                                        </p:tav>
                                        <p:tav tm="100000">
                                          <p:val>
                                            <p:strVal val="#ppt_h"/>
                                          </p:val>
                                        </p:tav>
                                      </p:tavLst>
                                    </p:anim>
                                    <p:animEffect transition="in" filter="fade">
                                      <p:cBhvr>
                                        <p:cTn id="9" dur="2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additive="base">
                                        <p:cTn id="14" dur="500" fill="hold"/>
                                        <p:tgtEl>
                                          <p:spTgt spid="17"/>
                                        </p:tgtEl>
                                        <p:attrNameLst>
                                          <p:attrName>ppt_x</p:attrName>
                                        </p:attrNameLst>
                                      </p:cBhvr>
                                      <p:tavLst>
                                        <p:tav tm="0">
                                          <p:val>
                                            <p:strVal val="#ppt_x"/>
                                          </p:val>
                                        </p:tav>
                                        <p:tav tm="100000">
                                          <p:val>
                                            <p:strVal val="#ppt_x"/>
                                          </p:val>
                                        </p:tav>
                                      </p:tavLst>
                                    </p:anim>
                                    <p:anim calcmode="lin" valueType="num">
                                      <p:cBhvr additive="base">
                                        <p:cTn id="1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9" grpId="0" animBg="1"/>
      <p:bldP spid="10" grpId="0" animBg="1"/>
      <p:bldP spid="12" grpId="0" animBg="1"/>
      <p:bldP spid="13" grpId="0" animBg="1"/>
      <p:bldP spid="14" grpId="0" animBg="1"/>
      <p:bldP spid="15" grpId="0" animBg="1"/>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0160" y="76200"/>
            <a:ext cx="10155936" cy="578620"/>
          </a:xfrm>
          <a:prstGeom prst="rect">
            <a:avLst/>
          </a:prstGeom>
          <a:noFill/>
        </p:spPr>
        <p:txBody>
          <a:bodyPr wrap="square" lIns="100584" tIns="50292" rIns="100584" bIns="50292" rtlCol="0">
            <a:spAutoFit/>
          </a:bodyPr>
          <a:lstStyle/>
          <a:p>
            <a:pPr algn="ctr"/>
            <a:r>
              <a:rPr lang="ar-SA" sz="3100" dirty="0" smtClean="0">
                <a:solidFill>
                  <a:schemeClr val="bg1"/>
                </a:solidFill>
                <a:latin typeface="Nikosh" pitchFamily="2" charset="0"/>
                <a:cs typeface="Nikosh" pitchFamily="2" charset="0"/>
              </a:rPr>
              <a:t>تحقيق</a:t>
            </a:r>
            <a:r>
              <a:rPr lang="en-US" sz="3100" dirty="0" smtClean="0">
                <a:solidFill>
                  <a:schemeClr val="bg1"/>
                </a:solidFill>
                <a:latin typeface="Nikosh" pitchFamily="2" charset="0"/>
                <a:cs typeface="Nikosh" pitchFamily="2" charset="0"/>
              </a:rPr>
              <a:t> </a:t>
            </a:r>
            <a:r>
              <a:rPr lang="en-US" sz="3100" dirty="0" err="1" smtClean="0">
                <a:solidFill>
                  <a:schemeClr val="bg1"/>
                </a:solidFill>
                <a:latin typeface="Nikosh" pitchFamily="2" charset="0"/>
                <a:cs typeface="Nikosh" pitchFamily="2" charset="0"/>
              </a:rPr>
              <a:t>বা</a:t>
            </a:r>
            <a:r>
              <a:rPr lang="en-US" sz="3100" dirty="0" smtClean="0">
                <a:solidFill>
                  <a:schemeClr val="bg1"/>
                </a:solidFill>
                <a:latin typeface="Nikosh" pitchFamily="2" charset="0"/>
                <a:cs typeface="Nikosh" pitchFamily="2" charset="0"/>
              </a:rPr>
              <a:t> </a:t>
            </a:r>
            <a:r>
              <a:rPr lang="en-US" sz="3100" dirty="0" err="1" smtClean="0">
                <a:solidFill>
                  <a:schemeClr val="bg1"/>
                </a:solidFill>
                <a:latin typeface="Nikosh" pitchFamily="2" charset="0"/>
                <a:cs typeface="Nikosh" pitchFamily="2" charset="0"/>
              </a:rPr>
              <a:t>শব্দ</a:t>
            </a:r>
            <a:r>
              <a:rPr lang="en-US" sz="3100" dirty="0" smtClean="0">
                <a:solidFill>
                  <a:schemeClr val="bg1"/>
                </a:solidFill>
                <a:latin typeface="Nikosh" pitchFamily="2" charset="0"/>
                <a:cs typeface="Nikosh" pitchFamily="2" charset="0"/>
              </a:rPr>
              <a:t> </a:t>
            </a:r>
            <a:r>
              <a:rPr lang="en-US" sz="3100" dirty="0" err="1" smtClean="0">
                <a:solidFill>
                  <a:schemeClr val="bg1"/>
                </a:solidFill>
                <a:latin typeface="Nikosh" pitchFamily="2" charset="0"/>
                <a:cs typeface="Nikosh" pitchFamily="2" charset="0"/>
              </a:rPr>
              <a:t>বিশ্লেষণ</a:t>
            </a:r>
            <a:r>
              <a:rPr lang="en-US" sz="3100" dirty="0" smtClean="0">
                <a:solidFill>
                  <a:schemeClr val="bg1"/>
                </a:solidFill>
                <a:latin typeface="Nikosh" pitchFamily="2" charset="0"/>
                <a:cs typeface="Nikosh" pitchFamily="2" charset="0"/>
              </a:rPr>
              <a:t> </a:t>
            </a:r>
            <a:r>
              <a:rPr lang="en-US" sz="3100" dirty="0" err="1" smtClean="0">
                <a:solidFill>
                  <a:schemeClr val="bg1"/>
                </a:solidFill>
                <a:latin typeface="Nikosh" pitchFamily="2" charset="0"/>
                <a:cs typeface="Nikosh" pitchFamily="2" charset="0"/>
              </a:rPr>
              <a:t>করি</a:t>
            </a:r>
            <a:endParaRPr lang="en-US" sz="3100" dirty="0">
              <a:solidFill>
                <a:schemeClr val="bg1"/>
              </a:solidFill>
              <a:latin typeface="Nikosh" pitchFamily="2" charset="0"/>
              <a:cs typeface="Nikosh" pitchFamily="2" charset="0"/>
            </a:endParaRPr>
          </a:p>
        </p:txBody>
      </p:sp>
      <p:sp>
        <p:nvSpPr>
          <p:cNvPr id="5" name="TextBox 4"/>
          <p:cNvSpPr txBox="1"/>
          <p:nvPr/>
        </p:nvSpPr>
        <p:spPr>
          <a:xfrm>
            <a:off x="341376" y="1056640"/>
            <a:ext cx="9985248" cy="486287"/>
          </a:xfrm>
          <a:prstGeom prst="rect">
            <a:avLst/>
          </a:prstGeom>
          <a:noFill/>
        </p:spPr>
        <p:txBody>
          <a:bodyPr wrap="square" lIns="100584" tIns="50292" rIns="100584" bIns="50292" rtlCol="0">
            <a:spAutoFit/>
          </a:bodyPr>
          <a:lstStyle/>
          <a:p>
            <a:endParaRPr lang="en-US" sz="2500" dirty="0">
              <a:latin typeface="Nikosh" pitchFamily="2" charset="0"/>
              <a:cs typeface="Nikosh" pitchFamily="2" charset="0"/>
            </a:endParaRPr>
          </a:p>
        </p:txBody>
      </p:sp>
      <p:graphicFrame>
        <p:nvGraphicFramePr>
          <p:cNvPr id="6" name="Table 5"/>
          <p:cNvGraphicFramePr>
            <a:graphicFrameLocks noGrp="1"/>
          </p:cNvGraphicFramePr>
          <p:nvPr/>
        </p:nvGraphicFramePr>
        <p:xfrm>
          <a:off x="256033" y="731520"/>
          <a:ext cx="12289536" cy="6174893"/>
        </p:xfrm>
        <a:graphic>
          <a:graphicData uri="http://schemas.openxmlformats.org/drawingml/2006/table">
            <a:tbl>
              <a:tblPr firstRow="1" bandRow="1">
                <a:tableStyleId>{E8B1032C-EA38-4F05-BA0D-38AFFFC7BED3}</a:tableStyleId>
              </a:tblPr>
              <a:tblGrid>
                <a:gridCol w="9319959"/>
                <a:gridCol w="2969577"/>
              </a:tblGrid>
              <a:tr h="703583">
                <a:tc gridSpan="2">
                  <a:txBody>
                    <a:bodyPr/>
                    <a:lstStyle/>
                    <a:p>
                      <a:pPr algn="ctr"/>
                      <a:endParaRPr lang="en-US" sz="3800" dirty="0">
                        <a:latin typeface="Al Qalam Quran Majeed Web" pitchFamily="2" charset="-78"/>
                        <a:cs typeface="Al Qalam Quran Majeed Web" pitchFamily="2" charset="-78"/>
                      </a:endParaRPr>
                    </a:p>
                  </a:txBody>
                  <a:tcPr marL="102413" marR="102413" marT="48768" marB="4876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a:endParaRPr lang="en-US" sz="4000" dirty="0">
                        <a:latin typeface="Al Qalam Quran Majeed Web" pitchFamily="2" charset="-78"/>
                        <a:cs typeface="Al Qalam Quran Majeed Web" pitchFamily="2" charset="-78"/>
                      </a:endParaRPr>
                    </a:p>
                  </a:txBody>
                  <a:tcPr/>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lnT w="12700" cap="flat" cmpd="sng" algn="ctr">
                      <a:noFill/>
                      <a:prstDash val="solid"/>
                      <a:round/>
                      <a:headEnd type="none" w="med" len="med"/>
                      <a:tailEnd type="none" w="med" len="med"/>
                    </a:lnT>
                  </a:tcPr>
                </a:tc>
                <a:tc>
                  <a:txBody>
                    <a:bodyPr/>
                    <a:lstStyle/>
                    <a:p>
                      <a:pPr algn="ctr"/>
                      <a:r>
                        <a:rPr lang="ar-SA" sz="4300" dirty="0" smtClean="0">
                          <a:latin typeface="Al Qalam Quran Majeed Web" pitchFamily="2" charset="-78"/>
                          <a:cs typeface="Al Qalam Quran Majeed Web" pitchFamily="2" charset="-78"/>
                        </a:rPr>
                        <a:t>صيغة</a:t>
                      </a:r>
                      <a:endParaRPr lang="en-US" sz="4300" dirty="0">
                        <a:latin typeface="Al Qalam Quran Majeed Web" pitchFamily="2" charset="-78"/>
                        <a:cs typeface="Al Qalam Quran Majeed Web" pitchFamily="2" charset="-78"/>
                      </a:endParaRPr>
                    </a:p>
                  </a:txBody>
                  <a:tcPr marL="102413" marR="102413" marT="48768" marB="48768">
                    <a:lnT w="12700" cap="flat" cmpd="sng" algn="ctr">
                      <a:noFill/>
                      <a:prstDash val="solid"/>
                      <a:round/>
                      <a:headEnd type="none" w="med" len="med"/>
                      <a:tailEnd type="none" w="med" len="med"/>
                    </a:lnT>
                  </a:tcPr>
                </a:tc>
              </a:tr>
              <a:tr h="954174">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solidFill>
                            <a:schemeClr val="accent5">
                              <a:lumMod val="75000"/>
                            </a:schemeClr>
                          </a:solidFill>
                          <a:latin typeface="Al Qalam Quran Majeed Web" pitchFamily="2" charset="-78"/>
                          <a:cs typeface="Al Qalam Quran Majeed Web" pitchFamily="2" charset="-78"/>
                        </a:rPr>
                        <a:t>بحث</a:t>
                      </a:r>
                      <a:endParaRPr lang="en-US" sz="4300" dirty="0">
                        <a:solidFill>
                          <a:schemeClr val="accent5">
                            <a:lumMod val="75000"/>
                          </a:schemeClr>
                        </a:solidFill>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latin typeface="Al Qalam Quran Majeed Web" pitchFamily="2" charset="-78"/>
                          <a:cs typeface="Al Qalam Quran Majeed Web" pitchFamily="2" charset="-78"/>
                        </a:rPr>
                        <a:t>مصدر</a:t>
                      </a:r>
                      <a:endParaRPr lang="en-US" sz="4300" dirty="0">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solidFill>
                            <a:srgbClr val="00B050"/>
                          </a:solidFill>
                          <a:latin typeface="Al Qalam Quran Majeed Web" pitchFamily="2" charset="-78"/>
                          <a:cs typeface="Al Qalam Quran Majeed Web" pitchFamily="2" charset="-78"/>
                        </a:rPr>
                        <a:t>باب</a:t>
                      </a:r>
                      <a:endParaRPr lang="en-US" sz="4300" dirty="0">
                        <a:solidFill>
                          <a:srgbClr val="00B050"/>
                        </a:solidFill>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latin typeface="Al Qalam Quran Majeed Web" pitchFamily="2" charset="-78"/>
                          <a:cs typeface="Al Qalam Quran Majeed Web" pitchFamily="2" charset="-78"/>
                        </a:rPr>
                        <a:t>مادة</a:t>
                      </a:r>
                      <a:endParaRPr lang="en-US" sz="4300" dirty="0">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Al Qalam Quran Majeed Web" pitchFamily="2" charset="-78"/>
                        <a:cs typeface="Al Qalam Quran Majeed Web" pitchFamily="2" charset="-78"/>
                      </a:endParaRPr>
                    </a:p>
                  </a:txBody>
                  <a:tcPr marL="102413" marR="102413" marT="48768" marB="48768"/>
                </a:tc>
                <a:tc>
                  <a:txBody>
                    <a:bodyPr/>
                    <a:lstStyle/>
                    <a:p>
                      <a:pPr algn="ctr"/>
                      <a:r>
                        <a:rPr lang="ar-SA" sz="4300" dirty="0" smtClean="0">
                          <a:solidFill>
                            <a:schemeClr val="accent1"/>
                          </a:solidFill>
                          <a:latin typeface="Al Qalam Quran Majeed Web" pitchFamily="2" charset="-78"/>
                          <a:cs typeface="Al Qalam Quran Majeed Web" pitchFamily="2" charset="-78"/>
                        </a:rPr>
                        <a:t>جنس</a:t>
                      </a:r>
                      <a:endParaRPr lang="en-US" sz="4300" dirty="0">
                        <a:solidFill>
                          <a:schemeClr val="accent1"/>
                        </a:solidFill>
                        <a:latin typeface="Al Qalam Quran Majeed Web" pitchFamily="2" charset="-78"/>
                        <a:cs typeface="Al Qalam Quran Majeed Web" pitchFamily="2" charset="-78"/>
                      </a:endParaRPr>
                    </a:p>
                  </a:txBody>
                  <a:tcPr marL="102413" marR="102413" marT="48768" marB="48768"/>
                </a:tc>
              </a:tr>
              <a:tr h="747776">
                <a:tc>
                  <a:txBody>
                    <a:bodyPr/>
                    <a:lstStyle/>
                    <a:p>
                      <a:pPr algn="ctr"/>
                      <a:endParaRPr lang="en-US" sz="4300" dirty="0">
                        <a:latin typeface="Nikosh" pitchFamily="2" charset="0"/>
                        <a:cs typeface="Nikosh" pitchFamily="2" charset="0"/>
                      </a:endParaRPr>
                    </a:p>
                  </a:txBody>
                  <a:tcPr marL="102413" marR="102413" marT="48768" marB="48768"/>
                </a:tc>
                <a:tc>
                  <a:txBody>
                    <a:bodyPr/>
                    <a:lstStyle/>
                    <a:p>
                      <a:pPr algn="ctr"/>
                      <a:r>
                        <a:rPr lang="ar-SA" sz="4300" dirty="0" smtClean="0">
                          <a:latin typeface="Al Qalam Quran Majeed Web" pitchFamily="2" charset="-78"/>
                          <a:cs typeface="Al Qalam Quran Majeed Web" pitchFamily="2" charset="-78"/>
                        </a:rPr>
                        <a:t>معنى</a:t>
                      </a:r>
                      <a:endParaRPr lang="en-US" sz="4300" dirty="0">
                        <a:latin typeface="Al Qalam Quran Majeed Web" pitchFamily="2" charset="-78"/>
                        <a:cs typeface="Al Qalam Quran Majeed Web" pitchFamily="2" charset="-78"/>
                      </a:endParaRPr>
                    </a:p>
                  </a:txBody>
                  <a:tcPr marL="102413" marR="102413" marT="48768" marB="48768"/>
                </a:tc>
              </a:tr>
            </a:tbl>
          </a:graphicData>
        </a:graphic>
      </p:graphicFrame>
      <p:sp>
        <p:nvSpPr>
          <p:cNvPr id="8" name="Rectangle 7"/>
          <p:cNvSpPr/>
          <p:nvPr/>
        </p:nvSpPr>
        <p:spPr>
          <a:xfrm>
            <a:off x="341377" y="1544320"/>
            <a:ext cx="9191334"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latin typeface="Al Qalam Quran Majeed Web" pitchFamily="2" charset="-78"/>
                <a:cs typeface="Al Qalam Quran Majeed Web" pitchFamily="2" charset="-78"/>
              </a:rPr>
              <a:t>جمع</a:t>
            </a:r>
            <a:r>
              <a:rPr lang="ar-SA" sz="5900" dirty="0" smtClean="0">
                <a:latin typeface="Al Qalam Quran Majeed Web" pitchFamily="2" charset="-78"/>
                <a:cs typeface="Al Qalam Quran Majeed Web" pitchFamily="2" charset="-78"/>
              </a:rPr>
              <a:t> مذكر غائب</a:t>
            </a:r>
            <a:endParaRPr lang="en-US" sz="5900" dirty="0">
              <a:latin typeface="Al Qalam Quran Majeed Web" pitchFamily="2" charset="-78"/>
              <a:cs typeface="Al Qalam Quran Majeed Web" pitchFamily="2" charset="-78"/>
            </a:endParaRPr>
          </a:p>
        </p:txBody>
      </p:sp>
      <p:sp>
        <p:nvSpPr>
          <p:cNvPr id="9" name="Rectangle 8"/>
          <p:cNvSpPr/>
          <p:nvPr/>
        </p:nvSpPr>
        <p:spPr>
          <a:xfrm>
            <a:off x="256033" y="2357120"/>
            <a:ext cx="9294607" cy="73152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solidFill>
                  <a:schemeClr val="accent1"/>
                </a:solidFill>
                <a:latin typeface="Al Qalam Quran Majeed Web" pitchFamily="2" charset="-78"/>
                <a:cs typeface="Al Qalam Quran Majeed Web" pitchFamily="2" charset="-78"/>
              </a:rPr>
              <a:t>اثبات فعل مضارع معروف</a:t>
            </a:r>
            <a:endParaRPr lang="en-US" sz="5900" dirty="0">
              <a:solidFill>
                <a:schemeClr val="accent1"/>
              </a:solidFill>
              <a:latin typeface="Al Qalam Quran Majeed Web" pitchFamily="2" charset="-78"/>
              <a:cs typeface="Al Qalam Quran Majeed Web" pitchFamily="2" charset="-78"/>
            </a:endParaRPr>
          </a:p>
        </p:txBody>
      </p:sp>
      <p:sp>
        <p:nvSpPr>
          <p:cNvPr id="10" name="Rectangle 9"/>
          <p:cNvSpPr/>
          <p:nvPr/>
        </p:nvSpPr>
        <p:spPr>
          <a:xfrm>
            <a:off x="341377" y="3169920"/>
            <a:ext cx="9191334" cy="73152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latin typeface="Al Qalam Quran Majeed Web" pitchFamily="2" charset="-78"/>
                <a:cs typeface="Al Qalam Quran Majeed Web" pitchFamily="2" charset="-78"/>
              </a:rPr>
              <a:t>المقاتلة</a:t>
            </a:r>
            <a:endParaRPr lang="en-US" sz="5900" dirty="0" smtClean="0">
              <a:latin typeface="Al Qalam Quran Majeed Web" pitchFamily="2" charset="-78"/>
              <a:cs typeface="Al Qalam Quran Majeed Web" pitchFamily="2" charset="-78"/>
            </a:endParaRPr>
          </a:p>
        </p:txBody>
      </p:sp>
      <p:sp>
        <p:nvSpPr>
          <p:cNvPr id="12" name="Rectangle 11"/>
          <p:cNvSpPr/>
          <p:nvPr/>
        </p:nvSpPr>
        <p:spPr>
          <a:xfrm>
            <a:off x="341377" y="3982720"/>
            <a:ext cx="9191334"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900" dirty="0" smtClean="0">
                <a:solidFill>
                  <a:srgbClr val="00B050"/>
                </a:solidFill>
                <a:latin typeface="Al Qalam Quran Majeed Web" pitchFamily="2" charset="-78"/>
                <a:cs typeface="Al Qalam Quran Majeed Web" pitchFamily="2" charset="-78"/>
              </a:rPr>
              <a:t>مفاعلة</a:t>
            </a:r>
            <a:endParaRPr lang="en-US" sz="5900" dirty="0" smtClean="0">
              <a:solidFill>
                <a:srgbClr val="00B050"/>
              </a:solidFill>
              <a:latin typeface="Al Qalam Quran Majeed Web" pitchFamily="2" charset="-78"/>
              <a:cs typeface="Al Qalam Quran Majeed Web" pitchFamily="2" charset="-78"/>
            </a:endParaRPr>
          </a:p>
        </p:txBody>
      </p:sp>
      <p:sp>
        <p:nvSpPr>
          <p:cNvPr id="13" name="Rectangle 12"/>
          <p:cNvSpPr/>
          <p:nvPr/>
        </p:nvSpPr>
        <p:spPr>
          <a:xfrm>
            <a:off x="341377" y="4714240"/>
            <a:ext cx="9191334"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4800" b="1" dirty="0" smtClean="0">
                <a:latin typeface="Al Qalam Quran Majeed Web" pitchFamily="2" charset="-78"/>
                <a:cs typeface="Al Qalam Quran Majeed Web" pitchFamily="2" charset="-78"/>
              </a:rPr>
              <a:t>ق</a:t>
            </a:r>
            <a:r>
              <a:rPr lang="ar-SA" sz="4800" b="1" dirty="0" smtClean="0">
                <a:latin typeface="Al Qalam Quran Majeed Web" pitchFamily="2" charset="-78"/>
                <a:cs typeface="Al Qalam Quran Majeed Web" pitchFamily="2" charset="-78"/>
              </a:rPr>
              <a:t>_ت_ل</a:t>
            </a:r>
            <a:endParaRPr lang="en-US" sz="4800" b="1" dirty="0" smtClean="0">
              <a:latin typeface="Al Qalam Quran Majeed Web" pitchFamily="2" charset="-78"/>
              <a:cs typeface="Al Qalam Quran Majeed Web" pitchFamily="2" charset="-78"/>
            </a:endParaRPr>
          </a:p>
        </p:txBody>
      </p:sp>
      <p:sp>
        <p:nvSpPr>
          <p:cNvPr id="14" name="Rectangle 13"/>
          <p:cNvSpPr/>
          <p:nvPr/>
        </p:nvSpPr>
        <p:spPr>
          <a:xfrm>
            <a:off x="256032" y="5445760"/>
            <a:ext cx="9397881"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5300" b="1" dirty="0" smtClean="0">
                <a:solidFill>
                  <a:schemeClr val="accent1"/>
                </a:solidFill>
                <a:latin typeface="Al Qalam Quran Majeed Web" pitchFamily="2" charset="-78"/>
                <a:cs typeface="Al Qalam Quran Majeed Web" pitchFamily="2" charset="-78"/>
              </a:rPr>
              <a:t>صحيح</a:t>
            </a:r>
            <a:endParaRPr lang="en-US" sz="5300" b="1" dirty="0" smtClean="0">
              <a:solidFill>
                <a:schemeClr val="accent1"/>
              </a:solidFill>
              <a:latin typeface="Al Qalam Quran Majeed Web" pitchFamily="2" charset="-78"/>
              <a:cs typeface="Al Qalam Quran Majeed Web" pitchFamily="2" charset="-78"/>
            </a:endParaRPr>
          </a:p>
        </p:txBody>
      </p:sp>
      <p:sp>
        <p:nvSpPr>
          <p:cNvPr id="15" name="Rectangle 14"/>
          <p:cNvSpPr/>
          <p:nvPr/>
        </p:nvSpPr>
        <p:spPr>
          <a:xfrm>
            <a:off x="256032" y="6177280"/>
            <a:ext cx="9397881" cy="73152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en-US" sz="3500" dirty="0" err="1" smtClean="0">
                <a:latin typeface="Nikosh" pitchFamily="2" charset="0"/>
                <a:cs typeface="Nikosh" pitchFamily="2" charset="0"/>
              </a:rPr>
              <a:t>তারা</a:t>
            </a:r>
            <a:r>
              <a:rPr lang="en-US" sz="3500" dirty="0" smtClean="0">
                <a:latin typeface="Nikosh" pitchFamily="2" charset="0"/>
                <a:cs typeface="Nikosh" pitchFamily="2" charset="0"/>
              </a:rPr>
              <a:t> </a:t>
            </a:r>
            <a:r>
              <a:rPr lang="en-US" sz="3500" dirty="0" err="1" smtClean="0">
                <a:latin typeface="Nikosh" pitchFamily="2" charset="0"/>
                <a:cs typeface="Nikosh" pitchFamily="2" charset="0"/>
              </a:rPr>
              <a:t>যুদ্ধ</a:t>
            </a:r>
            <a:r>
              <a:rPr lang="en-US" sz="3500" dirty="0" smtClean="0">
                <a:latin typeface="Nikosh" pitchFamily="2" charset="0"/>
                <a:cs typeface="Nikosh" pitchFamily="2" charset="0"/>
              </a:rPr>
              <a:t> </a:t>
            </a:r>
            <a:r>
              <a:rPr lang="en-US" sz="3500" dirty="0" err="1" smtClean="0">
                <a:latin typeface="Nikosh" pitchFamily="2" charset="0"/>
                <a:cs typeface="Nikosh" pitchFamily="2" charset="0"/>
              </a:rPr>
              <a:t>করে</a:t>
            </a:r>
            <a:r>
              <a:rPr lang="en-US" sz="3500" dirty="0" smtClean="0">
                <a:latin typeface="Nikosh" pitchFamily="2" charset="0"/>
                <a:cs typeface="Nikosh" pitchFamily="2" charset="0"/>
              </a:rPr>
              <a:t>।</a:t>
            </a:r>
            <a:endParaRPr lang="en-US" sz="3500" dirty="0" smtClean="0">
              <a:latin typeface="Nikosh" pitchFamily="2" charset="0"/>
              <a:cs typeface="Nikosh" pitchFamily="2" charset="0"/>
            </a:endParaRPr>
          </a:p>
        </p:txBody>
      </p:sp>
      <p:sp>
        <p:nvSpPr>
          <p:cNvPr id="17" name="Rectangle 16"/>
          <p:cNvSpPr/>
          <p:nvPr/>
        </p:nvSpPr>
        <p:spPr>
          <a:xfrm>
            <a:off x="0" y="731520"/>
            <a:ext cx="12801600" cy="650240"/>
          </a:xfrm>
          <a:prstGeom prst="rect">
            <a:avLst/>
          </a:prstGeom>
        </p:spPr>
        <p:style>
          <a:lnRef idx="2">
            <a:schemeClr val="accent6"/>
          </a:lnRef>
          <a:fillRef idx="1">
            <a:schemeClr val="lt1"/>
          </a:fillRef>
          <a:effectRef idx="0">
            <a:schemeClr val="accent6"/>
          </a:effectRef>
          <a:fontRef idx="minor">
            <a:schemeClr val="dk1"/>
          </a:fontRef>
        </p:style>
        <p:txBody>
          <a:bodyPr lIns="100584" tIns="50292" rIns="100584" bIns="50292" rtlCol="0" anchor="ctr"/>
          <a:lstStyle/>
          <a:p>
            <a:pPr algn="ctr"/>
            <a:r>
              <a:rPr lang="ar-SA" sz="4400" b="1" dirty="0" smtClean="0">
                <a:solidFill>
                  <a:schemeClr val="accent6">
                    <a:lumMod val="75000"/>
                  </a:schemeClr>
                </a:solidFill>
                <a:latin typeface="Al Qalam Quran Majeed Web" pitchFamily="2" charset="-78"/>
                <a:cs typeface="Al Qalam Quran Majeed Web" pitchFamily="2" charset="-78"/>
              </a:rPr>
              <a:t>يقاتلون</a:t>
            </a:r>
            <a:endParaRPr lang="en-US" sz="4400" b="1" dirty="0">
              <a:solidFill>
                <a:schemeClr val="accent6">
                  <a:lumMod val="75000"/>
                </a:schemeClr>
              </a:solidFill>
              <a:latin typeface="Al Qalam Quran Majeed Web" pitchFamily="2" charset="-78"/>
              <a:cs typeface="Al Qalam Quran Majeed Web" pitchFamily="2" charset="-78"/>
            </a:endParaRPr>
          </a:p>
        </p:txBody>
      </p:sp>
    </p:spTree>
    <p:extLst>
      <p:ext uri="{BB962C8B-B14F-4D97-AF65-F5344CB8AC3E}">
        <p14:creationId xmlns="" xmlns:p14="http://schemas.microsoft.com/office/powerpoint/2010/main" val="33542374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fltVal val="0"/>
                                          </p:val>
                                        </p:tav>
                                        <p:tav tm="100000">
                                          <p:val>
                                            <p:strVal val="#ppt_w"/>
                                          </p:val>
                                        </p:tav>
                                      </p:tavLst>
                                    </p:anim>
                                    <p:anim calcmode="lin" valueType="num">
                                      <p:cBhvr>
                                        <p:cTn id="8" dur="2000" fill="hold"/>
                                        <p:tgtEl>
                                          <p:spTgt spid="5"/>
                                        </p:tgtEl>
                                        <p:attrNameLst>
                                          <p:attrName>ppt_h</p:attrName>
                                        </p:attrNameLst>
                                      </p:cBhvr>
                                      <p:tavLst>
                                        <p:tav tm="0">
                                          <p:val>
                                            <p:fltVal val="0"/>
                                          </p:val>
                                        </p:tav>
                                        <p:tav tm="100000">
                                          <p:val>
                                            <p:strVal val="#ppt_h"/>
                                          </p:val>
                                        </p:tav>
                                      </p:tavLst>
                                    </p:anim>
                                    <p:animEffect transition="in" filter="fade">
                                      <p:cBhvr>
                                        <p:cTn id="9" dur="2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additive="base">
                                        <p:cTn id="14" dur="500" fill="hold"/>
                                        <p:tgtEl>
                                          <p:spTgt spid="17"/>
                                        </p:tgtEl>
                                        <p:attrNameLst>
                                          <p:attrName>ppt_x</p:attrName>
                                        </p:attrNameLst>
                                      </p:cBhvr>
                                      <p:tavLst>
                                        <p:tav tm="0">
                                          <p:val>
                                            <p:strVal val="#ppt_x"/>
                                          </p:val>
                                        </p:tav>
                                        <p:tav tm="100000">
                                          <p:val>
                                            <p:strVal val="#ppt_x"/>
                                          </p:val>
                                        </p:tav>
                                      </p:tavLst>
                                    </p:anim>
                                    <p:anim calcmode="lin" valueType="num">
                                      <p:cBhvr additive="base">
                                        <p:cTn id="1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9" grpId="0" animBg="1"/>
      <p:bldP spid="10" grpId="0" animBg="1"/>
      <p:bldP spid="12" grpId="0" animBg="1"/>
      <p:bldP spid="13" grpId="0" animBg="1"/>
      <p:bldP spid="14" grpId="0" animBg="1"/>
      <p:bldP spid="15" grpId="0" animBg="1"/>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2048256" y="406401"/>
            <a:ext cx="8757683" cy="793074"/>
          </a:xfrm>
          <a:prstGeom prst="rect">
            <a:avLst/>
          </a:prstGeom>
        </p:spPr>
        <p:style>
          <a:lnRef idx="2">
            <a:schemeClr val="accent6"/>
          </a:lnRef>
          <a:fillRef idx="1">
            <a:schemeClr val="lt1"/>
          </a:fillRef>
          <a:effectRef idx="0">
            <a:schemeClr val="accent6"/>
          </a:effectRef>
          <a:fontRef idx="minor">
            <a:schemeClr val="dk1"/>
          </a:fontRef>
        </p:style>
        <p:txBody>
          <a:bodyPr rtlCol="0" anchor="ctr">
            <a:normAutofit lnSpcReduction="10000"/>
          </a:bodyPr>
          <a:lstStyle/>
          <a:p>
            <a:pPr algn="ctr"/>
            <a:r>
              <a:rPr lang="en-US" sz="4800" b="1" dirty="0" err="1" smtClean="0">
                <a:solidFill>
                  <a:schemeClr val="accent6">
                    <a:lumMod val="75000"/>
                  </a:schemeClr>
                </a:solidFill>
                <a:latin typeface="Nikosh" pitchFamily="2" charset="0"/>
                <a:cs typeface="Nikosh" pitchFamily="2" charset="0"/>
              </a:rPr>
              <a:t>একক</a:t>
            </a:r>
            <a:r>
              <a:rPr lang="en-US" sz="4800" b="1" dirty="0" smtClean="0">
                <a:solidFill>
                  <a:schemeClr val="accent6">
                    <a:lumMod val="75000"/>
                  </a:schemeClr>
                </a:solidFill>
                <a:latin typeface="Nikosh" pitchFamily="2" charset="0"/>
                <a:cs typeface="Nikosh" pitchFamily="2" charset="0"/>
              </a:rPr>
              <a:t> </a:t>
            </a:r>
            <a:r>
              <a:rPr lang="en-US" sz="4800" b="1" dirty="0" err="1" smtClean="0">
                <a:solidFill>
                  <a:schemeClr val="accent6">
                    <a:lumMod val="75000"/>
                  </a:schemeClr>
                </a:solidFill>
                <a:latin typeface="Nikosh" pitchFamily="2" charset="0"/>
                <a:cs typeface="Nikosh" pitchFamily="2" charset="0"/>
              </a:rPr>
              <a:t>কাজ</a:t>
            </a:r>
            <a:endParaRPr lang="en-US" sz="4800" b="1" dirty="0" smtClean="0">
              <a:solidFill>
                <a:schemeClr val="accent6">
                  <a:lumMod val="75000"/>
                </a:schemeClr>
              </a:solidFill>
              <a:latin typeface="Nikosh" pitchFamily="2" charset="0"/>
              <a:cs typeface="Nikosh" pitchFamily="2" charset="0"/>
            </a:endParaRPr>
          </a:p>
        </p:txBody>
      </p:sp>
      <p:sp>
        <p:nvSpPr>
          <p:cNvPr id="5" name="Plaque 4"/>
          <p:cNvSpPr/>
          <p:nvPr/>
        </p:nvSpPr>
        <p:spPr>
          <a:xfrm>
            <a:off x="381000" y="2667000"/>
            <a:ext cx="12039600" cy="2133600"/>
          </a:xfrm>
          <a:prstGeom prst="plaqu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7200" dirty="0" smtClean="0"/>
              <a:t>اكتب شان نزول الايات الكريمة.</a:t>
            </a:r>
            <a:endParaRPr lang="en-US" sz="72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bg/>
                                          </p:spTgt>
                                        </p:tgtEl>
                                        <p:attrNameLst>
                                          <p:attrName>style.visibility</p:attrName>
                                        </p:attrNameLst>
                                      </p:cBhvr>
                                      <p:to>
                                        <p:strVal val="visible"/>
                                      </p:to>
                                    </p:set>
                                    <p:anim calcmode="lin" valueType="num">
                                      <p:cBhvr>
                                        <p:cTn id="7" dur="500" fill="hold"/>
                                        <p:tgtEl>
                                          <p:spTgt spid="4">
                                            <p:bg/>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bg/>
                                          </p:spTgt>
                                        </p:tgtEl>
                                        <p:attrNameLst>
                                          <p:attrName>ppt_y</p:attrName>
                                        </p:attrNameLst>
                                      </p:cBhvr>
                                      <p:tavLst>
                                        <p:tav tm="0">
                                          <p:val>
                                            <p:strVal val="#ppt_y"/>
                                          </p:val>
                                        </p:tav>
                                        <p:tav tm="100000">
                                          <p:val>
                                            <p:strVal val="#ppt_y"/>
                                          </p:val>
                                        </p:tav>
                                      </p:tavLst>
                                    </p:anim>
                                    <p:anim calcmode="lin" valueType="num">
                                      <p:cBhvr>
                                        <p:cTn id="9" dur="500" fill="hold"/>
                                        <p:tgtEl>
                                          <p:spTgt spid="4">
                                            <p:bg/>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bg/>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bg/>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4">
                                            <p:txEl>
                                              <p:pRg st="0" end="0"/>
                                            </p:txEl>
                                          </p:spTgt>
                                        </p:tgtEl>
                                        <p:attrNameLst>
                                          <p:attrName>style.visibility</p:attrName>
                                        </p:attrNameLst>
                                      </p:cBhvr>
                                      <p:to>
                                        <p:strVal val="visible"/>
                                      </p:to>
                                    </p:set>
                                    <p:anim calcmode="lin" valueType="num">
                                      <p:cBhvr>
                                        <p:cTn id="16" dur="500" fill="hold"/>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4">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5"/>
                                        </p:tgtEl>
                                        <p:attrNameLst>
                                          <p:attrName>ppt_y</p:attrName>
                                        </p:attrNameLst>
                                      </p:cBhvr>
                                      <p:tavLst>
                                        <p:tav tm="0">
                                          <p:val>
                                            <p:strVal val="#ppt_y"/>
                                          </p:val>
                                        </p:tav>
                                        <p:tav tm="100000">
                                          <p:val>
                                            <p:strVal val="#ppt_y"/>
                                          </p:val>
                                        </p:tav>
                                      </p:tavLst>
                                    </p:anim>
                                    <p:anim calcmode="lin" valueType="num">
                                      <p:cBhvr>
                                        <p:cTn id="2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1995661" y="406401"/>
            <a:ext cx="8757683" cy="793074"/>
          </a:xfrm>
          <a:prstGeom prst="rect">
            <a:avLst/>
          </a:prstGeom>
        </p:spPr>
        <p:style>
          <a:lnRef idx="2">
            <a:schemeClr val="accent6"/>
          </a:lnRef>
          <a:fillRef idx="1">
            <a:schemeClr val="lt1"/>
          </a:fillRef>
          <a:effectRef idx="0">
            <a:schemeClr val="accent6"/>
          </a:effectRef>
          <a:fontRef idx="minor">
            <a:schemeClr val="dk1"/>
          </a:fontRef>
        </p:style>
        <p:txBody>
          <a:bodyPr rtlCol="0" anchor="ctr">
            <a:normAutofit lnSpcReduction="10000"/>
          </a:bodyPr>
          <a:lstStyle/>
          <a:p>
            <a:pPr algn="ctr"/>
            <a:r>
              <a:rPr lang="en-US" sz="4800" b="1" dirty="0" err="1" smtClean="0">
                <a:solidFill>
                  <a:schemeClr val="accent6">
                    <a:lumMod val="75000"/>
                  </a:schemeClr>
                </a:solidFill>
                <a:latin typeface="Nikosh" pitchFamily="2" charset="0"/>
                <a:cs typeface="Nikosh" pitchFamily="2" charset="0"/>
              </a:rPr>
              <a:t>দলীয়</a:t>
            </a:r>
            <a:r>
              <a:rPr lang="en-US" sz="4800" b="1" dirty="0" smtClean="0">
                <a:solidFill>
                  <a:schemeClr val="accent6">
                    <a:lumMod val="75000"/>
                  </a:schemeClr>
                </a:solidFill>
                <a:latin typeface="Nikosh" pitchFamily="2" charset="0"/>
                <a:cs typeface="Nikosh" pitchFamily="2" charset="0"/>
              </a:rPr>
              <a:t> </a:t>
            </a:r>
            <a:r>
              <a:rPr lang="en-US" sz="4800" b="1" dirty="0" err="1" smtClean="0">
                <a:solidFill>
                  <a:schemeClr val="accent6">
                    <a:lumMod val="75000"/>
                  </a:schemeClr>
                </a:solidFill>
                <a:latin typeface="Nikosh" pitchFamily="2" charset="0"/>
                <a:cs typeface="Nikosh" pitchFamily="2" charset="0"/>
              </a:rPr>
              <a:t>কাজ</a:t>
            </a:r>
            <a:endParaRPr lang="en-US" sz="4800" b="1" dirty="0" smtClean="0">
              <a:solidFill>
                <a:schemeClr val="accent6">
                  <a:lumMod val="75000"/>
                </a:schemeClr>
              </a:solidFill>
              <a:latin typeface="Nikosh" pitchFamily="2" charset="0"/>
              <a:cs typeface="Nikosh" pitchFamily="2" charset="0"/>
            </a:endParaRPr>
          </a:p>
        </p:txBody>
      </p:sp>
      <p:sp>
        <p:nvSpPr>
          <p:cNvPr id="6" name="Rectangle 5"/>
          <p:cNvSpPr/>
          <p:nvPr/>
        </p:nvSpPr>
        <p:spPr>
          <a:xfrm>
            <a:off x="0" y="2667000"/>
            <a:ext cx="12801600" cy="251968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lIns="100584" tIns="50292" rIns="100584" bIns="50292" rtlCol="0" anchor="ctr"/>
          <a:lstStyle/>
          <a:p>
            <a:pPr algn="ctr"/>
            <a:r>
              <a:rPr lang="ar-SA" sz="7900" dirty="0" smtClean="0"/>
              <a:t>ما معنى الطاغوت؟ بين.</a:t>
            </a:r>
            <a:endParaRPr lang="en-US" sz="79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bg/>
                                          </p:spTgt>
                                        </p:tgtEl>
                                        <p:attrNameLst>
                                          <p:attrName>style.visibility</p:attrName>
                                        </p:attrNameLst>
                                      </p:cBhvr>
                                      <p:to>
                                        <p:strVal val="visible"/>
                                      </p:to>
                                    </p:set>
                                    <p:anim calcmode="lin" valueType="num">
                                      <p:cBhvr>
                                        <p:cTn id="7" dur="500" fill="hold"/>
                                        <p:tgtEl>
                                          <p:spTgt spid="4">
                                            <p:bg/>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bg/>
                                          </p:spTgt>
                                        </p:tgtEl>
                                        <p:attrNameLst>
                                          <p:attrName>ppt_y</p:attrName>
                                        </p:attrNameLst>
                                      </p:cBhvr>
                                      <p:tavLst>
                                        <p:tav tm="0">
                                          <p:val>
                                            <p:strVal val="#ppt_y"/>
                                          </p:val>
                                        </p:tav>
                                        <p:tav tm="100000">
                                          <p:val>
                                            <p:strVal val="#ppt_y"/>
                                          </p:val>
                                        </p:tav>
                                      </p:tavLst>
                                    </p:anim>
                                    <p:anim calcmode="lin" valueType="num">
                                      <p:cBhvr>
                                        <p:cTn id="9" dur="500" fill="hold"/>
                                        <p:tgtEl>
                                          <p:spTgt spid="4">
                                            <p:bg/>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bg/>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bg/>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4">
                                            <p:txEl>
                                              <p:pRg st="0" end="0"/>
                                            </p:txEl>
                                          </p:spTgt>
                                        </p:tgtEl>
                                        <p:attrNameLst>
                                          <p:attrName>style.visibility</p:attrName>
                                        </p:attrNameLst>
                                      </p:cBhvr>
                                      <p:to>
                                        <p:strVal val="visible"/>
                                      </p:to>
                                    </p:set>
                                    <p:anim calcmode="lin" valueType="num">
                                      <p:cBhvr>
                                        <p:cTn id="16" dur="500" fill="hold"/>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4">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6"/>
                                        </p:tgtEl>
                                        <p:attrNameLst>
                                          <p:attrName>ppt_y</p:attrName>
                                        </p:attrNameLst>
                                      </p:cBhvr>
                                      <p:tavLst>
                                        <p:tav tm="0">
                                          <p:val>
                                            <p:strVal val="#ppt_y"/>
                                          </p:val>
                                        </p:tav>
                                        <p:tav tm="100000">
                                          <p:val>
                                            <p:strVal val="#ppt_y"/>
                                          </p:val>
                                        </p:tav>
                                      </p:tavLst>
                                    </p:anim>
                                    <p:anim calcmode="lin" valueType="num">
                                      <p:cBhvr>
                                        <p:cTn id="27"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1995661" y="406401"/>
            <a:ext cx="8757683" cy="793074"/>
          </a:xfrm>
          <a:prstGeom prst="rect">
            <a:avLst/>
          </a:prstGeom>
        </p:spPr>
        <p:style>
          <a:lnRef idx="2">
            <a:schemeClr val="accent6"/>
          </a:lnRef>
          <a:fillRef idx="1">
            <a:schemeClr val="lt1"/>
          </a:fillRef>
          <a:effectRef idx="0">
            <a:schemeClr val="accent6"/>
          </a:effectRef>
          <a:fontRef idx="minor">
            <a:schemeClr val="dk1"/>
          </a:fontRef>
        </p:style>
        <p:txBody>
          <a:bodyPr rtlCol="0" anchor="ctr">
            <a:normAutofit lnSpcReduction="10000"/>
          </a:bodyPr>
          <a:lstStyle/>
          <a:p>
            <a:pPr algn="ctr"/>
            <a:r>
              <a:rPr lang="en-US" sz="4800" b="1" dirty="0" err="1" smtClean="0">
                <a:solidFill>
                  <a:schemeClr val="accent6">
                    <a:lumMod val="75000"/>
                  </a:schemeClr>
                </a:solidFill>
                <a:latin typeface="Nikosh" pitchFamily="2" charset="0"/>
                <a:cs typeface="Nikosh" pitchFamily="2" charset="0"/>
              </a:rPr>
              <a:t>বাড়ীর</a:t>
            </a:r>
            <a:r>
              <a:rPr lang="en-US" sz="4800" b="1" dirty="0" smtClean="0">
                <a:solidFill>
                  <a:schemeClr val="accent6">
                    <a:lumMod val="75000"/>
                  </a:schemeClr>
                </a:solidFill>
                <a:latin typeface="Nikosh" pitchFamily="2" charset="0"/>
                <a:cs typeface="Nikosh" pitchFamily="2" charset="0"/>
              </a:rPr>
              <a:t> </a:t>
            </a:r>
            <a:r>
              <a:rPr lang="en-US" sz="4800" b="1" dirty="0" err="1" smtClean="0">
                <a:solidFill>
                  <a:schemeClr val="accent6">
                    <a:lumMod val="75000"/>
                  </a:schemeClr>
                </a:solidFill>
                <a:latin typeface="Nikosh" pitchFamily="2" charset="0"/>
                <a:cs typeface="Nikosh" pitchFamily="2" charset="0"/>
              </a:rPr>
              <a:t>কাজ</a:t>
            </a:r>
            <a:endParaRPr lang="en-US" sz="4800" b="1" dirty="0" smtClean="0">
              <a:solidFill>
                <a:schemeClr val="accent6">
                  <a:lumMod val="75000"/>
                </a:schemeClr>
              </a:solidFill>
              <a:latin typeface="Nikosh" pitchFamily="2" charset="0"/>
              <a:cs typeface="Nikosh" pitchFamily="2" charset="0"/>
            </a:endParaRPr>
          </a:p>
        </p:txBody>
      </p:sp>
      <p:sp>
        <p:nvSpPr>
          <p:cNvPr id="6" name="Rectangle 5"/>
          <p:cNvSpPr/>
          <p:nvPr/>
        </p:nvSpPr>
        <p:spPr>
          <a:xfrm>
            <a:off x="457200" y="2819400"/>
            <a:ext cx="11887200" cy="4495800"/>
          </a:xfrm>
          <a:prstGeom prst="rect">
            <a:avLst/>
          </a:prstGeom>
        </p:spPr>
        <p:style>
          <a:lnRef idx="3">
            <a:schemeClr val="lt1"/>
          </a:lnRef>
          <a:fillRef idx="1">
            <a:schemeClr val="accent1"/>
          </a:fillRef>
          <a:effectRef idx="1">
            <a:schemeClr val="accent1"/>
          </a:effectRef>
          <a:fontRef idx="minor">
            <a:schemeClr val="lt1"/>
          </a:fontRef>
        </p:style>
        <p:txBody>
          <a:bodyPr lIns="100584" tIns="50292" rIns="100584" bIns="50292" rtlCol="0" anchor="ctr"/>
          <a:lstStyle/>
          <a:p>
            <a:pPr algn="ctr"/>
            <a:r>
              <a:rPr lang="ar-SA" sz="6000" b="1" dirty="0" smtClean="0">
                <a:solidFill>
                  <a:srgbClr val="FFFF00"/>
                </a:solidFill>
              </a:rPr>
              <a:t>لَا </a:t>
            </a:r>
            <a:r>
              <a:rPr lang="ar-SA" sz="6000" b="1" dirty="0" smtClean="0">
                <a:solidFill>
                  <a:srgbClr val="FFFF00"/>
                </a:solidFill>
              </a:rPr>
              <a:t>تُقَاتِلُونَ </a:t>
            </a:r>
            <a:r>
              <a:rPr lang="ar-SA" sz="6000" b="1" dirty="0" smtClean="0">
                <a:solidFill>
                  <a:srgbClr val="FFFF00"/>
                </a:solidFill>
              </a:rPr>
              <a:t>- الْمُسْتَضْعَفِينَ - الْوِلْدَانِ - </a:t>
            </a:r>
            <a:r>
              <a:rPr lang="ar-SA" sz="6000" b="1" dirty="0" smtClean="0">
                <a:solidFill>
                  <a:srgbClr val="FFFF00"/>
                </a:solidFill>
              </a:rPr>
              <a:t>يَقُولُونَ </a:t>
            </a:r>
            <a:r>
              <a:rPr lang="ar-SA" sz="6000" b="1" dirty="0" smtClean="0">
                <a:solidFill>
                  <a:srgbClr val="FFFF00"/>
                </a:solidFill>
              </a:rPr>
              <a:t>- </a:t>
            </a:r>
            <a:r>
              <a:rPr lang="ar-SA" sz="6000" b="1" dirty="0" smtClean="0">
                <a:solidFill>
                  <a:srgbClr val="FFFF00"/>
                </a:solidFill>
              </a:rPr>
              <a:t>أَخْرِجْنَا </a:t>
            </a:r>
            <a:r>
              <a:rPr lang="ar-SA" sz="6000" b="1" dirty="0" smtClean="0">
                <a:solidFill>
                  <a:srgbClr val="FFFF00"/>
                </a:solidFill>
              </a:rPr>
              <a:t>- </a:t>
            </a:r>
            <a:r>
              <a:rPr lang="ar-SA" sz="6000" b="1" dirty="0" smtClean="0">
                <a:solidFill>
                  <a:srgbClr val="FFFF00"/>
                </a:solidFill>
              </a:rPr>
              <a:t>الظَّالِمِ </a:t>
            </a:r>
            <a:r>
              <a:rPr lang="ar-SA" sz="6000" b="1" dirty="0" smtClean="0">
                <a:solidFill>
                  <a:srgbClr val="FFFF00"/>
                </a:solidFill>
              </a:rPr>
              <a:t>- اجْعَل - آمَنُوا - يُقَاتِلُونَ - </a:t>
            </a:r>
            <a:r>
              <a:rPr lang="ar-SA" sz="6000" b="1" dirty="0" smtClean="0">
                <a:solidFill>
                  <a:srgbClr val="FFFF00"/>
                </a:solidFill>
              </a:rPr>
              <a:t>كَفَرُوا </a:t>
            </a:r>
            <a:r>
              <a:rPr lang="ar-SA" sz="6000" b="1" dirty="0" smtClean="0">
                <a:solidFill>
                  <a:srgbClr val="FFFF00"/>
                </a:solidFill>
              </a:rPr>
              <a:t>- يُقَاتِلُونَ – فَقَاتِلُوا.</a:t>
            </a:r>
            <a:endParaRPr lang="en-US" sz="6000" b="1" dirty="0">
              <a:solidFill>
                <a:srgbClr val="FFFF00"/>
              </a:solidFill>
            </a:endParaRPr>
          </a:p>
        </p:txBody>
      </p:sp>
      <p:sp>
        <p:nvSpPr>
          <p:cNvPr id="5" name="Down Arrow 4"/>
          <p:cNvSpPr/>
          <p:nvPr/>
        </p:nvSpPr>
        <p:spPr>
          <a:xfrm>
            <a:off x="0" y="1371600"/>
            <a:ext cx="12801600" cy="1295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800" b="1" dirty="0" smtClean="0">
                <a:solidFill>
                  <a:srgbClr val="FFFF00"/>
                </a:solidFill>
              </a:rPr>
              <a:t>حقق الالفاظ التالية:</a:t>
            </a:r>
            <a:endParaRPr lang="en-US" sz="4800" b="1" dirty="0">
              <a:solidFill>
                <a:srgbClr val="FFFF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ox(in)">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41" presetClass="entr" presetSubtype="0" fill="hold" grpId="0" nodeType="clickEffect">
                                  <p:stCondLst>
                                    <p:cond delay="0"/>
                                  </p:stCondLst>
                                  <p:iterate type="lt">
                                    <p:tmPct val="10000"/>
                                  </p:iterate>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6"/>
                                        </p:tgtEl>
                                        <p:attrNameLst>
                                          <p:attrName>ppt_y</p:attrName>
                                        </p:attrNameLst>
                                      </p:cBhvr>
                                      <p:tavLst>
                                        <p:tav tm="0">
                                          <p:val>
                                            <p:strVal val="#ppt_y"/>
                                          </p:val>
                                        </p:tav>
                                        <p:tav tm="100000">
                                          <p:val>
                                            <p:strVal val="#ppt_y"/>
                                          </p:val>
                                        </p:tav>
                                      </p:tavLst>
                                    </p:anim>
                                    <p:anim calcmode="lin" valueType="num">
                                      <p:cBhvr>
                                        <p:cTn id="26"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91000" y="57293"/>
            <a:ext cx="4437888" cy="100950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100584" tIns="50292" rIns="100584" bIns="50292" rtlCol="0">
            <a:spAutoFit/>
          </a:bodyPr>
          <a:lstStyle/>
          <a:p>
            <a:pPr algn="ctr"/>
            <a:r>
              <a:rPr lang="en-US" sz="5900" b="1" dirty="0" err="1" smtClean="0">
                <a:effectLst>
                  <a:outerShdw blurRad="38100" dist="38100" dir="2700000" algn="tl">
                    <a:srgbClr val="000000">
                      <a:alpha val="43137"/>
                    </a:srgbClr>
                  </a:outerShdw>
                </a:effectLst>
                <a:latin typeface="Nikosh" pitchFamily="2" charset="0"/>
                <a:cs typeface="Nikosh" pitchFamily="2" charset="0"/>
              </a:rPr>
              <a:t>শিক্ষক</a:t>
            </a:r>
            <a:r>
              <a:rPr lang="en-US" sz="5900" b="1" dirty="0" smtClean="0">
                <a:effectLst>
                  <a:outerShdw blurRad="38100" dist="38100" dir="2700000" algn="tl">
                    <a:srgbClr val="000000">
                      <a:alpha val="43137"/>
                    </a:srgbClr>
                  </a:outerShdw>
                </a:effectLst>
                <a:latin typeface="Nikosh" pitchFamily="2" charset="0"/>
                <a:cs typeface="Nikosh" pitchFamily="2" charset="0"/>
              </a:rPr>
              <a:t> </a:t>
            </a:r>
            <a:r>
              <a:rPr lang="bn-IN" sz="5900" b="1" dirty="0" smtClean="0">
                <a:effectLst>
                  <a:outerShdw blurRad="38100" dist="38100" dir="2700000" algn="tl">
                    <a:srgbClr val="000000">
                      <a:alpha val="43137"/>
                    </a:srgbClr>
                  </a:outerShdw>
                </a:effectLst>
                <a:latin typeface="Nikosh" pitchFamily="2" charset="0"/>
                <a:cs typeface="Nikosh" pitchFamily="2" charset="0"/>
              </a:rPr>
              <a:t>পরিচিতি</a:t>
            </a:r>
            <a:r>
              <a:rPr lang="bn-IN" sz="3100" dirty="0" smtClean="0">
                <a:effectLst>
                  <a:outerShdw blurRad="38100" dist="38100" dir="2700000" algn="tl">
                    <a:srgbClr val="000000">
                      <a:alpha val="43137"/>
                    </a:srgbClr>
                  </a:outerShdw>
                </a:effectLst>
                <a:latin typeface="Nikosh" pitchFamily="2" charset="0"/>
                <a:cs typeface="Nikosh" pitchFamily="2" charset="0"/>
              </a:rPr>
              <a:t> </a:t>
            </a:r>
            <a:endParaRPr lang="en-US" sz="3100" dirty="0">
              <a:effectLst>
                <a:outerShdw blurRad="38100" dist="38100" dir="2700000" algn="tl">
                  <a:srgbClr val="000000">
                    <a:alpha val="43137"/>
                  </a:srgbClr>
                </a:outerShdw>
              </a:effectLst>
              <a:latin typeface="Nikosh" pitchFamily="2" charset="0"/>
              <a:cs typeface="Nikosh" pitchFamily="2" charset="0"/>
            </a:endParaRPr>
          </a:p>
        </p:txBody>
      </p:sp>
      <p:pic>
        <p:nvPicPr>
          <p:cNvPr id="6" name="Picture 5" descr="DSC_0003.jpg"/>
          <p:cNvPicPr>
            <a:picLocks noChangeAspect="1"/>
          </p:cNvPicPr>
          <p:nvPr/>
        </p:nvPicPr>
        <p:blipFill>
          <a:blip r:embed="rId2"/>
          <a:stretch>
            <a:fillRect/>
          </a:stretch>
        </p:blipFill>
        <p:spPr>
          <a:xfrm>
            <a:off x="131130" y="1381760"/>
            <a:ext cx="3855864" cy="3943498"/>
          </a:xfrm>
          <a:prstGeom prst="rect">
            <a:avLst/>
          </a:prstGeom>
          <a:scene3d>
            <a:camera prst="orthographicFront"/>
            <a:lightRig rig="threePt" dir="t"/>
          </a:scene3d>
          <a:sp3d>
            <a:bevelT/>
          </a:sp3d>
        </p:spPr>
      </p:pic>
      <p:sp>
        <p:nvSpPr>
          <p:cNvPr id="9" name="TextBox 8"/>
          <p:cNvSpPr txBox="1"/>
          <p:nvPr/>
        </p:nvSpPr>
        <p:spPr>
          <a:xfrm>
            <a:off x="4693920" y="1219200"/>
            <a:ext cx="8107680" cy="4282711"/>
          </a:xfrm>
          <a:prstGeom prst="rect">
            <a:avLst/>
          </a:prstGeom>
          <a:noFill/>
        </p:spPr>
        <p:txBody>
          <a:bodyPr wrap="square" lIns="100584" tIns="0" rIns="100584" bIns="50292" rtlCol="0">
            <a:spAutoFit/>
          </a:bodyPr>
          <a:lstStyle/>
          <a:p>
            <a:pPr algn="ct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আবুল</a:t>
            </a: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আসাদ</a:t>
            </a: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মুহাম্মদ</a:t>
            </a: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জুবাইর</a:t>
            </a: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রজভী</a:t>
            </a:r>
            <a:endParaRPr lang="bn-IN"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endParaRPr>
          </a:p>
          <a:p>
            <a:pPr algn="ct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প্রভাষক</a:t>
            </a: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আরবী</a:t>
            </a: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a:t>
            </a:r>
            <a:endParaRPr lang="bn-IN"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endParaRPr>
          </a:p>
          <a:p>
            <a:pPr algn="ct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জামেয়া</a:t>
            </a: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আহমদিয়া</a:t>
            </a: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সুন্নিয়া</a:t>
            </a: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কামিল</a:t>
            </a: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মাদরাসা,চট্টগ্রাম</a:t>
            </a: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a:t>
            </a:r>
            <a:r>
              <a:rPr lang="bn-IN"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p>
          <a:p>
            <a:pPr algn="ctr"/>
            <a:r>
              <a:rPr lang="bn-IN"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মোবাইল নং</a:t>
            </a: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a:t>
            </a:r>
            <a:r>
              <a:rPr lang="bn-IN"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bn-IN" sz="48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০১</a:t>
            </a:r>
            <a:r>
              <a:rPr lang="en-US" sz="48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৮১৯০৩৫৪৮৪</a:t>
            </a:r>
            <a:endParaRPr lang="en-US" sz="4800" b="1" dirty="0">
              <a:solidFill>
                <a:srgbClr val="FFFF00"/>
              </a:solidFill>
              <a:effectLst>
                <a:outerShdw blurRad="38100" dist="38100" dir="2700000" algn="tl">
                  <a:srgbClr val="000000">
                    <a:alpha val="43137"/>
                  </a:srgbClr>
                </a:outerShdw>
              </a:effectLst>
              <a:latin typeface="Nikosh" pitchFamily="2" charset="0"/>
              <a:cs typeface="Nikosh" pitchFamily="2" charset="0"/>
            </a:endParaRPr>
          </a:p>
        </p:txBody>
      </p:sp>
    </p:spTree>
    <p:extLst>
      <p:ext uri="{BB962C8B-B14F-4D97-AF65-F5344CB8AC3E}">
        <p14:creationId xmlns="" xmlns:p14="http://schemas.microsoft.com/office/powerpoint/2010/main" val="39885370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4)">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heel(4)">
                                      <p:cBhvr>
                                        <p:cTn id="1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স্বাস্থ্য করোনা সতর্কতা ১ আজাদী ২০২০-০৪-১১.jpg"/>
          <p:cNvPicPr>
            <a:picLocks noGrp="1" noChangeAspect="1"/>
          </p:cNvPicPr>
          <p:nvPr>
            <p:ph idx="1"/>
          </p:nvPr>
        </p:nvPicPr>
        <p:blipFill>
          <a:blip r:embed="rId2"/>
          <a:stretch>
            <a:fillRect/>
          </a:stretch>
        </p:blipFill>
        <p:spPr>
          <a:xfrm>
            <a:off x="-152400" y="1852026"/>
            <a:ext cx="12886944" cy="5075168"/>
          </a:xfrm>
        </p:spPr>
      </p:pic>
      <p:sp>
        <p:nvSpPr>
          <p:cNvPr id="4" name="Oval 3"/>
          <p:cNvSpPr/>
          <p:nvPr/>
        </p:nvSpPr>
        <p:spPr>
          <a:xfrm>
            <a:off x="2304288" y="81280"/>
            <a:ext cx="8107680" cy="975360"/>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100584" tIns="50292" rIns="100584" bIns="50292" rtlCol="0" anchor="ctr"/>
          <a:lstStyle/>
          <a:p>
            <a:pPr algn="ctr"/>
            <a:r>
              <a:rPr lang="en-US" sz="6600" b="1" dirty="0" err="1" smtClean="0">
                <a:solidFill>
                  <a:srgbClr val="FFFF00"/>
                </a:solidFill>
                <a:latin typeface="Nikosh" pitchFamily="2" charset="0"/>
                <a:cs typeface="Nikosh" pitchFamily="2" charset="0"/>
              </a:rPr>
              <a:t>সমাপ্তি</a:t>
            </a:r>
            <a:endParaRPr lang="en-US" sz="6600" b="1" dirty="0" smtClean="0">
              <a:solidFill>
                <a:srgbClr val="FFFF00"/>
              </a:solidFill>
              <a:latin typeface="Nikosh" pitchFamily="2" charset="0"/>
              <a:cs typeface="Nikosh" pitchFamily="2" charset="0"/>
            </a:endParaRPr>
          </a:p>
        </p:txBody>
      </p:sp>
      <p:sp>
        <p:nvSpPr>
          <p:cNvPr id="6" name="Rectangle 5"/>
          <p:cNvSpPr/>
          <p:nvPr/>
        </p:nvSpPr>
        <p:spPr>
          <a:xfrm>
            <a:off x="2389632" y="1219200"/>
            <a:ext cx="8193024" cy="5689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00584" tIns="50292" rIns="100584" bIns="50292" rtlCol="0" anchor="ctr"/>
          <a:lstStyle/>
          <a:p>
            <a:pPr algn="ctr"/>
            <a:r>
              <a:rPr lang="en-US" sz="4800" b="1" dirty="0" err="1" smtClean="0">
                <a:solidFill>
                  <a:schemeClr val="bg1"/>
                </a:solidFill>
                <a:latin typeface="Nikosh" pitchFamily="2" charset="0"/>
                <a:cs typeface="Nikosh" pitchFamily="2" charset="0"/>
              </a:rPr>
              <a:t>আল্লাহ</a:t>
            </a:r>
            <a:r>
              <a:rPr lang="en-US" sz="4800" b="1" dirty="0" smtClean="0">
                <a:solidFill>
                  <a:schemeClr val="bg1"/>
                </a:solidFill>
                <a:latin typeface="Nikosh" pitchFamily="2" charset="0"/>
                <a:cs typeface="Nikosh" pitchFamily="2" charset="0"/>
              </a:rPr>
              <a:t> </a:t>
            </a:r>
            <a:r>
              <a:rPr lang="en-US" sz="4800" b="1" dirty="0" err="1" smtClean="0">
                <a:solidFill>
                  <a:schemeClr val="bg1"/>
                </a:solidFill>
                <a:latin typeface="Nikosh" pitchFamily="2" charset="0"/>
                <a:cs typeface="Nikosh" pitchFamily="2" charset="0"/>
              </a:rPr>
              <a:t>হাফেজ</a:t>
            </a:r>
            <a:endParaRPr lang="en-US" sz="4800" b="1" dirty="0" smtClean="0">
              <a:solidFill>
                <a:schemeClr val="bg1"/>
              </a:solidFill>
              <a:latin typeface="Nikosh" pitchFamily="2" charset="0"/>
              <a:cs typeface="Nikosh" pitchFamily="2"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4)">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81856" y="514493"/>
            <a:ext cx="4437888" cy="1009507"/>
          </a:xfrm>
          <a:prstGeom prst="rect">
            <a:avLst/>
          </a:prstGeom>
        </p:spPr>
        <p:style>
          <a:lnRef idx="3">
            <a:schemeClr val="lt1"/>
          </a:lnRef>
          <a:fillRef idx="1">
            <a:schemeClr val="accent3"/>
          </a:fillRef>
          <a:effectRef idx="1">
            <a:schemeClr val="accent3"/>
          </a:effectRef>
          <a:fontRef idx="minor">
            <a:schemeClr val="lt1"/>
          </a:fontRef>
        </p:style>
        <p:txBody>
          <a:bodyPr wrap="square" lIns="100584" tIns="50292" rIns="100584" bIns="50292" rtlCol="0">
            <a:spAutoFit/>
          </a:bodyPr>
          <a:lstStyle/>
          <a:p>
            <a:pPr algn="ctr"/>
            <a:r>
              <a:rPr lang="en-US" sz="59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বিষয়</a:t>
            </a:r>
            <a:r>
              <a:rPr lang="en-US" sz="59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bn-IN" sz="59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পরিচিতি</a:t>
            </a:r>
            <a:r>
              <a:rPr lang="bn-IN" sz="3100"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endParaRPr lang="en-US" sz="3100" dirty="0">
              <a:solidFill>
                <a:srgbClr val="FFFF00"/>
              </a:solidFill>
              <a:effectLst>
                <a:outerShdw blurRad="38100" dist="38100" dir="2700000" algn="tl">
                  <a:srgbClr val="000000">
                    <a:alpha val="43137"/>
                  </a:srgbClr>
                </a:outerShdw>
              </a:effectLst>
              <a:latin typeface="Nikosh" pitchFamily="2" charset="0"/>
              <a:cs typeface="Nikosh" pitchFamily="2" charset="0"/>
            </a:endParaRPr>
          </a:p>
        </p:txBody>
      </p:sp>
      <p:sp>
        <p:nvSpPr>
          <p:cNvPr id="7" name="Snip Same Side Corner Rectangle 6"/>
          <p:cNvSpPr/>
          <p:nvPr/>
        </p:nvSpPr>
        <p:spPr>
          <a:xfrm>
            <a:off x="762000" y="1828800"/>
            <a:ext cx="4724400" cy="4495800"/>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bn-IN" sz="4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শ্রেণি</a:t>
            </a:r>
            <a:r>
              <a:rPr lang="en-US" sz="4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a:t>
            </a:r>
          </a:p>
          <a:p>
            <a:pPr lvl="1" algn="ct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আলিম</a:t>
            </a: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প্রথম</a:t>
            </a: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ও </a:t>
            </a: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দ্বিতীয়</a:t>
            </a: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বর্ষ</a:t>
            </a:r>
            <a:endParaRPr lang="bn-IN" sz="6000" b="1" dirty="0" smtClean="0">
              <a:solidFill>
                <a:srgbClr val="FFFF00"/>
              </a:solidFill>
              <a:effectLst>
                <a:outerShdw blurRad="38100" dist="38100" dir="2700000" algn="tl">
                  <a:srgbClr val="000000">
                    <a:alpha val="43137"/>
                  </a:srgbClr>
                </a:outerShdw>
              </a:effectLst>
              <a:latin typeface="Nikosh" pitchFamily="2" charset="0"/>
              <a:cs typeface="Nikosh" pitchFamily="2" charset="0"/>
            </a:endParaRPr>
          </a:p>
          <a:p>
            <a:pPr algn="ctr"/>
            <a:endParaRPr lang="en-US" sz="1200" dirty="0">
              <a:solidFill>
                <a:srgbClr val="FFFF00"/>
              </a:solidFill>
            </a:endParaRPr>
          </a:p>
        </p:txBody>
      </p:sp>
      <p:sp>
        <p:nvSpPr>
          <p:cNvPr id="8" name="Snip Same Side Corner Rectangle 7"/>
          <p:cNvSpPr/>
          <p:nvPr/>
        </p:nvSpPr>
        <p:spPr>
          <a:xfrm>
            <a:off x="6096000" y="1828800"/>
            <a:ext cx="6096000" cy="4495800"/>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bn-IN" sz="6600"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বিষয়</a:t>
            </a:r>
            <a:r>
              <a:rPr lang="en-US" sz="6600"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a:t>
            </a:r>
            <a:endParaRPr lang="ar-SA" sz="6600" dirty="0" smtClean="0">
              <a:solidFill>
                <a:srgbClr val="FFFF00"/>
              </a:solidFill>
              <a:effectLst>
                <a:outerShdw blurRad="38100" dist="38100" dir="2700000" algn="tl">
                  <a:srgbClr val="000000">
                    <a:alpha val="43137"/>
                  </a:srgbClr>
                </a:outerShdw>
              </a:effectLst>
              <a:latin typeface="Nikosh" pitchFamily="2" charset="0"/>
              <a:cs typeface="Nikosh" pitchFamily="2" charset="0"/>
            </a:endParaRPr>
          </a:p>
          <a:p>
            <a:pPr lvl="1" algn="ctr"/>
            <a:r>
              <a:rPr lang="en-US" sz="5400"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কুরআন</a:t>
            </a:r>
            <a:r>
              <a:rPr lang="en-US" sz="5400"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5400"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মাজীদ</a:t>
            </a:r>
            <a:endParaRPr lang="bn-IN" sz="4800" dirty="0" smtClean="0">
              <a:solidFill>
                <a:srgbClr val="FFFF00"/>
              </a:solidFill>
              <a:effectLst>
                <a:outerShdw blurRad="38100" dist="38100" dir="2700000" algn="tl">
                  <a:srgbClr val="000000">
                    <a:alpha val="43137"/>
                  </a:srgbClr>
                </a:outerShdw>
              </a:effectLst>
              <a:latin typeface="Nikosh" pitchFamily="2" charset="0"/>
              <a:cs typeface="Nikosh" pitchFamily="2" charset="0"/>
            </a:endParaRPr>
          </a:p>
          <a:p>
            <a:pPr lvl="1" algn="ctr"/>
            <a:r>
              <a:rPr lang="bn-IN" sz="4400"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অধ্যায়</a:t>
            </a:r>
            <a:r>
              <a:rPr lang="en-US" sz="4400"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a:t>
            </a:r>
            <a:r>
              <a:rPr lang="bn-IN" sz="4400"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4400"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সূরা</a:t>
            </a:r>
            <a:r>
              <a:rPr lang="en-US" sz="4400"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4400"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আন-নিসা</a:t>
            </a:r>
            <a:endParaRPr lang="en-US" sz="4400" dirty="0" smtClean="0">
              <a:solidFill>
                <a:srgbClr val="FFFF00"/>
              </a:solidFill>
              <a:effectLst>
                <a:outerShdw blurRad="38100" dist="38100" dir="2700000" algn="tl">
                  <a:srgbClr val="000000">
                    <a:alpha val="43137"/>
                  </a:srgbClr>
                </a:outerShdw>
              </a:effectLst>
              <a:latin typeface="Nikosh" pitchFamily="2" charset="0"/>
              <a:cs typeface="Nikosh" pitchFamily="2" charset="0"/>
            </a:endParaRPr>
          </a:p>
          <a:p>
            <a:pPr lvl="1" algn="ctr"/>
            <a:r>
              <a:rPr lang="en-US" sz="4400"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৭৫</a:t>
            </a:r>
            <a:r>
              <a:rPr lang="en-US" sz="4400"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-৭৬</a:t>
            </a:r>
            <a:endParaRPr lang="bn-IN" sz="4400" dirty="0" smtClean="0">
              <a:solidFill>
                <a:srgbClr val="FFFF00"/>
              </a:solidFill>
              <a:effectLst>
                <a:outerShdw blurRad="38100" dist="38100" dir="2700000" algn="tl">
                  <a:srgbClr val="000000">
                    <a:alpha val="43137"/>
                  </a:srgbClr>
                </a:outerShdw>
              </a:effectLst>
              <a:latin typeface="Nikosh" pitchFamily="2" charset="0"/>
              <a:cs typeface="Nikosh" pitchFamily="2" charset="0"/>
            </a:endParaRPr>
          </a:p>
          <a:p>
            <a:pPr lvl="1" algn="ctr"/>
            <a:r>
              <a:rPr lang="bn-IN" sz="4400"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সময়</a:t>
            </a:r>
            <a:r>
              <a:rPr lang="en-US" sz="4400"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a:t>
            </a:r>
            <a:r>
              <a:rPr lang="bn-IN" sz="4400"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4400"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৩০</a:t>
            </a:r>
            <a:r>
              <a:rPr lang="bn-IN" sz="4400"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মিনিট </a:t>
            </a:r>
          </a:p>
          <a:p>
            <a:pPr lvl="1" algn="ctr"/>
            <a:r>
              <a:rPr lang="bn-IN" sz="4000"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তারিখ</a:t>
            </a:r>
            <a:r>
              <a:rPr lang="en-US" sz="4000"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a:t>
            </a:r>
            <a:r>
              <a:rPr lang="bn-IN" sz="4000"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4000"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১৮ </a:t>
            </a:r>
            <a:r>
              <a:rPr lang="en-US" sz="4000"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আগস্ট</a:t>
            </a:r>
            <a:r>
              <a:rPr lang="en-US" sz="4000"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২০২০খ্রি:</a:t>
            </a:r>
            <a:r>
              <a:rPr lang="bn-IN" sz="4000"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endParaRPr lang="en-US" sz="4400" dirty="0" smtClean="0">
              <a:solidFill>
                <a:srgbClr val="FFFF00"/>
              </a:solidFill>
              <a:effectLst>
                <a:outerShdw blurRad="38100" dist="38100" dir="2700000" algn="tl">
                  <a:srgbClr val="000000">
                    <a:alpha val="43137"/>
                  </a:srgbClr>
                </a:outerShdw>
              </a:effectLst>
              <a:latin typeface="Nikosh" pitchFamily="2" charset="0"/>
              <a:cs typeface="Nikosh" pitchFamily="2" charset="0"/>
            </a:endParaRPr>
          </a:p>
          <a:p>
            <a:pPr algn="ctr"/>
            <a:endParaRPr lang="en-US" sz="1600" dirty="0">
              <a:solidFill>
                <a:srgbClr val="FFFF00"/>
              </a:solidFill>
            </a:endParaRPr>
          </a:p>
        </p:txBody>
      </p:sp>
    </p:spTree>
    <p:extLst>
      <p:ext uri="{BB962C8B-B14F-4D97-AF65-F5344CB8AC3E}">
        <p14:creationId xmlns="" xmlns:p14="http://schemas.microsoft.com/office/powerpoint/2010/main" val="39885370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heel(4)">
                                      <p:cBhvr>
                                        <p:cTn id="16" dur="2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grpId="0" nodeType="clickEffect">
                                  <p:stCondLst>
                                    <p:cond delay="0"/>
                                  </p:stCondLst>
                                  <p:iterate type="lt">
                                    <p:tmPct val="10000"/>
                                  </p:iterate>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8"/>
                                        </p:tgtEl>
                                        <p:attrNameLst>
                                          <p:attrName>ppt_y</p:attrName>
                                        </p:attrNameLst>
                                      </p:cBhvr>
                                      <p:tavLst>
                                        <p:tav tm="0">
                                          <p:val>
                                            <p:strVal val="#ppt_y"/>
                                          </p:val>
                                        </p:tav>
                                        <p:tav tm="100000">
                                          <p:val>
                                            <p:strVal val="#ppt_y"/>
                                          </p:val>
                                        </p:tav>
                                      </p:tavLst>
                                    </p:anim>
                                    <p:anim calcmode="lin" valueType="num">
                                      <p:cBhvr>
                                        <p:cTn id="23"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64350" y="81280"/>
            <a:ext cx="6063916" cy="100950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100584" tIns="50292" rIns="100584" bIns="50292">
            <a:spAutoFit/>
          </a:bodyPr>
          <a:lstStyle/>
          <a:p>
            <a:pPr algn="ctr"/>
            <a:r>
              <a:rPr lang="bn-IN" sz="5900" b="1" dirty="0" smtClean="0">
                <a:effectLst>
                  <a:outerShdw blurRad="38100" dist="38100" dir="2700000" algn="tl">
                    <a:srgbClr val="000000">
                      <a:alpha val="43137"/>
                    </a:srgbClr>
                  </a:outerShdw>
                </a:effectLst>
                <a:latin typeface="Nikosh" pitchFamily="2" charset="0"/>
                <a:cs typeface="Nikosh" pitchFamily="2" charset="0"/>
              </a:rPr>
              <a:t>শিখনফল </a:t>
            </a:r>
            <a:endParaRPr lang="en-US" sz="5900" b="1" dirty="0">
              <a:effectLst>
                <a:outerShdw blurRad="38100" dist="38100" dir="2700000" algn="tl">
                  <a:srgbClr val="000000">
                    <a:alpha val="43137"/>
                  </a:srgbClr>
                </a:outerShdw>
              </a:effectLst>
              <a:latin typeface="Nikosh" pitchFamily="2" charset="0"/>
              <a:cs typeface="Nikosh" pitchFamily="2" charset="0"/>
            </a:endParaRPr>
          </a:p>
        </p:txBody>
      </p:sp>
      <p:sp>
        <p:nvSpPr>
          <p:cNvPr id="4" name="Rectangle 3"/>
          <p:cNvSpPr/>
          <p:nvPr/>
        </p:nvSpPr>
        <p:spPr>
          <a:xfrm>
            <a:off x="0" y="2185952"/>
            <a:ext cx="12801600" cy="3737177"/>
          </a:xfrm>
          <a:prstGeom prst="rect">
            <a:avLst/>
          </a:prstGeom>
          <a:ln/>
        </p:spPr>
        <p:style>
          <a:lnRef idx="3">
            <a:schemeClr val="lt1"/>
          </a:lnRef>
          <a:fillRef idx="1">
            <a:schemeClr val="accent1"/>
          </a:fillRef>
          <a:effectRef idx="1">
            <a:schemeClr val="accent1"/>
          </a:effectRef>
          <a:fontRef idx="minor">
            <a:schemeClr val="lt1"/>
          </a:fontRef>
        </p:style>
        <p:txBody>
          <a:bodyPr wrap="square" lIns="100584" tIns="50292" rIns="100584" bIns="50292">
            <a:spAutoFit/>
          </a:bodyPr>
          <a:lstStyle/>
          <a:p>
            <a:pPr marL="1143000" indent="-1143000">
              <a:lnSpc>
                <a:spcPct val="150000"/>
              </a:lnSpc>
              <a:buClr>
                <a:srgbClr val="00B050"/>
              </a:buClr>
              <a:buFont typeface="Wingdings" pitchFamily="2" charset="2"/>
              <a:buChar char="v"/>
            </a:pP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আয়াতের</a:t>
            </a: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শানে</a:t>
            </a: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নুযুল</a:t>
            </a: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বলতে</a:t>
            </a: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পারবে</a:t>
            </a: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a:t>
            </a:r>
            <a:endParaRPr lang="bn-IN"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endParaRPr>
          </a:p>
          <a:p>
            <a:pPr marL="1143000" indent="-1143000">
              <a:lnSpc>
                <a:spcPct val="150000"/>
              </a:lnSpc>
              <a:buClr>
                <a:srgbClr val="00B050"/>
              </a:buClr>
              <a:buFont typeface="Wingdings" pitchFamily="2" charset="2"/>
              <a:buChar char="v"/>
            </a:pP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দুর্বলের</a:t>
            </a: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পরিচয়</a:t>
            </a: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ও </a:t>
            </a: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তাদের</a:t>
            </a: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দোয়া</a:t>
            </a: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সম্পর্কে</a:t>
            </a: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বর্ণনা</a:t>
            </a: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পারবে</a:t>
            </a: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a:t>
            </a:r>
            <a:r>
              <a:rPr lang="bn-IN"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endPar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endParaRPr>
          </a:p>
          <a:p>
            <a:pPr marL="1143000" indent="-1143000">
              <a:lnSpc>
                <a:spcPct val="150000"/>
              </a:lnSpc>
              <a:buClr>
                <a:srgbClr val="00B050"/>
              </a:buClr>
              <a:buFont typeface="Wingdings" pitchFamily="2" charset="2"/>
              <a:buChar char="v"/>
            </a:pP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আরবী</a:t>
            </a: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শব্দার্থ</a:t>
            </a: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ও </a:t>
            </a: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বিশ্লেষণ</a:t>
            </a: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করতে</a:t>
            </a: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5400" b="1"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পারবে</a:t>
            </a:r>
            <a:r>
              <a:rPr lang="en-US" sz="5400" b="1"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a:t>
            </a:r>
          </a:p>
        </p:txBody>
      </p:sp>
      <p:sp>
        <p:nvSpPr>
          <p:cNvPr id="5" name="Rectangle 4"/>
          <p:cNvSpPr/>
          <p:nvPr/>
        </p:nvSpPr>
        <p:spPr>
          <a:xfrm>
            <a:off x="2131597" y="1137921"/>
            <a:ext cx="8451060" cy="84023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lIns="100584" tIns="50292" rIns="100584" bIns="50292">
            <a:spAutoFit/>
          </a:bodyPr>
          <a:lstStyle/>
          <a:p>
            <a:r>
              <a:rPr lang="bn-IN" sz="4800" dirty="0">
                <a:effectLst>
                  <a:outerShdw blurRad="38100" dist="38100" dir="2700000" algn="tl">
                    <a:srgbClr val="000000">
                      <a:alpha val="43137"/>
                    </a:srgbClr>
                  </a:outerShdw>
                </a:effectLst>
                <a:latin typeface="Nikosh" pitchFamily="2" charset="0"/>
                <a:cs typeface="Nikosh" pitchFamily="2" charset="0"/>
              </a:rPr>
              <a:t>এই পাঠ শেষে শিক্ষার্থীরা</a:t>
            </a:r>
            <a:r>
              <a:rPr lang="bn-IN" sz="4800" dirty="0" smtClean="0">
                <a:effectLst>
                  <a:outerShdw blurRad="38100" dist="38100" dir="2700000" algn="tl">
                    <a:srgbClr val="000000">
                      <a:alpha val="43137"/>
                    </a:srgbClr>
                  </a:outerShdw>
                </a:effectLst>
                <a:latin typeface="Nikosh" pitchFamily="2" charset="0"/>
                <a:cs typeface="Nikosh" pitchFamily="2" charset="0"/>
              </a:rPr>
              <a:t>...</a:t>
            </a:r>
            <a:endParaRPr lang="bn-IN" sz="4800" dirty="0">
              <a:effectLst>
                <a:outerShdw blurRad="38100" dist="38100" dir="2700000" algn="tl">
                  <a:srgbClr val="000000">
                    <a:alpha val="43137"/>
                  </a:srgbClr>
                </a:outerShdw>
              </a:effectLst>
              <a:latin typeface="Nikosh" pitchFamily="2" charset="0"/>
              <a:cs typeface="Nikosh" pitchFamily="2" charset="0"/>
            </a:endParaRPr>
          </a:p>
        </p:txBody>
      </p:sp>
    </p:spTree>
    <p:extLst>
      <p:ext uri="{BB962C8B-B14F-4D97-AF65-F5344CB8AC3E}">
        <p14:creationId xmlns="" xmlns:p14="http://schemas.microsoft.com/office/powerpoint/2010/main" val="37811531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0" fill="hold"/>
                                        <p:tgtEl>
                                          <p:spTgt spid="4"/>
                                        </p:tgtEl>
                                        <p:attrNameLst>
                                          <p:attrName>ppt_x</p:attrName>
                                        </p:attrNameLst>
                                      </p:cBhvr>
                                      <p:tavLst>
                                        <p:tav tm="0">
                                          <p:val>
                                            <p:strVal val="#ppt_x"/>
                                          </p:val>
                                        </p:tav>
                                        <p:tav tm="100000">
                                          <p:val>
                                            <p:strVal val="#ppt_x"/>
                                          </p:val>
                                        </p:tav>
                                      </p:tavLst>
                                    </p:anim>
                                    <p:anim calcmode="lin" valueType="num">
                                      <p:cBhvr additive="base">
                                        <p:cTn id="20"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57200" y="1411032"/>
            <a:ext cx="7820942" cy="5177243"/>
          </a:xfrm>
          <a:prstGeom prst="rect">
            <a:avLst/>
          </a:prstGeom>
        </p:spPr>
      </p:pic>
      <p:sp>
        <p:nvSpPr>
          <p:cNvPr id="3" name="TextBox 2"/>
          <p:cNvSpPr txBox="1"/>
          <p:nvPr/>
        </p:nvSpPr>
        <p:spPr>
          <a:xfrm>
            <a:off x="3072384" y="0"/>
            <a:ext cx="5462016" cy="7171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100584" tIns="50292" rIns="100584" bIns="50292" rtlCol="0">
            <a:spAutoFit/>
          </a:bodyPr>
          <a:lstStyle/>
          <a:p>
            <a:pPr algn="ctr"/>
            <a:r>
              <a:rPr lang="bn-IN" sz="4000" dirty="0" smtClean="0">
                <a:effectLst>
                  <a:outerShdw blurRad="38100" dist="38100" dir="2700000" algn="tl">
                    <a:srgbClr val="000000">
                      <a:alpha val="43137"/>
                    </a:srgbClr>
                  </a:outerShdw>
                </a:effectLst>
                <a:latin typeface="Nikosh" pitchFamily="2" charset="0"/>
                <a:cs typeface="Nikosh" pitchFamily="2" charset="0"/>
              </a:rPr>
              <a:t>চিত্রে কী </a:t>
            </a:r>
            <a:r>
              <a:rPr lang="en-US" sz="4000" dirty="0" err="1" smtClean="0">
                <a:effectLst>
                  <a:outerShdw blurRad="38100" dist="38100" dir="2700000" algn="tl">
                    <a:srgbClr val="000000">
                      <a:alpha val="43137"/>
                    </a:srgbClr>
                  </a:outerShdw>
                </a:effectLst>
                <a:latin typeface="Nikosh" pitchFamily="2" charset="0"/>
                <a:cs typeface="Nikosh" pitchFamily="2" charset="0"/>
              </a:rPr>
              <a:t>আছে</a:t>
            </a:r>
            <a:r>
              <a:rPr lang="bn-IN" sz="4000" dirty="0" smtClean="0">
                <a:effectLst>
                  <a:outerShdw blurRad="38100" dist="38100" dir="2700000" algn="tl">
                    <a:srgbClr val="000000">
                      <a:alpha val="43137"/>
                    </a:srgbClr>
                  </a:outerShdw>
                </a:effectLst>
                <a:latin typeface="Nikosh" pitchFamily="2" charset="0"/>
                <a:cs typeface="Nikosh" pitchFamily="2" charset="0"/>
              </a:rPr>
              <a:t>? </a:t>
            </a:r>
            <a:endParaRPr lang="en-US" sz="4000" dirty="0">
              <a:effectLst>
                <a:outerShdw blurRad="38100" dist="38100" dir="2700000" algn="tl">
                  <a:srgbClr val="000000">
                    <a:alpha val="43137"/>
                  </a:srgbClr>
                </a:outerShdw>
              </a:effectLst>
              <a:latin typeface="Nikosh" pitchFamily="2" charset="0"/>
              <a:cs typeface="Nikosh" pitchFamily="2" charset="0"/>
            </a:endParaRPr>
          </a:p>
        </p:txBody>
      </p:sp>
      <p:sp>
        <p:nvSpPr>
          <p:cNvPr id="8" name="TextBox 7"/>
          <p:cNvSpPr txBox="1"/>
          <p:nvPr/>
        </p:nvSpPr>
        <p:spPr>
          <a:xfrm>
            <a:off x="8991600" y="1828800"/>
            <a:ext cx="2743200" cy="41642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100584" tIns="50292" rIns="100584" bIns="50292" rtlCol="0">
            <a:spAutoFit/>
          </a:bodyPr>
          <a:lstStyle/>
          <a:p>
            <a:pPr algn="ctr"/>
            <a:r>
              <a:rPr lang="en-US" sz="6600" dirty="0" err="1" smtClean="0">
                <a:effectLst>
                  <a:outerShdw blurRad="38100" dist="38100" dir="2700000" algn="tl">
                    <a:srgbClr val="000000">
                      <a:alpha val="43137"/>
                    </a:srgbClr>
                  </a:outerShdw>
                </a:effectLst>
                <a:latin typeface="Nikosh" pitchFamily="2" charset="0"/>
                <a:cs typeface="Nikosh" pitchFamily="2" charset="0"/>
              </a:rPr>
              <a:t>নারী</a:t>
            </a:r>
            <a:r>
              <a:rPr lang="en-US" sz="6600" dirty="0" smtClean="0">
                <a:effectLst>
                  <a:outerShdw blurRad="38100" dist="38100" dir="2700000" algn="tl">
                    <a:srgbClr val="000000">
                      <a:alpha val="43137"/>
                    </a:srgbClr>
                  </a:outerShdw>
                </a:effectLst>
                <a:latin typeface="Nikosh" pitchFamily="2" charset="0"/>
                <a:cs typeface="Nikosh" pitchFamily="2" charset="0"/>
              </a:rPr>
              <a:t> ও </a:t>
            </a:r>
            <a:r>
              <a:rPr lang="en-US" sz="6600" dirty="0" err="1" smtClean="0">
                <a:effectLst>
                  <a:outerShdw blurRad="38100" dist="38100" dir="2700000" algn="tl">
                    <a:srgbClr val="000000">
                      <a:alpha val="43137"/>
                    </a:srgbClr>
                  </a:outerShdw>
                </a:effectLst>
                <a:latin typeface="Nikosh" pitchFamily="2" charset="0"/>
                <a:cs typeface="Nikosh" pitchFamily="2" charset="0"/>
              </a:rPr>
              <a:t>শিশুদের</a:t>
            </a:r>
            <a:r>
              <a:rPr lang="en-US" sz="6600" dirty="0" smtClean="0">
                <a:effectLst>
                  <a:outerShdw blurRad="38100" dist="38100" dir="2700000" algn="tl">
                    <a:srgbClr val="000000">
                      <a:alpha val="43137"/>
                    </a:srgbClr>
                  </a:outerShdw>
                </a:effectLst>
                <a:latin typeface="Nikosh" pitchFamily="2" charset="0"/>
                <a:cs typeface="Nikosh" pitchFamily="2" charset="0"/>
              </a:rPr>
              <a:t> </a:t>
            </a:r>
            <a:r>
              <a:rPr lang="en-US" sz="6600" dirty="0" err="1" smtClean="0">
                <a:effectLst>
                  <a:outerShdw blurRad="38100" dist="38100" dir="2700000" algn="tl">
                    <a:srgbClr val="000000">
                      <a:alpha val="43137"/>
                    </a:srgbClr>
                  </a:outerShdw>
                </a:effectLst>
                <a:latin typeface="Nikosh" pitchFamily="2" charset="0"/>
                <a:cs typeface="Nikosh" pitchFamily="2" charset="0"/>
              </a:rPr>
              <a:t>প্রতি</a:t>
            </a:r>
            <a:r>
              <a:rPr lang="en-US" sz="6600" dirty="0" smtClean="0">
                <a:effectLst>
                  <a:outerShdw blurRad="38100" dist="38100" dir="2700000" algn="tl">
                    <a:srgbClr val="000000">
                      <a:alpha val="43137"/>
                    </a:srgbClr>
                  </a:outerShdw>
                </a:effectLst>
                <a:latin typeface="Nikosh" pitchFamily="2" charset="0"/>
                <a:cs typeface="Nikosh" pitchFamily="2" charset="0"/>
              </a:rPr>
              <a:t> </a:t>
            </a:r>
            <a:r>
              <a:rPr lang="en-US" sz="6600" dirty="0" err="1" smtClean="0">
                <a:effectLst>
                  <a:outerShdw blurRad="38100" dist="38100" dir="2700000" algn="tl">
                    <a:srgbClr val="000000">
                      <a:alpha val="43137"/>
                    </a:srgbClr>
                  </a:outerShdw>
                </a:effectLst>
                <a:latin typeface="Nikosh" pitchFamily="2" charset="0"/>
                <a:cs typeface="Nikosh" pitchFamily="2" charset="0"/>
              </a:rPr>
              <a:t>অত্যাচার</a:t>
            </a:r>
            <a:endParaRPr lang="en-US" sz="6600" dirty="0">
              <a:effectLst>
                <a:outerShdw blurRad="38100" dist="38100" dir="2700000" algn="tl">
                  <a:srgbClr val="000000">
                    <a:alpha val="43137"/>
                  </a:srgbClr>
                </a:outerShdw>
              </a:effectLst>
              <a:latin typeface="Nikosh" pitchFamily="2" charset="0"/>
              <a:cs typeface="Nikosh" pitchFamily="2" charset="0"/>
            </a:endParaRPr>
          </a:p>
        </p:txBody>
      </p:sp>
    </p:spTree>
    <p:extLst>
      <p:ext uri="{BB962C8B-B14F-4D97-AF65-F5344CB8AC3E}">
        <p14:creationId xmlns="" xmlns:p14="http://schemas.microsoft.com/office/powerpoint/2010/main" val="17746918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4)">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4)">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058498" y="1466440"/>
            <a:ext cx="8444066" cy="4763319"/>
          </a:xfrm>
          <a:prstGeom prst="rect">
            <a:avLst/>
          </a:prstGeom>
        </p:spPr>
      </p:pic>
      <p:sp>
        <p:nvSpPr>
          <p:cNvPr id="3" name="TextBox 2"/>
          <p:cNvSpPr txBox="1"/>
          <p:nvPr/>
        </p:nvSpPr>
        <p:spPr>
          <a:xfrm>
            <a:off x="3669792" y="0"/>
            <a:ext cx="5462016" cy="91717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100584" tIns="50292" rIns="100584" bIns="50292" rtlCol="0">
            <a:spAutoFit/>
          </a:bodyPr>
          <a:lstStyle/>
          <a:p>
            <a:pPr algn="ctr"/>
            <a:r>
              <a:rPr lang="bn-IN" sz="5300" dirty="0" smtClean="0">
                <a:effectLst>
                  <a:outerShdw blurRad="38100" dist="38100" dir="2700000" algn="tl">
                    <a:srgbClr val="000000">
                      <a:alpha val="43137"/>
                    </a:srgbClr>
                  </a:outerShdw>
                </a:effectLst>
                <a:latin typeface="Nikosh" pitchFamily="2" charset="0"/>
                <a:cs typeface="Nikosh" pitchFamily="2" charset="0"/>
              </a:rPr>
              <a:t>চিত্রে কী দে</a:t>
            </a:r>
            <a:r>
              <a:rPr lang="en-US" sz="5300" dirty="0" err="1" smtClean="0">
                <a:effectLst>
                  <a:outerShdw blurRad="38100" dist="38100" dir="2700000" algn="tl">
                    <a:srgbClr val="000000">
                      <a:alpha val="43137"/>
                    </a:srgbClr>
                  </a:outerShdw>
                </a:effectLst>
                <a:latin typeface="Nikosh" pitchFamily="2" charset="0"/>
                <a:cs typeface="Nikosh" pitchFamily="2" charset="0"/>
              </a:rPr>
              <a:t>খা</a:t>
            </a:r>
            <a:r>
              <a:rPr lang="en-US" sz="5300" dirty="0" smtClean="0">
                <a:effectLst>
                  <a:outerShdw blurRad="38100" dist="38100" dir="2700000" algn="tl">
                    <a:srgbClr val="000000">
                      <a:alpha val="43137"/>
                    </a:srgbClr>
                  </a:outerShdw>
                </a:effectLst>
                <a:latin typeface="Nikosh" pitchFamily="2" charset="0"/>
                <a:cs typeface="Nikosh" pitchFamily="2" charset="0"/>
              </a:rPr>
              <a:t> </a:t>
            </a:r>
            <a:r>
              <a:rPr lang="en-US" sz="5300" dirty="0" err="1" smtClean="0">
                <a:effectLst>
                  <a:outerShdw blurRad="38100" dist="38100" dir="2700000" algn="tl">
                    <a:srgbClr val="000000">
                      <a:alpha val="43137"/>
                    </a:srgbClr>
                  </a:outerShdw>
                </a:effectLst>
                <a:latin typeface="Nikosh" pitchFamily="2" charset="0"/>
                <a:cs typeface="Nikosh" pitchFamily="2" charset="0"/>
              </a:rPr>
              <a:t>যাচ্ছে</a:t>
            </a:r>
            <a:r>
              <a:rPr lang="en-US" sz="5300" dirty="0" smtClean="0">
                <a:effectLst>
                  <a:outerShdw blurRad="38100" dist="38100" dir="2700000" algn="tl">
                    <a:srgbClr val="000000">
                      <a:alpha val="43137"/>
                    </a:srgbClr>
                  </a:outerShdw>
                </a:effectLst>
                <a:latin typeface="Nikosh" pitchFamily="2" charset="0"/>
                <a:cs typeface="Nikosh" pitchFamily="2" charset="0"/>
              </a:rPr>
              <a:t>?</a:t>
            </a:r>
            <a:endParaRPr lang="en-US" sz="5300" dirty="0">
              <a:effectLst>
                <a:outerShdw blurRad="38100" dist="38100" dir="2700000" algn="tl">
                  <a:srgbClr val="000000">
                    <a:alpha val="43137"/>
                  </a:srgbClr>
                </a:outerShdw>
              </a:effectLst>
              <a:latin typeface="Nikosh" pitchFamily="2" charset="0"/>
              <a:cs typeface="Nikosh" pitchFamily="2" charset="0"/>
            </a:endParaRPr>
          </a:p>
        </p:txBody>
      </p:sp>
      <p:sp>
        <p:nvSpPr>
          <p:cNvPr id="8" name="TextBox 7"/>
          <p:cNvSpPr txBox="1"/>
          <p:nvPr/>
        </p:nvSpPr>
        <p:spPr>
          <a:xfrm>
            <a:off x="0" y="2743200"/>
            <a:ext cx="4267200" cy="19482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100584" tIns="50292" rIns="100584" bIns="50292" rtlCol="0">
            <a:spAutoFit/>
          </a:bodyPr>
          <a:lstStyle/>
          <a:p>
            <a:pPr algn="ctr"/>
            <a:r>
              <a:rPr lang="en-US" sz="6000" dirty="0" err="1" smtClean="0">
                <a:effectLst>
                  <a:outerShdw blurRad="38100" dist="38100" dir="2700000" algn="tl">
                    <a:srgbClr val="000000">
                      <a:alpha val="43137"/>
                    </a:srgbClr>
                  </a:outerShdw>
                </a:effectLst>
                <a:latin typeface="Nikosh" pitchFamily="2" charset="0"/>
                <a:cs typeface="Nikosh" pitchFamily="2" charset="0"/>
              </a:rPr>
              <a:t>মানবতার</a:t>
            </a:r>
            <a:r>
              <a:rPr lang="en-US" sz="6000" dirty="0" smtClean="0">
                <a:effectLst>
                  <a:outerShdw blurRad="38100" dist="38100" dir="2700000" algn="tl">
                    <a:srgbClr val="000000">
                      <a:alpha val="43137"/>
                    </a:srgbClr>
                  </a:outerShdw>
                </a:effectLst>
                <a:latin typeface="Nikosh" pitchFamily="2" charset="0"/>
                <a:cs typeface="Nikosh" pitchFamily="2" charset="0"/>
              </a:rPr>
              <a:t> </a:t>
            </a:r>
            <a:r>
              <a:rPr lang="en-US" sz="6000" dirty="0" err="1" smtClean="0">
                <a:effectLst>
                  <a:outerShdw blurRad="38100" dist="38100" dir="2700000" algn="tl">
                    <a:srgbClr val="000000">
                      <a:alpha val="43137"/>
                    </a:srgbClr>
                  </a:outerShdw>
                </a:effectLst>
                <a:latin typeface="Nikosh" pitchFamily="2" charset="0"/>
                <a:cs typeface="Nikosh" pitchFamily="2" charset="0"/>
              </a:rPr>
              <a:t>প্রতি</a:t>
            </a:r>
            <a:r>
              <a:rPr lang="en-US" sz="6000" dirty="0" smtClean="0">
                <a:effectLst>
                  <a:outerShdw blurRad="38100" dist="38100" dir="2700000" algn="tl">
                    <a:srgbClr val="000000">
                      <a:alpha val="43137"/>
                    </a:srgbClr>
                  </a:outerShdw>
                </a:effectLst>
                <a:latin typeface="Nikosh" pitchFamily="2" charset="0"/>
                <a:cs typeface="Nikosh" pitchFamily="2" charset="0"/>
              </a:rPr>
              <a:t> </a:t>
            </a:r>
            <a:r>
              <a:rPr lang="en-US" sz="6000" dirty="0" err="1" smtClean="0">
                <a:effectLst>
                  <a:outerShdw blurRad="38100" dist="38100" dir="2700000" algn="tl">
                    <a:srgbClr val="000000">
                      <a:alpha val="43137"/>
                    </a:srgbClr>
                  </a:outerShdw>
                </a:effectLst>
                <a:latin typeface="Nikosh" pitchFamily="2" charset="0"/>
                <a:cs typeface="Nikosh" pitchFamily="2" charset="0"/>
              </a:rPr>
              <a:t>অত্যাচার</a:t>
            </a:r>
            <a:endParaRPr lang="en-US" sz="6000" dirty="0">
              <a:effectLst>
                <a:outerShdw blurRad="38100" dist="38100" dir="2700000" algn="tl">
                  <a:srgbClr val="000000">
                    <a:alpha val="43137"/>
                  </a:srgbClr>
                </a:outerShdw>
              </a:effectLst>
              <a:latin typeface="Nikosh" pitchFamily="2" charset="0"/>
              <a:cs typeface="Nikosh" pitchFamily="2" charset="0"/>
            </a:endParaRPr>
          </a:p>
        </p:txBody>
      </p:sp>
    </p:spTree>
    <p:extLst>
      <p:ext uri="{BB962C8B-B14F-4D97-AF65-F5344CB8AC3E}">
        <p14:creationId xmlns="" xmlns:p14="http://schemas.microsoft.com/office/powerpoint/2010/main" val="17746918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4)">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4)">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12801600" cy="91717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lIns="100584" tIns="50292" rIns="100584" bIns="50292" rtlCol="0">
            <a:spAutoFit/>
          </a:bodyPr>
          <a:lstStyle/>
          <a:p>
            <a:pPr algn="ctr"/>
            <a:r>
              <a:rPr lang="en-US" sz="5300"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পবিত্র</a:t>
            </a:r>
            <a:r>
              <a:rPr lang="en-US" sz="5300"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5300"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কুরআনের</a:t>
            </a:r>
            <a:r>
              <a:rPr lang="en-US" sz="5300"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5300"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নস</a:t>
            </a:r>
            <a:r>
              <a:rPr lang="en-US" sz="5300"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5300"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সূরা</a:t>
            </a:r>
            <a:r>
              <a:rPr lang="en-US" sz="5300"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:আন-নিসা</a:t>
            </a:r>
            <a:r>
              <a:rPr lang="en-US" sz="5300"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a:t>
            </a:r>
            <a:r>
              <a:rPr lang="en-US" sz="5300" dirty="0" err="1" smtClean="0">
                <a:solidFill>
                  <a:srgbClr val="FFFF00"/>
                </a:solidFill>
                <a:effectLst>
                  <a:outerShdw blurRad="38100" dist="38100" dir="2700000" algn="tl">
                    <a:srgbClr val="000000">
                      <a:alpha val="43137"/>
                    </a:srgbClr>
                  </a:outerShdw>
                </a:effectLst>
                <a:latin typeface="Nikosh" pitchFamily="2" charset="0"/>
                <a:cs typeface="Nikosh" pitchFamily="2" charset="0"/>
              </a:rPr>
              <a:t>আয়াত</a:t>
            </a:r>
            <a:r>
              <a:rPr lang="en-US" sz="5300" dirty="0" smtClean="0">
                <a:solidFill>
                  <a:srgbClr val="FFFF00"/>
                </a:solidFill>
                <a:effectLst>
                  <a:outerShdw blurRad="38100" dist="38100" dir="2700000" algn="tl">
                    <a:srgbClr val="000000">
                      <a:alpha val="43137"/>
                    </a:srgbClr>
                  </a:outerShdw>
                </a:effectLst>
                <a:latin typeface="Nikosh" pitchFamily="2" charset="0"/>
                <a:cs typeface="Nikosh" pitchFamily="2" charset="0"/>
              </a:rPr>
              <a:t>: ৭৫-৭৬</a:t>
            </a:r>
            <a:endParaRPr lang="en-US" sz="5300" dirty="0">
              <a:solidFill>
                <a:srgbClr val="FFFF00"/>
              </a:solidFill>
              <a:effectLst>
                <a:outerShdw blurRad="38100" dist="38100" dir="2700000" algn="tl">
                  <a:srgbClr val="000000">
                    <a:alpha val="43137"/>
                  </a:srgbClr>
                </a:outerShdw>
              </a:effectLst>
              <a:latin typeface="Nikosh" pitchFamily="2" charset="0"/>
              <a:cs typeface="Nikosh" pitchFamily="2" charset="0"/>
            </a:endParaRPr>
          </a:p>
        </p:txBody>
      </p:sp>
      <p:sp>
        <p:nvSpPr>
          <p:cNvPr id="5" name="Rectangle 4"/>
          <p:cNvSpPr/>
          <p:nvPr/>
        </p:nvSpPr>
        <p:spPr>
          <a:xfrm>
            <a:off x="0" y="1066800"/>
            <a:ext cx="12801600" cy="6248400"/>
          </a:xfrm>
          <a:prstGeom prst="rect">
            <a:avLst/>
          </a:prstGeom>
        </p:spPr>
        <p:style>
          <a:lnRef idx="0">
            <a:schemeClr val="dk1"/>
          </a:lnRef>
          <a:fillRef idx="3">
            <a:schemeClr val="dk1"/>
          </a:fillRef>
          <a:effectRef idx="3">
            <a:schemeClr val="dk1"/>
          </a:effectRef>
          <a:fontRef idx="minor">
            <a:schemeClr val="lt1"/>
          </a:fontRef>
        </p:style>
        <p:txBody>
          <a:bodyPr lIns="100584" tIns="50292" rIns="100584" bIns="50292" rtlCol="0" anchor="ctr"/>
          <a:lstStyle/>
          <a:p>
            <a:pPr algn="ctr"/>
            <a:r>
              <a:rPr lang="ar-SA" sz="4800" b="1" dirty="0" smtClean="0"/>
              <a:t>وَمَا لَكُمْ لَا تُقَاتِلُونَ فِي سَبِيلِ اللَّهِ وَالْمُسْتَضْعَفِينَ مِنَ الرِّجَالِ وَالنِّسَاءِ وَالْوِلْدَانِ الَّذِينَ يَقُولُونَ رَبَّنَا أَخْرِجْنَا مِنْ هَٰذِهِ الْقَرْيَةِ الظَّالِمِ أَهْلُهَا وَاجْعَل لَّنَا مِن لَّدُنكَ وَلِيًّا وَاجْعَل لَّنَا مِن لَّدُنكَ نَصِيرًا (75) الَّذِينَ آمَنُوا يُقَاتِلُونَ فِي سَبِيلِ اللَّهِ ۖ وَالَّذِينَ كَفَرُوا يُقَاتِلُونَ فِي سَبِيلِ الطَّاغُوتِ فَقَاتِلُوا أَوْلِيَاءَ الشَّيْطَانِ ۖ إِنَّ كَيْدَ الشَّيْطَانِ كَانَ ضَعِيفًا (76)</a:t>
            </a:r>
            <a:endParaRPr lang="en-US" sz="4800" b="1" dirty="0">
              <a:solidFill>
                <a:srgbClr val="FFFF00"/>
              </a:solidFill>
            </a:endParaRPr>
          </a:p>
        </p:txBody>
      </p:sp>
    </p:spTree>
    <p:extLst>
      <p:ext uri="{BB962C8B-B14F-4D97-AF65-F5344CB8AC3E}">
        <p14:creationId xmlns="" xmlns:p14="http://schemas.microsoft.com/office/powerpoint/2010/main" val="17746918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801600" cy="7315200"/>
          </a:xfrm>
          <a:prstGeom prst="rect">
            <a:avLst/>
          </a:prstGeom>
        </p:spPr>
        <p:style>
          <a:lnRef idx="3">
            <a:schemeClr val="lt1"/>
          </a:lnRef>
          <a:fillRef idx="1">
            <a:schemeClr val="accent4"/>
          </a:fillRef>
          <a:effectRef idx="1">
            <a:schemeClr val="accent4"/>
          </a:effectRef>
          <a:fontRef idx="minor">
            <a:schemeClr val="lt1"/>
          </a:fontRef>
        </p:style>
        <p:txBody>
          <a:bodyPr lIns="100584" tIns="50292" rIns="100584" bIns="50292" rtlCol="0" anchor="ctr"/>
          <a:lstStyle/>
          <a:p>
            <a:r>
              <a:rPr lang="en-US" sz="4000" dirty="0" err="1" smtClean="0">
                <a:effectLst>
                  <a:outerShdw blurRad="38100" dist="38100" dir="2700000" algn="tl">
                    <a:srgbClr val="000000">
                      <a:alpha val="43137"/>
                    </a:srgbClr>
                  </a:outerShdw>
                </a:effectLst>
                <a:latin typeface="Nikosh" pitchFamily="2" charset="0"/>
                <a:cs typeface="Nikosh" pitchFamily="2" charset="0"/>
              </a:rPr>
              <a:t>আয়াতসমূহের</a:t>
            </a:r>
            <a:r>
              <a:rPr lang="en-US" sz="4000" dirty="0" smtClean="0">
                <a:effectLst>
                  <a:outerShdw blurRad="38100" dist="38100" dir="2700000" algn="tl">
                    <a:srgbClr val="000000">
                      <a:alpha val="43137"/>
                    </a:srgbClr>
                  </a:outerShdw>
                </a:effectLst>
                <a:latin typeface="Nikosh" pitchFamily="2" charset="0"/>
                <a:cs typeface="Nikosh" pitchFamily="2" charset="0"/>
              </a:rPr>
              <a:t> </a:t>
            </a:r>
            <a:r>
              <a:rPr lang="en-US" sz="4000" dirty="0" err="1" smtClean="0">
                <a:effectLst>
                  <a:outerShdw blurRad="38100" dist="38100" dir="2700000" algn="tl">
                    <a:srgbClr val="000000">
                      <a:alpha val="43137"/>
                    </a:srgbClr>
                  </a:outerShdw>
                </a:effectLst>
                <a:latin typeface="Nikosh" pitchFamily="2" charset="0"/>
                <a:cs typeface="Nikosh" pitchFamily="2" charset="0"/>
              </a:rPr>
              <a:t>অনুবাদ</a:t>
            </a:r>
            <a:endParaRPr lang="en-US" sz="4000" dirty="0" smtClean="0">
              <a:solidFill>
                <a:srgbClr val="FFFF00"/>
              </a:solidFill>
              <a:latin typeface="Nikosh" pitchFamily="2" charset="0"/>
              <a:cs typeface="Nikosh" pitchFamily="2" charset="0"/>
            </a:endParaRPr>
          </a:p>
          <a:p>
            <a:r>
              <a:rPr lang="en-US" sz="4000" dirty="0" smtClean="0">
                <a:solidFill>
                  <a:srgbClr val="FFFF00"/>
                </a:solidFill>
                <a:latin typeface="Nikosh" pitchFamily="2" charset="0"/>
                <a:cs typeface="Nikosh" pitchFamily="2" charset="0"/>
              </a:rPr>
              <a:t>৭৫. </a:t>
            </a:r>
            <a:r>
              <a:rPr lang="en-US" sz="4000" dirty="0" err="1" smtClean="0">
                <a:solidFill>
                  <a:srgbClr val="FFFF00"/>
                </a:solidFill>
                <a:latin typeface="Nikosh" pitchFamily="2" charset="0"/>
                <a:cs typeface="Nikosh" pitchFamily="2" charset="0"/>
              </a:rPr>
              <a:t>তোমাদের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কী</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হলো</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যে</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তোমরা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আল্লাহর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পথে</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সংগ্রাম</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করছনা</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সেসব</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দুর্বল</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পুরুষ-নারী</a:t>
            </a:r>
            <a:r>
              <a:rPr lang="en-US" sz="4000" dirty="0" smtClean="0">
                <a:solidFill>
                  <a:srgbClr val="FFFF00"/>
                </a:solidFill>
                <a:latin typeface="Nikosh" pitchFamily="2" charset="0"/>
                <a:cs typeface="Nikosh" pitchFamily="2" charset="0"/>
              </a:rPr>
              <a:t> ও </a:t>
            </a:r>
            <a:r>
              <a:rPr lang="en-US" sz="4000" dirty="0" err="1" smtClean="0">
                <a:solidFill>
                  <a:srgbClr val="FFFF00"/>
                </a:solidFill>
                <a:latin typeface="Nikosh" pitchFamily="2" charset="0"/>
                <a:cs typeface="Nikosh" pitchFamily="2" charset="0"/>
              </a:rPr>
              <a:t>শিশুদের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মুক্তির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জন্য</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যারা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ফরিয়াদ</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করে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বলছে</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হে</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আমাদের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প্রতিপালক</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আমাদেরকে</a:t>
            </a:r>
            <a:r>
              <a:rPr lang="en-US" sz="4000" dirty="0" smtClean="0">
                <a:solidFill>
                  <a:srgbClr val="FFFF00"/>
                </a:solidFill>
                <a:latin typeface="Nikosh" pitchFamily="2" charset="0"/>
                <a:cs typeface="Nikosh" pitchFamily="2" charset="0"/>
              </a:rPr>
              <a:t> এ </a:t>
            </a:r>
            <a:r>
              <a:rPr lang="en-US" sz="4000" dirty="0" err="1" smtClean="0">
                <a:solidFill>
                  <a:srgbClr val="FFFF00"/>
                </a:solidFill>
                <a:latin typeface="Nikosh" pitchFamily="2" charset="0"/>
                <a:cs typeface="Nikosh" pitchFamily="2" charset="0"/>
              </a:rPr>
              <a:t>জনপদ</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হতে</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বের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করে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নাও</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যার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অধিবাসীরা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অত্যাচারী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এবং</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তোমার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পক্ষ</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হতে</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আমাদের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জন্য</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একজন</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অভিভাবক</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পাঠিয়ে</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দাও</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এবং</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তোমার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পক্ষ</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হতে</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একজন</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সাহায্যকারী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নির্ধারণ</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করে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দাও</a:t>
            </a:r>
            <a:r>
              <a:rPr lang="en-US" sz="4000" dirty="0" smtClean="0">
                <a:solidFill>
                  <a:srgbClr val="FFFF00"/>
                </a:solidFill>
                <a:latin typeface="Nikosh" pitchFamily="2" charset="0"/>
                <a:cs typeface="Nikosh" pitchFamily="2" charset="0"/>
              </a:rPr>
              <a:t>।</a:t>
            </a:r>
          </a:p>
          <a:p>
            <a:r>
              <a:rPr lang="en-US" sz="4000" dirty="0" smtClean="0">
                <a:solidFill>
                  <a:srgbClr val="FFFF00"/>
                </a:solidFill>
                <a:latin typeface="Nikosh" pitchFamily="2" charset="0"/>
                <a:cs typeface="Nikosh" pitchFamily="2" charset="0"/>
              </a:rPr>
              <a:t>৭৬. </a:t>
            </a:r>
            <a:r>
              <a:rPr lang="en-US" sz="4000" dirty="0" err="1" smtClean="0">
                <a:solidFill>
                  <a:srgbClr val="FFFF00"/>
                </a:solidFill>
                <a:latin typeface="Nikosh" pitchFamily="2" charset="0"/>
                <a:cs typeface="Nikosh" pitchFamily="2" charset="0"/>
              </a:rPr>
              <a:t>যারা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ঈমান</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এনেছে</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তারা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সংগ্রাম</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করে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আল্লাহর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পথে</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আর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যারা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কুফরী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করেছে</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তারা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সংগ্রাম</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করে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তাগুতের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পথে</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সুতরাং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হে</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মুসলমানগণ</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তোমরা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শয়তানের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সঙ্গী-সাথীদের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বিরুদ্ধে</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লড়াই</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কর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নি:সন্দেহে</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শয়তানের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ষড়যন্ত্র</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অত্যন্ত</a:t>
            </a:r>
            <a:r>
              <a:rPr lang="en-US" sz="4000" dirty="0" smtClean="0">
                <a:solidFill>
                  <a:srgbClr val="FFFF00"/>
                </a:solidFill>
                <a:latin typeface="Nikosh" pitchFamily="2" charset="0"/>
                <a:cs typeface="Nikosh" pitchFamily="2" charset="0"/>
              </a:rPr>
              <a:t> </a:t>
            </a:r>
            <a:r>
              <a:rPr lang="en-US" sz="4000" dirty="0" err="1" smtClean="0">
                <a:solidFill>
                  <a:srgbClr val="FFFF00"/>
                </a:solidFill>
                <a:latin typeface="Nikosh" pitchFamily="2" charset="0"/>
                <a:cs typeface="Nikosh" pitchFamily="2" charset="0"/>
              </a:rPr>
              <a:t>দুর্বল</a:t>
            </a:r>
            <a:r>
              <a:rPr lang="en-US" sz="4000" dirty="0" smtClean="0">
                <a:solidFill>
                  <a:srgbClr val="FFFF00"/>
                </a:solidFill>
                <a:latin typeface="Nikosh" pitchFamily="2" charset="0"/>
                <a:cs typeface="Nikosh" pitchFamily="2" charset="0"/>
              </a:rPr>
              <a:t>।</a:t>
            </a:r>
            <a:endParaRPr lang="ar-SA" sz="4000" dirty="0" smtClean="0">
              <a:solidFill>
                <a:srgbClr val="FFFF00"/>
              </a:solidFill>
              <a:latin typeface="Nikosh" pitchFamily="2" charset="0"/>
            </a:endParaRPr>
          </a:p>
        </p:txBody>
      </p:sp>
    </p:spTree>
    <p:extLst>
      <p:ext uri="{BB962C8B-B14F-4D97-AF65-F5344CB8AC3E}">
        <p14:creationId xmlns="" xmlns:p14="http://schemas.microsoft.com/office/powerpoint/2010/main" val="17746918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801600" cy="785707"/>
          </a:xfrm>
          <a:prstGeom prst="rect">
            <a:avLst/>
          </a:prstGeom>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lIns="93551" tIns="46776" rIns="93551" bIns="46776" rtlCol="0" anchor="ctr"/>
          <a:lstStyle/>
          <a:p>
            <a:pPr algn="ctr"/>
            <a:r>
              <a:rPr lang="ar-SA" sz="4500" b="1" dirty="0" smtClean="0"/>
              <a:t>معانى المفردات</a:t>
            </a:r>
            <a:r>
              <a:rPr lang="en-US" sz="4500" b="1" dirty="0" smtClean="0"/>
              <a:t>/</a:t>
            </a:r>
            <a:r>
              <a:rPr lang="en-US" sz="5100" b="1" dirty="0" err="1" smtClean="0">
                <a:solidFill>
                  <a:srgbClr val="FFFF00"/>
                </a:solidFill>
                <a:latin typeface="Nikosh" pitchFamily="2" charset="0"/>
                <a:cs typeface="Nikosh" pitchFamily="2" charset="0"/>
              </a:rPr>
              <a:t>শব্দার্থ</a:t>
            </a:r>
            <a:endParaRPr lang="en-US" sz="5100" b="1" dirty="0">
              <a:solidFill>
                <a:srgbClr val="FFFF00"/>
              </a:solidFill>
              <a:latin typeface="Nikosh" pitchFamily="2" charset="0"/>
              <a:cs typeface="Nikosh" pitchFamily="2" charset="0"/>
            </a:endParaRPr>
          </a:p>
        </p:txBody>
      </p:sp>
      <p:sp>
        <p:nvSpPr>
          <p:cNvPr id="7" name="Rectangle 6"/>
          <p:cNvSpPr/>
          <p:nvPr/>
        </p:nvSpPr>
        <p:spPr>
          <a:xfrm>
            <a:off x="0" y="812801"/>
            <a:ext cx="6614160" cy="1571414"/>
          </a:xfrm>
          <a:prstGeom prst="rect">
            <a:avLst/>
          </a:prstGeom>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lIns="128735" tIns="64368" rIns="128735" bIns="64368" rtlCol="0" anchor="ctr"/>
          <a:lstStyle/>
          <a:p>
            <a:pPr algn="ctr"/>
            <a:r>
              <a:rPr lang="ar-SA" sz="7200" b="1" dirty="0" smtClean="0"/>
              <a:t>سبيل</a:t>
            </a:r>
            <a:endParaRPr lang="en-US" sz="6800" dirty="0"/>
          </a:p>
        </p:txBody>
      </p:sp>
      <p:sp>
        <p:nvSpPr>
          <p:cNvPr id="8" name="Rectangle 7"/>
          <p:cNvSpPr/>
          <p:nvPr/>
        </p:nvSpPr>
        <p:spPr>
          <a:xfrm>
            <a:off x="6187440" y="812801"/>
            <a:ext cx="6614160" cy="1571414"/>
          </a:xfrm>
          <a:prstGeom prst="rect">
            <a:avLst/>
          </a:prstGeom>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lIns="128735" tIns="64368" rIns="128735" bIns="64368" rtlCol="0" anchor="ctr"/>
          <a:lstStyle/>
          <a:p>
            <a:pPr algn="ctr"/>
            <a:r>
              <a:rPr lang="en-US" sz="7600" b="1" dirty="0" err="1" smtClean="0">
                <a:solidFill>
                  <a:srgbClr val="FFFF00"/>
                </a:solidFill>
                <a:latin typeface="Nikosh" pitchFamily="2" charset="0"/>
                <a:cs typeface="Nikosh" pitchFamily="2" charset="0"/>
              </a:rPr>
              <a:t>ভুমি</a:t>
            </a:r>
            <a:r>
              <a:rPr lang="en-US" sz="7600" b="1" dirty="0" smtClean="0">
                <a:solidFill>
                  <a:srgbClr val="FFFF00"/>
                </a:solidFill>
                <a:latin typeface="Nikosh" pitchFamily="2" charset="0"/>
                <a:cs typeface="Nikosh" pitchFamily="2" charset="0"/>
              </a:rPr>
              <a:t>/</a:t>
            </a:r>
            <a:r>
              <a:rPr lang="en-US" sz="7600" b="1" dirty="0" err="1" smtClean="0">
                <a:solidFill>
                  <a:srgbClr val="FFFF00"/>
                </a:solidFill>
                <a:latin typeface="Nikosh" pitchFamily="2" charset="0"/>
                <a:cs typeface="Nikosh" pitchFamily="2" charset="0"/>
              </a:rPr>
              <a:t>জমিন</a:t>
            </a:r>
            <a:endParaRPr lang="en-US" sz="6800" dirty="0"/>
          </a:p>
        </p:txBody>
      </p:sp>
      <p:sp>
        <p:nvSpPr>
          <p:cNvPr id="9" name="Rectangle 8"/>
          <p:cNvSpPr/>
          <p:nvPr/>
        </p:nvSpPr>
        <p:spPr>
          <a:xfrm>
            <a:off x="0" y="2004906"/>
            <a:ext cx="6614160" cy="1571414"/>
          </a:xfrm>
          <a:prstGeom prst="rect">
            <a:avLst/>
          </a:prstGeom>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lIns="128735" tIns="64368" rIns="128735" bIns="64368" rtlCol="0" anchor="ctr"/>
          <a:lstStyle/>
          <a:p>
            <a:pPr algn="ctr"/>
            <a:r>
              <a:rPr lang="ar-SA" sz="6000" b="1" dirty="0" smtClean="0"/>
              <a:t>المستضعفين</a:t>
            </a:r>
            <a:endParaRPr lang="en-US" sz="6000" dirty="0"/>
          </a:p>
        </p:txBody>
      </p:sp>
      <p:sp>
        <p:nvSpPr>
          <p:cNvPr id="10" name="Rectangle 9"/>
          <p:cNvSpPr/>
          <p:nvPr/>
        </p:nvSpPr>
        <p:spPr>
          <a:xfrm>
            <a:off x="6187440" y="2004906"/>
            <a:ext cx="6614160" cy="1571414"/>
          </a:xfrm>
          <a:prstGeom prst="rect">
            <a:avLst/>
          </a:prstGeom>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lIns="128735" tIns="64368" rIns="128735" bIns="64368" rtlCol="0" anchor="ctr"/>
          <a:lstStyle/>
          <a:p>
            <a:pPr algn="ctr"/>
            <a:r>
              <a:rPr lang="en-US" sz="7600" b="1" dirty="0" err="1" smtClean="0">
                <a:solidFill>
                  <a:srgbClr val="FFFF00"/>
                </a:solidFill>
                <a:latin typeface="Nikosh" pitchFamily="2" charset="0"/>
                <a:cs typeface="Nikosh" pitchFamily="2" charset="0"/>
              </a:rPr>
              <a:t>উপকরণ</a:t>
            </a:r>
            <a:endParaRPr lang="en-US" sz="6800" dirty="0"/>
          </a:p>
        </p:txBody>
      </p:sp>
      <p:sp>
        <p:nvSpPr>
          <p:cNvPr id="11" name="Rectangle 10"/>
          <p:cNvSpPr/>
          <p:nvPr/>
        </p:nvSpPr>
        <p:spPr>
          <a:xfrm>
            <a:off x="0" y="3197014"/>
            <a:ext cx="6614160" cy="1571414"/>
          </a:xfrm>
          <a:prstGeom prst="rect">
            <a:avLst/>
          </a:prstGeom>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lIns="128735" tIns="64368" rIns="128735" bIns="64368" rtlCol="0" anchor="ctr"/>
          <a:lstStyle/>
          <a:p>
            <a:pPr algn="ctr"/>
            <a:r>
              <a:rPr lang="ar-SA" sz="6000" b="1" dirty="0" smtClean="0"/>
              <a:t>الظالم</a:t>
            </a:r>
            <a:endParaRPr lang="en-US" sz="6000" dirty="0"/>
          </a:p>
        </p:txBody>
      </p:sp>
      <p:sp>
        <p:nvSpPr>
          <p:cNvPr id="12" name="Rectangle 11"/>
          <p:cNvSpPr/>
          <p:nvPr/>
        </p:nvSpPr>
        <p:spPr>
          <a:xfrm>
            <a:off x="6187440" y="3197014"/>
            <a:ext cx="6614160" cy="1571414"/>
          </a:xfrm>
          <a:prstGeom prst="rect">
            <a:avLst/>
          </a:prstGeom>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lIns="128735" tIns="64368" rIns="128735" bIns="64368" rtlCol="0" anchor="ctr"/>
          <a:lstStyle/>
          <a:p>
            <a:pPr algn="ctr"/>
            <a:r>
              <a:rPr lang="en-US" sz="7600" b="1" dirty="0" err="1" smtClean="0">
                <a:solidFill>
                  <a:srgbClr val="FFFF00"/>
                </a:solidFill>
                <a:latin typeface="Nikosh" pitchFamily="2" charset="0"/>
                <a:cs typeface="Nikosh" pitchFamily="2" charset="0"/>
              </a:rPr>
              <a:t>দল</a:t>
            </a:r>
            <a:endParaRPr lang="en-US" sz="6800" dirty="0"/>
          </a:p>
        </p:txBody>
      </p:sp>
      <p:sp>
        <p:nvSpPr>
          <p:cNvPr id="13" name="Rectangle 12"/>
          <p:cNvSpPr/>
          <p:nvPr/>
        </p:nvSpPr>
        <p:spPr>
          <a:xfrm>
            <a:off x="6187440" y="4389121"/>
            <a:ext cx="6614160" cy="1571414"/>
          </a:xfrm>
          <a:prstGeom prst="rect">
            <a:avLst/>
          </a:prstGeom>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lIns="128735" tIns="64368" rIns="128735" bIns="64368" rtlCol="0" anchor="ctr"/>
          <a:lstStyle/>
          <a:p>
            <a:pPr algn="ctr"/>
            <a:r>
              <a:rPr lang="en-US" sz="7600" b="1" dirty="0" err="1" smtClean="0">
                <a:solidFill>
                  <a:srgbClr val="FFFF00"/>
                </a:solidFill>
                <a:latin typeface="Nikosh" pitchFamily="2" charset="0"/>
                <a:cs typeface="Nikosh" pitchFamily="2" charset="0"/>
              </a:rPr>
              <a:t>দ্বিতীয়</a:t>
            </a:r>
            <a:endParaRPr lang="en-US" sz="6800" dirty="0"/>
          </a:p>
        </p:txBody>
      </p:sp>
      <p:sp>
        <p:nvSpPr>
          <p:cNvPr id="14" name="Rectangle 13"/>
          <p:cNvSpPr/>
          <p:nvPr/>
        </p:nvSpPr>
        <p:spPr>
          <a:xfrm>
            <a:off x="0" y="4389121"/>
            <a:ext cx="6144768" cy="1571414"/>
          </a:xfrm>
          <a:prstGeom prst="rect">
            <a:avLst/>
          </a:prstGeom>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lIns="128735" tIns="64368" rIns="128735" bIns="64368" rtlCol="0" anchor="ctr"/>
          <a:lstStyle/>
          <a:p>
            <a:pPr algn="ctr"/>
            <a:r>
              <a:rPr lang="ar-SA" sz="6000" b="1" dirty="0" smtClean="0"/>
              <a:t>لدنك</a:t>
            </a:r>
            <a:endParaRPr lang="en-US" sz="6000" dirty="0"/>
          </a:p>
        </p:txBody>
      </p:sp>
      <p:sp>
        <p:nvSpPr>
          <p:cNvPr id="15" name="Rectangle 14"/>
          <p:cNvSpPr/>
          <p:nvPr/>
        </p:nvSpPr>
        <p:spPr>
          <a:xfrm>
            <a:off x="0" y="5581226"/>
            <a:ext cx="6614160" cy="1571414"/>
          </a:xfrm>
          <a:prstGeom prst="rect">
            <a:avLst/>
          </a:prstGeom>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lIns="128735" tIns="64368" rIns="128735" bIns="64368" rtlCol="0" anchor="ctr"/>
          <a:lstStyle/>
          <a:p>
            <a:pPr algn="ctr"/>
            <a:r>
              <a:rPr lang="ar-SA" sz="6000" b="1" dirty="0" smtClean="0"/>
              <a:t>الطاغوت</a:t>
            </a:r>
            <a:endParaRPr lang="en-US" sz="6000" dirty="0"/>
          </a:p>
        </p:txBody>
      </p:sp>
      <p:sp>
        <p:nvSpPr>
          <p:cNvPr id="16" name="Rectangle 15"/>
          <p:cNvSpPr/>
          <p:nvPr/>
        </p:nvSpPr>
        <p:spPr>
          <a:xfrm>
            <a:off x="6187440" y="5581226"/>
            <a:ext cx="6614160" cy="1571414"/>
          </a:xfrm>
          <a:prstGeom prst="rect">
            <a:avLst/>
          </a:prstGeom>
          <a:ln>
            <a:solidFill>
              <a:srgbClr val="00B050"/>
            </a:solidFill>
          </a:ln>
        </p:spPr>
        <p:style>
          <a:lnRef idx="2">
            <a:schemeClr val="dk1">
              <a:shade val="50000"/>
            </a:schemeClr>
          </a:lnRef>
          <a:fillRef idx="1">
            <a:schemeClr val="dk1"/>
          </a:fillRef>
          <a:effectRef idx="0">
            <a:schemeClr val="dk1"/>
          </a:effectRef>
          <a:fontRef idx="minor">
            <a:schemeClr val="lt1"/>
          </a:fontRef>
        </p:style>
        <p:txBody>
          <a:bodyPr lIns="128735" tIns="64368" rIns="128735" bIns="64368" rtlCol="0" anchor="ctr"/>
          <a:lstStyle/>
          <a:p>
            <a:pPr algn="ctr"/>
            <a:r>
              <a:rPr lang="en-US" sz="7600" b="1" dirty="0" err="1" smtClean="0">
                <a:solidFill>
                  <a:srgbClr val="FFFF00"/>
                </a:solidFill>
                <a:latin typeface="Nikosh" pitchFamily="2" charset="0"/>
                <a:cs typeface="Nikosh" pitchFamily="2" charset="0"/>
              </a:rPr>
              <a:t>প্রশান্তি</a:t>
            </a:r>
            <a:endParaRPr lang="en-US" sz="6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500" fill="hold"/>
                                        <p:tgtEl>
                                          <p:spTgt spid="16"/>
                                        </p:tgtEl>
                                        <p:attrNameLst>
                                          <p:attrName>ppt_x</p:attrName>
                                        </p:attrNameLst>
                                      </p:cBhvr>
                                      <p:tavLst>
                                        <p:tav tm="0">
                                          <p:val>
                                            <p:strVal val="#ppt_x"/>
                                          </p:val>
                                        </p:tav>
                                        <p:tav tm="100000">
                                          <p:val>
                                            <p:strVal val="#ppt_x"/>
                                          </p:val>
                                        </p:tav>
                                      </p:tavLst>
                                    </p:anim>
                                    <p:anim calcmode="lin" valueType="num">
                                      <p:cBhvr additive="base">
                                        <p:cTn id="6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1770</TotalTime>
  <Words>687</Words>
  <Application>Microsoft Office PowerPoint</Application>
  <PresentationFormat>Custom</PresentationFormat>
  <Paragraphs>142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nazim sir</dc:creator>
  <cp:lastModifiedBy>User</cp:lastModifiedBy>
  <cp:revision>321</cp:revision>
  <dcterms:created xsi:type="dcterms:W3CDTF">2006-08-16T00:00:00Z</dcterms:created>
  <dcterms:modified xsi:type="dcterms:W3CDTF">2020-08-18T14:20:18Z</dcterms:modified>
</cp:coreProperties>
</file>