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56" r:id="rId5"/>
    <p:sldId id="257" r:id="rId6"/>
    <p:sldId id="262" r:id="rId7"/>
    <p:sldId id="263" r:id="rId8"/>
    <p:sldId id="258" r:id="rId9"/>
    <p:sldId id="259" r:id="rId10"/>
    <p:sldId id="264" r:id="rId11"/>
    <p:sldId id="265" r:id="rId12"/>
    <p:sldId id="260" r:id="rId13"/>
    <p:sldId id="266" r:id="rId14"/>
    <p:sldId id="273" r:id="rId15"/>
    <p:sldId id="261" r:id="rId16"/>
    <p:sldId id="267" r:id="rId17"/>
    <p:sldId id="274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s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391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86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396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819400" y="4953000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অস্থায়ী ভোগ্য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410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ভোগ্য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স্বল্পকালে ভোগ করা যায় বা একবার মাত্র ভোগ করা যায় তাকে অস্থায়ী ভোগ্য দ্রব্য বলে।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1000"/>
            <a:ext cx="373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4419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চুড়ান্ত দ্রব্য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105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উৎপাদনের পর সরাসরি ভোগে ব্যবহার হয় তাকে চুড়ান্ত দ্রব্য বলে।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86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মুলধনী দ্রব্য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উৎপাদিত দ্রব্য অন্য দ্রব্য উৎপাদনে সাহায্য করে তাকে মুলধনী দ্রব্য বলে।   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2581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57200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1" y="304800"/>
            <a:ext cx="266699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886200"/>
            <a:ext cx="48196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239000" y="381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পণ্য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181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 অবস্তুগত সেবা উপযোগ সম্পন্ন এবং বিক্রায়যোগ্য তাদেরকে পণ্য বলে। 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251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33400"/>
            <a:ext cx="274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33400"/>
            <a:ext cx="243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মূল্যয়ন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দ্রব্য কাকে বলে।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অবাধলভ্য দ্রব্য এবং অর্থনৈতিক দ্রব্যের  মধ্যে পার্থক্য কর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733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স্থায়ী ও অস্থায়ী ভোগ্যদ্রব্যের তুলনা কর।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4196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৪। মধ্যবর্তী দ্রব্য ও মুলধনী দ্রব্যের  মধ্যে পার্থক্য কর।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343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181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ত্যাগকৃত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পরিমাণই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350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096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648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334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প্রক্রিয়াই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33400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4267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ধান ১২০ কুইণ্টাল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267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পাট ৮০  কুইণ্টাল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066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133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895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ব্যাখ্যা কর । 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২। অর্থনৈতিক দ্রব্য কাকে বলে । 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69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শ্রেণীঃ দশম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অর্থনীতি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দ্বিতীয় অধ্যায়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পাঠঃ২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২,২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 দ্রব্য,সুযোগ ব্যয় ও চয়ন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419100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নূর মোহাম্মদ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আলহাজ্ব সমসের উদ্দিন উচ্চ বিদ্যালয়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হাতীবান্ধা,লালমনিরহাট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371600"/>
            <a:ext cx="281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শিক্ষনফল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দ্রব্য কি তা বর্ণনা করতে পারব।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অবাধলভ্য দ্রব্য এবং অর্থনৈতিক দ্রব্যের বা পণ্যের মধ্যে পার্থক্য নির্ণয় করতে পারব।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স্থায়ী ও অস্থায়ী ভোগ্যদ্রব্যের তুলনা করতে পারব।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মধ্যবর্তী দ্রব্য ও মুলধনী দ্রব্যের বা পণ্যের মধ্যে পার্থক্য নির্ণয়।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৫।সুযোগ ব্য্য ও চয়নের ধারনা বযাখ্যা করতে পারব।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মেটাবার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বস্তুগত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জিনিসকে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667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419600" y="32766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3733800"/>
            <a:ext cx="807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28600" y="3962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372394" y="3961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515394" y="3961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505994" y="3961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572794" y="3961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561806" y="3961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477794" y="3961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390606" y="3961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8306594" y="3961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4267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অবাধলভ্য দ্রব্য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42672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অর্থনৈতিক দ্রব্য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4267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ভোগ্য দ্রব্য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42672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স্থায়ী ভোগ্য দ্রব্য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200" y="42672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অস্থায়ী ভোগ্য দ্রব্য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00" y="4267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মধ্যবর্তী দ্রব্য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4267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চুড়ান্ত দ্রব্য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9000" y="4267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মুলধনী দ্রব্য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53400" y="4267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পণ্য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657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অর্থনৈতিক দ্রব্য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3434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অর্থনৈতিক দ্রব্য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867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খাদ্য,বস্ত্র,বই,কলম,চেয়ার,টেবিল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87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86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4290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581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3124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অবাধলভ্য দ্রব্য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বিনামুল্যে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অবাধলভ্য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373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86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4800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ভোগ্য দ্রব্য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86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ভোগ বা ব্যবহারের মাধ্যমে যে সমস্ত দ্রব্যের উপযোগ নিঃশেষ করা হয় তাদেরকে ভোগ্য দ্রব্য বলা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114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স্থায়ী ভোগ্য দ্রব্য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7244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ভোগ্য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দীর্ঘকাল ধরে ভোগ করা যায় তাকে স্থায়ী ভোগ্য দ্রব্য বলে। 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867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048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505200"/>
            <a:ext cx="373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191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মধ্যবর্তী দ্রব্য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800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উৎপাদিত দ্রব্য সরাসরি ভোগের জন্য ব্যবহার না করে উৎপাদনের উপকরণ হিসাবে ব্যবহার করা হয় 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943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কাচামাল, রসগোল্লা,দুধ ও চিনি। 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251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2895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04800"/>
            <a:ext cx="2619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436</TotalTime>
  <Words>398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99</cp:revision>
  <dcterms:created xsi:type="dcterms:W3CDTF">2006-08-16T00:00:00Z</dcterms:created>
  <dcterms:modified xsi:type="dcterms:W3CDTF">2020-08-17T03:36:52Z</dcterms:modified>
</cp:coreProperties>
</file>