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8" r:id="rId8"/>
    <p:sldId id="261" r:id="rId9"/>
    <p:sldId id="276" r:id="rId10"/>
    <p:sldId id="265" r:id="rId11"/>
    <p:sldId id="263" r:id="rId12"/>
    <p:sldId id="268" r:id="rId13"/>
    <p:sldId id="266" r:id="rId14"/>
    <p:sldId id="277" r:id="rId15"/>
    <p:sldId id="269" r:id="rId16"/>
    <p:sldId id="270" r:id="rId17"/>
    <p:sldId id="271" r:id="rId18"/>
    <p:sldId id="274" r:id="rId19"/>
  </p:sldIdLst>
  <p:sldSz cx="11887200" cy="7772400"/>
  <p:notesSz cx="6858000" cy="9144000"/>
  <p:defaultTextStyle>
    <a:defPPr>
      <a:defRPr lang="en-US"/>
    </a:defPPr>
    <a:lvl1pPr marL="0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1pPr>
    <a:lvl2pPr marL="546861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2pPr>
    <a:lvl3pPr marL="1093721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3pPr>
    <a:lvl4pPr marL="1640582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4pPr>
    <a:lvl5pPr marL="2187443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5pPr>
    <a:lvl6pPr marL="2734305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6pPr>
    <a:lvl7pPr marL="3281166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7pPr>
    <a:lvl8pPr marL="3828026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8pPr>
    <a:lvl9pPr marL="4374887" algn="l" defTabSz="1093721" rtl="0" eaLnBrk="1" latinLnBrk="0" hangingPunct="1">
      <a:defRPr sz="21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56" y="48"/>
      </p:cViewPr>
      <p:guideLst>
        <p:guide orient="horz" pos="2448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23526-DB28-41C2-85B5-E67B2215A0BE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59D8F7-BA76-45EE-83EB-D6CF197632C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F5F06EC-3884-4367-8073-15561A8BC5DE}" type="parTrans" cxnId="{EE3C3912-E60F-47BB-9E44-F531F79D94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B7FB72-8487-4BD2-B37C-E98126DD5496}" type="sibTrans" cxnId="{EE3C3912-E60F-47BB-9E44-F531F79D94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4D02E6-EA20-4605-A03B-D5AC3488878A}">
      <dgm:prSet phldrT="[Text]" custT="1"/>
      <dgm:spPr/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১৮৪৫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D8C2B6-BCE7-4B72-A6C0-83971CECE12F}" type="parTrans" cxnId="{CD3C39AF-9A6F-4371-BF09-A6B7F9FD1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C4928E-D560-4EB5-ABBC-1F6C07D977E0}" type="sibTrans" cxnId="{CD3C39AF-9A6F-4371-BF09-A6B7F9FD1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E6E4FC-B28F-4ABA-940F-00909D38D362}">
      <dgm:prSet phldrT="[Text]" custT="1"/>
      <dgm:spPr/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জর্জ ক্যান্টর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AB1694-7256-4CE3-80CD-A0F69A2A9518}" type="parTrans" cxnId="{F5C2049B-C2E4-4685-BDB0-BD793E9FFC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DD7CBB-3039-452E-A9A3-36D53388C77A}" type="sibTrans" cxnId="{F5C2049B-C2E4-4685-BDB0-BD793E9FFC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832129-E99B-467C-B79B-6659C71144CC}">
      <dgm:prSet phldrT="[Text]" custT="1"/>
      <dgm:spPr/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 তত্ত্বের জনক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D18ED3-C11A-48F9-931D-E8A6E5C54613}" type="parTrans" cxnId="{A85EF009-E22F-4CF2-8D2F-838688A82D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74E2CC-4B98-43D4-BB33-F6830B20B963}" type="sibTrans" cxnId="{A85EF009-E22F-4CF2-8D2F-838688A82D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30A79-1475-464B-A0E9-ABB1A1139312}">
      <dgm:prSet phldrT="[Text]" custT="1"/>
      <dgm:spPr/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১৯১৮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5BC2DD-CD2E-4BBD-BBB1-7AC905B5791F}" type="parTrans" cxnId="{73CB4352-7D10-461F-830B-A8FF4C1795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6F6574-C513-4DD8-A38D-CB7595FCB5DF}" type="sibTrans" cxnId="{73CB4352-7D10-461F-830B-A8FF4C1795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361639-E401-430D-9D14-D7A850EE88AD}" type="pres">
      <dgm:prSet presAssocID="{91B23526-DB28-41C2-85B5-E67B2215A0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5D0DC-32D5-4091-AB1B-57D0A90868C6}" type="pres">
      <dgm:prSet presAssocID="{4159D8F7-BA76-45EE-83EB-D6CF197632C0}" presName="centerShape" presStyleLbl="node0" presStyleIdx="0" presStyleCnt="1" custScaleX="107872" custScaleY="118571"/>
      <dgm:spPr/>
      <dgm:t>
        <a:bodyPr/>
        <a:lstStyle/>
        <a:p>
          <a:endParaRPr lang="en-US"/>
        </a:p>
      </dgm:t>
    </dgm:pt>
    <dgm:pt modelId="{F09B846F-191D-4F6E-B27A-985E95B49E40}" type="pres">
      <dgm:prSet presAssocID="{39D8C2B6-BCE7-4B72-A6C0-83971CECE12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3828DC3-7EFC-4A37-93D3-81215105997B}" type="pres">
      <dgm:prSet presAssocID="{39D8C2B6-BCE7-4B72-A6C0-83971CECE12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30A2CE1-39BC-4A02-8C22-77BAB0BFCC37}" type="pres">
      <dgm:prSet presAssocID="{224D02E6-EA20-4605-A03B-D5AC3488878A}" presName="node" presStyleLbl="node1" presStyleIdx="0" presStyleCnt="4" custScaleX="121267" custScaleY="108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8BECE-2404-42EB-86ED-44DC1D887747}" type="pres">
      <dgm:prSet presAssocID="{CAAB1694-7256-4CE3-80CD-A0F69A2A951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1454AB0-7722-4459-97D5-21C11F4C2D84}" type="pres">
      <dgm:prSet presAssocID="{CAAB1694-7256-4CE3-80CD-A0F69A2A951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AB9B5E6-E543-4799-9149-D874EA6C578D}" type="pres">
      <dgm:prSet presAssocID="{AFE6E4FC-B28F-4ABA-940F-00909D38D362}" presName="node" presStyleLbl="node1" presStyleIdx="1" presStyleCnt="4" custScaleX="123518" custScaleY="111527" custRadScaleRad="105948" custRadScaleInc="-11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B5E26-2B79-433C-A7A4-B59545C3B072}" type="pres">
      <dgm:prSet presAssocID="{50D18ED3-C11A-48F9-931D-E8A6E5C5461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EE1B519-D683-419A-9125-D980BDCA2990}" type="pres">
      <dgm:prSet presAssocID="{50D18ED3-C11A-48F9-931D-E8A6E5C5461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FCB6AA4-EFCD-488B-97B0-1B41FEF76932}" type="pres">
      <dgm:prSet presAssocID="{81832129-E99B-467C-B79B-6659C71144CC}" presName="node" presStyleLbl="node1" presStyleIdx="2" presStyleCnt="4" custScaleX="123625" custScaleY="121856" custRadScaleRad="108287" custRadScaleInc="8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E3B08-29DF-4EBB-93C2-CC118D6FE888}" type="pres">
      <dgm:prSet presAssocID="{045BC2DD-CD2E-4BBD-BBB1-7AC905B5791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9932360-C6CD-44A4-AEA7-663815B7BB83}" type="pres">
      <dgm:prSet presAssocID="{045BC2DD-CD2E-4BBD-BBB1-7AC905B5791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16763E1-D189-4DF8-ABC1-DEB445C6ADC6}" type="pres">
      <dgm:prSet presAssocID="{E3830A79-1475-464B-A0E9-ABB1A1139312}" presName="node" presStyleLbl="node1" presStyleIdx="3" presStyleCnt="4" custScaleX="122079" custScaleY="122211" custRadScaleRad="104624" custRadScaleInc="-2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103B5-ECCE-41D0-8C59-C844DAE98658}" type="presOf" srcId="{AFE6E4FC-B28F-4ABA-940F-00909D38D362}" destId="{2AB9B5E6-E543-4799-9149-D874EA6C578D}" srcOrd="0" destOrd="0" presId="urn:microsoft.com/office/officeart/2005/8/layout/radial5"/>
    <dgm:cxn modelId="{EE3C3912-E60F-47BB-9E44-F531F79D943C}" srcId="{91B23526-DB28-41C2-85B5-E67B2215A0BE}" destId="{4159D8F7-BA76-45EE-83EB-D6CF197632C0}" srcOrd="0" destOrd="0" parTransId="{5F5F06EC-3884-4367-8073-15561A8BC5DE}" sibTransId="{6EB7FB72-8487-4BD2-B37C-E98126DD5496}"/>
    <dgm:cxn modelId="{2A824DE8-A600-4641-9D13-6DFD6E6F59DE}" type="presOf" srcId="{E3830A79-1475-464B-A0E9-ABB1A1139312}" destId="{516763E1-D189-4DF8-ABC1-DEB445C6ADC6}" srcOrd="0" destOrd="0" presId="urn:microsoft.com/office/officeart/2005/8/layout/radial5"/>
    <dgm:cxn modelId="{64A38B57-19B6-4BFE-91F0-ACAE41CA28B4}" type="presOf" srcId="{045BC2DD-CD2E-4BBD-BBB1-7AC905B5791F}" destId="{29932360-C6CD-44A4-AEA7-663815B7BB83}" srcOrd="1" destOrd="0" presId="urn:microsoft.com/office/officeart/2005/8/layout/radial5"/>
    <dgm:cxn modelId="{8EF597A4-A019-409E-A35D-645ED2798E05}" type="presOf" srcId="{50D18ED3-C11A-48F9-931D-E8A6E5C54613}" destId="{DA5B5E26-2B79-433C-A7A4-B59545C3B072}" srcOrd="0" destOrd="0" presId="urn:microsoft.com/office/officeart/2005/8/layout/radial5"/>
    <dgm:cxn modelId="{44C4839F-14D4-40A3-9B06-58861C30D59B}" type="presOf" srcId="{39D8C2B6-BCE7-4B72-A6C0-83971CECE12F}" destId="{73828DC3-7EFC-4A37-93D3-81215105997B}" srcOrd="1" destOrd="0" presId="urn:microsoft.com/office/officeart/2005/8/layout/radial5"/>
    <dgm:cxn modelId="{A9428D30-B8D9-445E-8EDB-04E33E827833}" type="presOf" srcId="{224D02E6-EA20-4605-A03B-D5AC3488878A}" destId="{630A2CE1-39BC-4A02-8C22-77BAB0BFCC37}" srcOrd="0" destOrd="0" presId="urn:microsoft.com/office/officeart/2005/8/layout/radial5"/>
    <dgm:cxn modelId="{73CB4352-7D10-461F-830B-A8FF4C1795EF}" srcId="{4159D8F7-BA76-45EE-83EB-D6CF197632C0}" destId="{E3830A79-1475-464B-A0E9-ABB1A1139312}" srcOrd="3" destOrd="0" parTransId="{045BC2DD-CD2E-4BBD-BBB1-7AC905B5791F}" sibTransId="{636F6574-C513-4DD8-A38D-CB7595FCB5DF}"/>
    <dgm:cxn modelId="{6E680814-C350-4C39-B798-6F5F1A5F91F4}" type="presOf" srcId="{81832129-E99B-467C-B79B-6659C71144CC}" destId="{0FCB6AA4-EFCD-488B-97B0-1B41FEF76932}" srcOrd="0" destOrd="0" presId="urn:microsoft.com/office/officeart/2005/8/layout/radial5"/>
    <dgm:cxn modelId="{5907B1ED-3B04-4AF8-BBF0-E089C7DE805A}" type="presOf" srcId="{39D8C2B6-BCE7-4B72-A6C0-83971CECE12F}" destId="{F09B846F-191D-4F6E-B27A-985E95B49E40}" srcOrd="0" destOrd="0" presId="urn:microsoft.com/office/officeart/2005/8/layout/radial5"/>
    <dgm:cxn modelId="{A85EF009-E22F-4CF2-8D2F-838688A82D81}" srcId="{4159D8F7-BA76-45EE-83EB-D6CF197632C0}" destId="{81832129-E99B-467C-B79B-6659C71144CC}" srcOrd="2" destOrd="0" parTransId="{50D18ED3-C11A-48F9-931D-E8A6E5C54613}" sibTransId="{9674E2CC-4B98-43D4-BB33-F6830B20B963}"/>
    <dgm:cxn modelId="{C82DFD95-AF69-48C6-8ECD-A3A2D5607C2B}" type="presOf" srcId="{CAAB1694-7256-4CE3-80CD-A0F69A2A9518}" destId="{29C8BECE-2404-42EB-86ED-44DC1D887747}" srcOrd="0" destOrd="0" presId="urn:microsoft.com/office/officeart/2005/8/layout/radial5"/>
    <dgm:cxn modelId="{02E4827D-3A9B-41F8-BF82-2B3F8A580CB1}" type="presOf" srcId="{91B23526-DB28-41C2-85B5-E67B2215A0BE}" destId="{26361639-E401-430D-9D14-D7A850EE88AD}" srcOrd="0" destOrd="0" presId="urn:microsoft.com/office/officeart/2005/8/layout/radial5"/>
    <dgm:cxn modelId="{D3BFDBE8-38D6-413E-8203-AED77B4111E7}" type="presOf" srcId="{4159D8F7-BA76-45EE-83EB-D6CF197632C0}" destId="{6AC5D0DC-32D5-4091-AB1B-57D0A90868C6}" srcOrd="0" destOrd="0" presId="urn:microsoft.com/office/officeart/2005/8/layout/radial5"/>
    <dgm:cxn modelId="{AC6509CE-C1F4-4E2E-A607-24A47F097573}" type="presOf" srcId="{045BC2DD-CD2E-4BBD-BBB1-7AC905B5791F}" destId="{C23E3B08-29DF-4EBB-93C2-CC118D6FE888}" srcOrd="0" destOrd="0" presId="urn:microsoft.com/office/officeart/2005/8/layout/radial5"/>
    <dgm:cxn modelId="{CD3C39AF-9A6F-4371-BF09-A6B7F9FD1CC6}" srcId="{4159D8F7-BA76-45EE-83EB-D6CF197632C0}" destId="{224D02E6-EA20-4605-A03B-D5AC3488878A}" srcOrd="0" destOrd="0" parTransId="{39D8C2B6-BCE7-4B72-A6C0-83971CECE12F}" sibTransId="{ADC4928E-D560-4EB5-ABBC-1F6C07D977E0}"/>
    <dgm:cxn modelId="{F5C2049B-C2E4-4685-BDB0-BD793E9FFC3C}" srcId="{4159D8F7-BA76-45EE-83EB-D6CF197632C0}" destId="{AFE6E4FC-B28F-4ABA-940F-00909D38D362}" srcOrd="1" destOrd="0" parTransId="{CAAB1694-7256-4CE3-80CD-A0F69A2A9518}" sibTransId="{1FDD7CBB-3039-452E-A9A3-36D53388C77A}"/>
    <dgm:cxn modelId="{5347062C-E61A-4EA4-83CE-693D81B85DCC}" type="presOf" srcId="{50D18ED3-C11A-48F9-931D-E8A6E5C54613}" destId="{BEE1B519-D683-419A-9125-D980BDCA2990}" srcOrd="1" destOrd="0" presId="urn:microsoft.com/office/officeart/2005/8/layout/radial5"/>
    <dgm:cxn modelId="{FAFA0AC8-5EF6-4F43-983B-57CD20902E4F}" type="presOf" srcId="{CAAB1694-7256-4CE3-80CD-A0F69A2A9518}" destId="{E1454AB0-7722-4459-97D5-21C11F4C2D84}" srcOrd="1" destOrd="0" presId="urn:microsoft.com/office/officeart/2005/8/layout/radial5"/>
    <dgm:cxn modelId="{7D74D490-34B8-4DC6-B72E-55E38B60BA20}" type="presParOf" srcId="{26361639-E401-430D-9D14-D7A850EE88AD}" destId="{6AC5D0DC-32D5-4091-AB1B-57D0A90868C6}" srcOrd="0" destOrd="0" presId="urn:microsoft.com/office/officeart/2005/8/layout/radial5"/>
    <dgm:cxn modelId="{4801FB1E-BCC2-46DF-B732-16AE2544AA0C}" type="presParOf" srcId="{26361639-E401-430D-9D14-D7A850EE88AD}" destId="{F09B846F-191D-4F6E-B27A-985E95B49E40}" srcOrd="1" destOrd="0" presId="urn:microsoft.com/office/officeart/2005/8/layout/radial5"/>
    <dgm:cxn modelId="{3F810300-9926-48CF-864E-BD3905180F41}" type="presParOf" srcId="{F09B846F-191D-4F6E-B27A-985E95B49E40}" destId="{73828DC3-7EFC-4A37-93D3-81215105997B}" srcOrd="0" destOrd="0" presId="urn:microsoft.com/office/officeart/2005/8/layout/radial5"/>
    <dgm:cxn modelId="{D7B945EA-9DAB-449E-86BD-67AEBA1C9A28}" type="presParOf" srcId="{26361639-E401-430D-9D14-D7A850EE88AD}" destId="{630A2CE1-39BC-4A02-8C22-77BAB0BFCC37}" srcOrd="2" destOrd="0" presId="urn:microsoft.com/office/officeart/2005/8/layout/radial5"/>
    <dgm:cxn modelId="{9D0CC75D-2797-4021-88EE-E1E4FC895BE1}" type="presParOf" srcId="{26361639-E401-430D-9D14-D7A850EE88AD}" destId="{29C8BECE-2404-42EB-86ED-44DC1D887747}" srcOrd="3" destOrd="0" presId="urn:microsoft.com/office/officeart/2005/8/layout/radial5"/>
    <dgm:cxn modelId="{7882DF33-A957-436C-92F1-840C3FFDBF69}" type="presParOf" srcId="{29C8BECE-2404-42EB-86ED-44DC1D887747}" destId="{E1454AB0-7722-4459-97D5-21C11F4C2D84}" srcOrd="0" destOrd="0" presId="urn:microsoft.com/office/officeart/2005/8/layout/radial5"/>
    <dgm:cxn modelId="{5F3F2EA5-67BF-4634-84EB-DAAF49052FB4}" type="presParOf" srcId="{26361639-E401-430D-9D14-D7A850EE88AD}" destId="{2AB9B5E6-E543-4799-9149-D874EA6C578D}" srcOrd="4" destOrd="0" presId="urn:microsoft.com/office/officeart/2005/8/layout/radial5"/>
    <dgm:cxn modelId="{86FD9EBB-67AF-4421-A6B3-073E00C0A546}" type="presParOf" srcId="{26361639-E401-430D-9D14-D7A850EE88AD}" destId="{DA5B5E26-2B79-433C-A7A4-B59545C3B072}" srcOrd="5" destOrd="0" presId="urn:microsoft.com/office/officeart/2005/8/layout/radial5"/>
    <dgm:cxn modelId="{3F663460-4115-457C-AC74-BCF2B9B1145F}" type="presParOf" srcId="{DA5B5E26-2B79-433C-A7A4-B59545C3B072}" destId="{BEE1B519-D683-419A-9125-D980BDCA2990}" srcOrd="0" destOrd="0" presId="urn:microsoft.com/office/officeart/2005/8/layout/radial5"/>
    <dgm:cxn modelId="{EFEC3BA7-10A4-49E3-9CDA-E32E3B1A4551}" type="presParOf" srcId="{26361639-E401-430D-9D14-D7A850EE88AD}" destId="{0FCB6AA4-EFCD-488B-97B0-1B41FEF76932}" srcOrd="6" destOrd="0" presId="urn:microsoft.com/office/officeart/2005/8/layout/radial5"/>
    <dgm:cxn modelId="{EAE3F75F-F5B3-4A5C-BDB7-A7B6AD46614C}" type="presParOf" srcId="{26361639-E401-430D-9D14-D7A850EE88AD}" destId="{C23E3B08-29DF-4EBB-93C2-CC118D6FE888}" srcOrd="7" destOrd="0" presId="urn:microsoft.com/office/officeart/2005/8/layout/radial5"/>
    <dgm:cxn modelId="{F253D269-AD7D-4FD1-AFF3-A6EE55311259}" type="presParOf" srcId="{C23E3B08-29DF-4EBB-93C2-CC118D6FE888}" destId="{29932360-C6CD-44A4-AEA7-663815B7BB83}" srcOrd="0" destOrd="0" presId="urn:microsoft.com/office/officeart/2005/8/layout/radial5"/>
    <dgm:cxn modelId="{C21E9C37-97A5-4CFC-85B1-17AFEBE3EC62}" type="presParOf" srcId="{26361639-E401-430D-9D14-D7A850EE88AD}" destId="{516763E1-D189-4DF8-ABC1-DEB445C6ADC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5D0DC-32D5-4091-AB1B-57D0A90868C6}">
      <dsp:nvSpPr>
        <dsp:cNvPr id="0" name=""/>
        <dsp:cNvSpPr/>
      </dsp:nvSpPr>
      <dsp:spPr>
        <a:xfrm>
          <a:off x="4218275" y="2210424"/>
          <a:ext cx="1838052" cy="2020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</a:endParaRPr>
        </a:p>
      </dsp:txBody>
      <dsp:txXfrm>
        <a:off x="4487451" y="2506298"/>
        <a:ext cx="1299700" cy="1428606"/>
      </dsp:txXfrm>
    </dsp:sp>
    <dsp:sp modelId="{F09B846F-191D-4F6E-B27A-985E95B49E40}">
      <dsp:nvSpPr>
        <dsp:cNvPr id="0" name=""/>
        <dsp:cNvSpPr/>
      </dsp:nvSpPr>
      <dsp:spPr>
        <a:xfrm rot="16200000">
          <a:off x="5014458" y="1692710"/>
          <a:ext cx="245686" cy="585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5051311" y="1846718"/>
        <a:ext cx="171980" cy="351466"/>
      </dsp:txXfrm>
    </dsp:sp>
    <dsp:sp modelId="{630A2CE1-39BC-4A02-8C22-77BAB0BFCC37}">
      <dsp:nvSpPr>
        <dsp:cNvPr id="0" name=""/>
        <dsp:cNvSpPr/>
      </dsp:nvSpPr>
      <dsp:spPr>
        <a:xfrm>
          <a:off x="4092664" y="-128566"/>
          <a:ext cx="2089274" cy="18754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১৮৪৫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8631" y="146085"/>
        <a:ext cx="1477340" cy="1326129"/>
      </dsp:txXfrm>
    </dsp:sp>
    <dsp:sp modelId="{29C8BECE-2404-42EB-86ED-44DC1D887747}">
      <dsp:nvSpPr>
        <dsp:cNvPr id="0" name=""/>
        <dsp:cNvSpPr/>
      </dsp:nvSpPr>
      <dsp:spPr>
        <a:xfrm rot="21283695">
          <a:off x="6177812" y="2817715"/>
          <a:ext cx="303254" cy="585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>
        <a:off x="6178004" y="2939049"/>
        <a:ext cx="212278" cy="351466"/>
      </dsp:txXfrm>
    </dsp:sp>
    <dsp:sp modelId="{2AB9B5E6-E543-4799-9149-D874EA6C578D}">
      <dsp:nvSpPr>
        <dsp:cNvPr id="0" name=""/>
        <dsp:cNvSpPr/>
      </dsp:nvSpPr>
      <dsp:spPr>
        <a:xfrm>
          <a:off x="6617352" y="2025126"/>
          <a:ext cx="2128056" cy="1921466"/>
        </a:xfrm>
        <a:prstGeom prst="ellipse">
          <a:avLst/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জর্জ ক্যান্টর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28999" y="2306518"/>
        <a:ext cx="1504762" cy="1358682"/>
      </dsp:txXfrm>
    </dsp:sp>
    <dsp:sp modelId="{DA5B5E26-2B79-433C-A7A4-B59545C3B072}">
      <dsp:nvSpPr>
        <dsp:cNvPr id="0" name=""/>
        <dsp:cNvSpPr/>
      </dsp:nvSpPr>
      <dsp:spPr>
        <a:xfrm rot="5649151">
          <a:off x="4956635" y="4108050"/>
          <a:ext cx="189943" cy="585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10800000">
        <a:off x="4987190" y="4196788"/>
        <a:ext cx="132960" cy="351466"/>
      </dsp:txXfrm>
    </dsp:sp>
    <dsp:sp modelId="{0FCB6AA4-EFCD-488B-97B0-1B41FEF76932}">
      <dsp:nvSpPr>
        <dsp:cNvPr id="0" name=""/>
        <dsp:cNvSpPr/>
      </dsp:nvSpPr>
      <dsp:spPr>
        <a:xfrm>
          <a:off x="3897274" y="4582343"/>
          <a:ext cx="2129899" cy="2099422"/>
        </a:xfrm>
        <a:prstGeom prst="ellipse">
          <a:avLst/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সেট তত্ত্বের জনক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9190" y="4889796"/>
        <a:ext cx="1506067" cy="1484516"/>
      </dsp:txXfrm>
    </dsp:sp>
    <dsp:sp modelId="{C23E3B08-29DF-4EBB-93C2-CC118D6FE888}">
      <dsp:nvSpPr>
        <dsp:cNvPr id="0" name=""/>
        <dsp:cNvSpPr/>
      </dsp:nvSpPr>
      <dsp:spPr>
        <a:xfrm rot="10738440">
          <a:off x="3804235" y="2948967"/>
          <a:ext cx="292705" cy="585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</a:endParaRPr>
        </a:p>
      </dsp:txBody>
      <dsp:txXfrm rot="10800000">
        <a:off x="3892039" y="3065336"/>
        <a:ext cx="204894" cy="351466"/>
      </dsp:txXfrm>
    </dsp:sp>
    <dsp:sp modelId="{516763E1-D189-4DF8-ABC1-DEB445C6ADC6}">
      <dsp:nvSpPr>
        <dsp:cNvPr id="0" name=""/>
        <dsp:cNvSpPr/>
      </dsp:nvSpPr>
      <dsp:spPr>
        <a:xfrm>
          <a:off x="1563115" y="2213009"/>
          <a:ext cx="2103264" cy="2105538"/>
        </a:xfrm>
        <a:prstGeom prst="ellipse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১৯১৮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1131" y="2521358"/>
        <a:ext cx="1487232" cy="148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006" y="-9597"/>
            <a:ext cx="11920745" cy="779159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774" y="2725139"/>
            <a:ext cx="7574735" cy="1865809"/>
          </a:xfrm>
        </p:spPr>
        <p:txBody>
          <a:bodyPr anchor="b">
            <a:noAutofit/>
          </a:bodyPr>
          <a:lstStyle>
            <a:lvl1pPr algn="r">
              <a:defRPr sz="612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774" y="4590946"/>
            <a:ext cx="7574735" cy="124315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90880"/>
            <a:ext cx="8252028" cy="38574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5066453"/>
            <a:ext cx="8252028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90880"/>
            <a:ext cx="7893837" cy="34256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31396" y="4116493"/>
            <a:ext cx="7045745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FontTx/>
              <a:buNone/>
              <a:defRPr/>
            </a:lvl2pPr>
            <a:lvl3pPr marL="1036290" indent="0">
              <a:buFontTx/>
              <a:buNone/>
              <a:defRPr/>
            </a:lvl3pPr>
            <a:lvl4pPr marL="1554434" indent="0">
              <a:buFontTx/>
              <a:buNone/>
              <a:defRPr/>
            </a:lvl4pPr>
            <a:lvl5pPr marL="207257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8" y="5066453"/>
            <a:ext cx="8252030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7525" y="895762"/>
            <a:ext cx="594515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72009" y="3271430"/>
            <a:ext cx="594515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04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8" y="2189587"/>
            <a:ext cx="8252030" cy="2941521"/>
          </a:xfrm>
        </p:spPr>
        <p:txBody>
          <a:bodyPr anchor="b">
            <a:normAutofit/>
          </a:bodyPr>
          <a:lstStyle>
            <a:lvl1pPr algn="l">
              <a:defRPr sz="498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8" y="5131108"/>
            <a:ext cx="8252030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6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90880"/>
            <a:ext cx="7893837" cy="34256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548294"/>
            <a:ext cx="8252031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7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FontTx/>
              <a:buNone/>
              <a:defRPr/>
            </a:lvl2pPr>
            <a:lvl3pPr marL="1036290" indent="0">
              <a:buFontTx/>
              <a:buNone/>
              <a:defRPr/>
            </a:lvl3pPr>
            <a:lvl4pPr marL="1554434" indent="0">
              <a:buFontTx/>
              <a:buNone/>
              <a:defRPr/>
            </a:lvl4pPr>
            <a:lvl5pPr marL="207257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8" y="5131108"/>
            <a:ext cx="8252030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7525" y="895762"/>
            <a:ext cx="594515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72009" y="3271430"/>
            <a:ext cx="594515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64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3" y="690880"/>
            <a:ext cx="8243905" cy="34256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548294"/>
            <a:ext cx="8252031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720">
                <a:solidFill>
                  <a:schemeClr val="accent1"/>
                </a:solidFill>
              </a:defRPr>
            </a:lvl1pPr>
            <a:lvl2pPr marL="518145" indent="0">
              <a:buFontTx/>
              <a:buNone/>
              <a:defRPr/>
            </a:lvl2pPr>
            <a:lvl3pPr marL="1036290" indent="0">
              <a:buFontTx/>
              <a:buNone/>
              <a:defRPr/>
            </a:lvl3pPr>
            <a:lvl4pPr marL="1554434" indent="0">
              <a:buFontTx/>
              <a:buNone/>
              <a:defRPr/>
            </a:lvl4pPr>
            <a:lvl5pPr marL="207257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8" y="5131108"/>
            <a:ext cx="8252030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05" y="690881"/>
            <a:ext cx="1272456" cy="59516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79" y="690881"/>
            <a:ext cx="6753534" cy="5951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8" y="3060984"/>
            <a:ext cx="8252030" cy="2070125"/>
          </a:xfrm>
        </p:spPr>
        <p:txBody>
          <a:bodyPr anchor="b"/>
          <a:lstStyle>
            <a:lvl1pPr algn="l">
              <a:defRPr sz="45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8" y="5131108"/>
            <a:ext cx="8252030" cy="975120"/>
          </a:xfrm>
        </p:spPr>
        <p:txBody>
          <a:bodyPr anchor="t"/>
          <a:lstStyle>
            <a:lvl1pPr marL="0" indent="0" algn="l">
              <a:buNone/>
              <a:defRPr sz="22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90880"/>
            <a:ext cx="8252028" cy="14969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448668"/>
            <a:ext cx="4014542" cy="4398208"/>
          </a:xfrm>
        </p:spPr>
        <p:txBody>
          <a:bodyPr>
            <a:normAutofit/>
          </a:bodyPr>
          <a:lstStyle>
            <a:lvl1pPr>
              <a:defRPr sz="2040"/>
            </a:lvl1pPr>
            <a:lvl2pPr>
              <a:defRPr sz="1813"/>
            </a:lvl2pPr>
            <a:lvl3pPr>
              <a:defRPr sz="1587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965" y="2448669"/>
            <a:ext cx="4014543" cy="4398209"/>
          </a:xfrm>
        </p:spPr>
        <p:txBody>
          <a:bodyPr>
            <a:normAutofit/>
          </a:bodyPr>
          <a:lstStyle>
            <a:lvl1pPr>
              <a:defRPr sz="2040"/>
            </a:lvl1pPr>
            <a:lvl2pPr>
              <a:defRPr sz="1813"/>
            </a:lvl2pPr>
            <a:lvl3pPr>
              <a:defRPr sz="1587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690880"/>
            <a:ext cx="8252027" cy="149690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2449114"/>
            <a:ext cx="4017874" cy="653097"/>
          </a:xfrm>
        </p:spPr>
        <p:txBody>
          <a:bodyPr anchor="b">
            <a:noAutofit/>
          </a:bodyPr>
          <a:lstStyle>
            <a:lvl1pPr marL="0" indent="0">
              <a:buNone/>
              <a:defRPr sz="2720" b="0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79" y="3102213"/>
            <a:ext cx="4017874" cy="3744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632" y="2449114"/>
            <a:ext cx="4017874" cy="653097"/>
          </a:xfrm>
        </p:spPr>
        <p:txBody>
          <a:bodyPr anchor="b">
            <a:noAutofit/>
          </a:bodyPr>
          <a:lstStyle>
            <a:lvl1pPr marL="0" indent="0">
              <a:buNone/>
              <a:defRPr sz="2720" b="0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632" y="3102213"/>
            <a:ext cx="4017874" cy="3744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690880"/>
            <a:ext cx="8252028" cy="14969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1698418"/>
            <a:ext cx="3627237" cy="1448928"/>
          </a:xfrm>
        </p:spPr>
        <p:txBody>
          <a:bodyPr anchor="b">
            <a:normAutofit/>
          </a:bodyPr>
          <a:lstStyle>
            <a:lvl1pPr>
              <a:defRPr sz="2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658" y="583582"/>
            <a:ext cx="4401848" cy="626329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79" y="3147346"/>
            <a:ext cx="3627237" cy="2929042"/>
          </a:xfrm>
        </p:spPr>
        <p:txBody>
          <a:bodyPr>
            <a:normAutofit/>
          </a:bodyPr>
          <a:lstStyle>
            <a:lvl1pPr marL="0" indent="0">
              <a:buNone/>
              <a:defRPr sz="1587"/>
            </a:lvl1pPr>
            <a:lvl2pPr marL="388609" indent="0">
              <a:buNone/>
              <a:defRPr sz="1190"/>
            </a:lvl2pPr>
            <a:lvl3pPr marL="777217" indent="0">
              <a:buNone/>
              <a:defRPr sz="1020"/>
            </a:lvl3pPr>
            <a:lvl4pPr marL="1165826" indent="0">
              <a:buNone/>
              <a:defRPr sz="850"/>
            </a:lvl4pPr>
            <a:lvl5pPr marL="1554434" indent="0">
              <a:buNone/>
              <a:defRPr sz="850"/>
            </a:lvl5pPr>
            <a:lvl6pPr marL="1943043" indent="0">
              <a:buNone/>
              <a:defRPr sz="850"/>
            </a:lvl6pPr>
            <a:lvl7pPr marL="2331651" indent="0">
              <a:buNone/>
              <a:defRPr sz="850"/>
            </a:lvl7pPr>
            <a:lvl8pPr marL="2720260" indent="0">
              <a:buNone/>
              <a:defRPr sz="850"/>
            </a:lvl8pPr>
            <a:lvl9pPr marL="3108869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5440680"/>
            <a:ext cx="8252028" cy="642303"/>
          </a:xfrm>
        </p:spPr>
        <p:txBody>
          <a:bodyPr anchor="b">
            <a:normAutofit/>
          </a:bodyPr>
          <a:lstStyle>
            <a:lvl1pPr algn="l">
              <a:defRPr sz="27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9" y="690880"/>
            <a:ext cx="8252028" cy="4358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813"/>
            </a:lvl1pPr>
            <a:lvl2pPr marL="518145" indent="0">
              <a:buNone/>
              <a:defRPr sz="1813"/>
            </a:lvl2pPr>
            <a:lvl3pPr marL="1036290" indent="0">
              <a:buNone/>
              <a:defRPr sz="1813"/>
            </a:lvl3pPr>
            <a:lvl4pPr marL="1554434" indent="0">
              <a:buNone/>
              <a:defRPr sz="1813"/>
            </a:lvl4pPr>
            <a:lvl5pPr marL="2072579" indent="0">
              <a:buNone/>
              <a:defRPr sz="1813"/>
            </a:lvl5pPr>
            <a:lvl6pPr marL="2590724" indent="0">
              <a:buNone/>
              <a:defRPr sz="1813"/>
            </a:lvl6pPr>
            <a:lvl7pPr marL="3108869" indent="0">
              <a:buNone/>
              <a:defRPr sz="1813"/>
            </a:lvl7pPr>
            <a:lvl8pPr marL="3627013" indent="0">
              <a:buNone/>
              <a:defRPr sz="1813"/>
            </a:lvl8pPr>
            <a:lvl9pPr marL="4145158" indent="0">
              <a:buNone/>
              <a:defRPr sz="181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79" y="6082983"/>
            <a:ext cx="8252028" cy="763894"/>
          </a:xfrm>
        </p:spPr>
        <p:txBody>
          <a:bodyPr>
            <a:normAutofit/>
          </a:bodyPr>
          <a:lstStyle>
            <a:lvl1pPr marL="0" indent="0">
              <a:buNone/>
              <a:defRPr sz="1360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007" y="-9597"/>
            <a:ext cx="11920747" cy="779159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79" y="690880"/>
            <a:ext cx="8252027" cy="1496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2448669"/>
            <a:ext cx="8252028" cy="439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6835" y="6846879"/>
            <a:ext cx="88937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79" y="6846879"/>
            <a:ext cx="600986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079" y="6846879"/>
            <a:ext cx="6664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518145" rtl="0" eaLnBrk="1" latinLnBrk="0" hangingPunct="1">
        <a:spcBef>
          <a:spcPct val="0"/>
        </a:spcBef>
        <a:buNone/>
        <a:defRPr sz="408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8609" indent="-388609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49796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67941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86086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404230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 flower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602" y="2283143"/>
            <a:ext cx="7399973" cy="4898231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3109912" y="323850"/>
            <a:ext cx="7205663" cy="1295400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24"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22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4895" y="234791"/>
            <a:ext cx="4573905" cy="153118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9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35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3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292192" y="680085"/>
            <a:ext cx="7004207" cy="1182053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2438400"/>
                <a:ext cx="102108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সুনির্দিষ্টভাবে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ল্লেখ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করে দ্বিতীয় বন্ধনী এর মধ্যে আবদ্ধ করা হয়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একাধিক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উপাদান থাকলে ‘কমা’ ব্যবহার করে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উপাদানগুলোকে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আলাদা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 তাকে তালিকা পদ্ধতি বলা হয়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8400"/>
                <a:ext cx="10210800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2090" t="-326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43201" y="680086"/>
            <a:ext cx="6400799" cy="138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1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841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41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841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41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41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486" y="412909"/>
            <a:ext cx="9825514" cy="1063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31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31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1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31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1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31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1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31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1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31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81918"/>
              </p:ext>
            </p:extLst>
          </p:nvPr>
        </p:nvGraphicFramePr>
        <p:xfrm>
          <a:off x="5486400" y="3500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500438"/>
                        <a:ext cx="914400" cy="7715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3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014" y="234793"/>
            <a:ext cx="4614386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714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714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3720" y="3619025"/>
            <a:ext cx="9262110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2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4428" y="5715000"/>
                <a:ext cx="96183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তালিকা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: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এর গুণনীয়ক এবং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এর গুণিতক</m:t>
                        </m:r>
                      </m:e>
                    </m:d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28" y="5715000"/>
                <a:ext cx="9618345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2281"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1905000"/>
            <a:ext cx="6158158" cy="3240087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8164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093720" y="412909"/>
            <a:ext cx="6659880" cy="1415891"/>
          </a:xfrm>
          <a:prstGeom prst="double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4" name="TextBox 3"/>
          <p:cNvSpPr txBox="1"/>
          <p:nvPr/>
        </p:nvSpPr>
        <p:spPr>
          <a:xfrm>
            <a:off x="3539014" y="533400"/>
            <a:ext cx="6519386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71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সেট গঠন পদ্ধতি  </a:t>
            </a:r>
            <a:endParaRPr lang="en-US" sz="771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7839" y="2906554"/>
                <a:ext cx="881681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যে পদ্ধতিতে সেটের সকল উপাদান </a:t>
                </a:r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সুনির্দিষ্টভাবে </a:t>
                </a:r>
                <a:r>
                  <a:rPr lang="en-US" sz="4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</a:t>
                </a:r>
                <a:r>
                  <a:rPr lang="en-US" sz="4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না </a:t>
                </a:r>
                <a:r>
                  <a:rPr lang="en-US" sz="4000" b="1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নির্ধারণের জন্য সাধারণ ধর্মের উল্লেখ থাকে ,</a:t>
                </a:r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সেট গঠন </a:t>
                </a:r>
                <a:r>
                  <a:rPr lang="en-US" sz="4000" b="1" dirty="0" err="1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4000" b="1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বলা হয় </a:t>
                </a:r>
                <a14:m>
                  <m:oMath xmlns:m="http://schemas.openxmlformats.org/officeDocument/2006/math">
                    <m:r>
                      <a:rPr lang="bn-IN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4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 , </a:t>
                </a:r>
                <a:r>
                  <a:rPr lang="en-US" sz="4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: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স্বাভাবিক বিজোড় সংখ্যা</m:t>
                        </m:r>
                      </m:e>
                    </m:d>
                  </m:oMath>
                </a14:m>
                <a:r>
                  <a:rPr lang="bn-IN" sz="4000" dirty="0" smtClean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39" y="2906554"/>
                <a:ext cx="8816816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2419" t="-4057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2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816114"/>
                <a:ext cx="1059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28</m:t>
                        </m:r>
                      </m:e>
                    </m:d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সেট গঠন পদ্ধতিতে প্রকাশ কর ।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6114"/>
                <a:ext cx="1059180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576" t="-20690" r="-264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2246055"/>
                <a:ext cx="103632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ঃ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উপাদানসমুহ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বিভাজ্য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     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: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এর গুণিতক এবং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&lt;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≤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28</m:t>
                        </m:r>
                      </m:e>
                    </m:d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6055"/>
                <a:ext cx="10363200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2118" t="-5714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0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15603" y="234791"/>
            <a:ext cx="4856797" cy="1959293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3" name="TextBox 2"/>
          <p:cNvSpPr txBox="1"/>
          <p:nvPr/>
        </p:nvSpPr>
        <p:spPr>
          <a:xfrm>
            <a:off x="3539014" y="680087"/>
            <a:ext cx="4842986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14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71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14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71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1604" y="3264251"/>
                <a:ext cx="9262110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965" indent="-333965">
                  <a:buFont typeface="Wingdings" panose="05000000000000000000" pitchFamily="2" charset="2"/>
                  <a:buChar char="q"/>
                </a:pPr>
                <a:r>
                  <a:rPr lang="bn-IN" sz="5143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 গঠন পদ্ধতিতে প্রকাশ কর</a:t>
                </a:r>
                <a:r>
                  <a:rPr lang="en-US" sz="5143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ঃ </a:t>
                </a:r>
                <a:r>
                  <a:rPr lang="bn-IN" sz="5143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14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514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5143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bn-IN" sz="5143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endParaRPr lang="en-US" sz="5143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04" y="3264251"/>
                <a:ext cx="9262110" cy="1675202"/>
              </a:xfrm>
              <a:prstGeom prst="rect">
                <a:avLst/>
              </a:prstGeom>
              <a:blipFill rotWithShape="0">
                <a:blip r:embed="rId2"/>
                <a:stretch>
                  <a:fillRect l="-2962" t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1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19400" y="380538"/>
            <a:ext cx="4718785" cy="160066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24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2037" y="657261"/>
            <a:ext cx="3562350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13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2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7251" y="2590800"/>
                <a:ext cx="10638949" cy="5055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arenR"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 ২  খ)  ৩  গ)  ৪  ঘ)  ৫ 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২) 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জ্ঞানী প্রথম সেট সম্পর্কে ধারণা ব্যাখ্যা করেন 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ক)  নিউটন  খ)  জন ভেন  গ)  জর্জ ক্যান্টর  ঘ)  জন নেপিয়ার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এবং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&lt;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130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তালিকা পদ্ধতি নিম্নের কোনটি 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ক)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40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bn-IN" sz="4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40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208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208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208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51" y="2590800"/>
                <a:ext cx="10638949" cy="5055808"/>
              </a:xfrm>
              <a:prstGeom prst="rect">
                <a:avLst/>
              </a:prstGeom>
              <a:blipFill rotWithShape="0">
                <a:blip r:embed="rId2"/>
                <a:stretch>
                  <a:fillRect l="-2176" t="-2051" b="-4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295400" y="3276600"/>
            <a:ext cx="534353" cy="623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675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5447" y="4495800"/>
            <a:ext cx="534353" cy="623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675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66447" y="6324600"/>
            <a:ext cx="534353" cy="623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675" dirty="0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173730" y="4507706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14" name="Multiply 13"/>
          <p:cNvSpPr/>
          <p:nvPr/>
        </p:nvSpPr>
        <p:spPr>
          <a:xfrm>
            <a:off x="1143000" y="4583906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15" name="Multiply 14"/>
          <p:cNvSpPr/>
          <p:nvPr/>
        </p:nvSpPr>
        <p:spPr>
          <a:xfrm>
            <a:off x="8050530" y="4583906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16" name="Multiply 15"/>
          <p:cNvSpPr/>
          <p:nvPr/>
        </p:nvSpPr>
        <p:spPr>
          <a:xfrm>
            <a:off x="4572000" y="3276600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17" name="Multiply 16"/>
          <p:cNvSpPr/>
          <p:nvPr/>
        </p:nvSpPr>
        <p:spPr>
          <a:xfrm>
            <a:off x="3505200" y="3276600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18" name="Multiply 17"/>
          <p:cNvSpPr/>
          <p:nvPr/>
        </p:nvSpPr>
        <p:spPr>
          <a:xfrm>
            <a:off x="2362200" y="3276600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19" name="Multiply 18"/>
          <p:cNvSpPr/>
          <p:nvPr/>
        </p:nvSpPr>
        <p:spPr>
          <a:xfrm>
            <a:off x="3402330" y="6412706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20" name="Multiply 19"/>
          <p:cNvSpPr/>
          <p:nvPr/>
        </p:nvSpPr>
        <p:spPr>
          <a:xfrm>
            <a:off x="1192530" y="6412706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21" name="Multiply 20"/>
          <p:cNvSpPr/>
          <p:nvPr/>
        </p:nvSpPr>
        <p:spPr>
          <a:xfrm>
            <a:off x="7745730" y="6412706"/>
            <a:ext cx="712470" cy="44529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</p:spTree>
    <p:extLst>
      <p:ext uri="{BB962C8B-B14F-4D97-AF65-F5344CB8AC3E}">
        <p14:creationId xmlns:p14="http://schemas.microsoft.com/office/powerpoint/2010/main" val="29548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55896" y="145733"/>
            <a:ext cx="9153112" cy="1692116"/>
            <a:chOff x="1276067" y="137160"/>
            <a:chExt cx="8363234" cy="1592580"/>
          </a:xfrm>
        </p:grpSpPr>
        <p:sp>
          <p:nvSpPr>
            <p:cNvPr id="3" name="Up Ribbon 2"/>
            <p:cNvSpPr/>
            <p:nvPr/>
          </p:nvSpPr>
          <p:spPr>
            <a:xfrm>
              <a:off x="1276067" y="137160"/>
              <a:ext cx="8363234" cy="1592580"/>
            </a:xfrm>
            <a:prstGeom prst="ribbon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24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04259" y="137160"/>
              <a:ext cx="4378854" cy="1305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841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841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1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841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90662" y="2639379"/>
            <a:ext cx="9351169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2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1604" y="2639380"/>
                <a:ext cx="9707404" cy="350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480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m:rPr>
                        <m:nor/>
                      </m:rPr>
                      <a:rPr lang="bn-IN" sz="48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18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bn-I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e>
                    </m:d>
                  </m:oMath>
                </a14:m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 সেট গঠন পদ্ধতিতে প্রকাশ কর । 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4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B=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IN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𝑍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&gt;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≤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e>
                    </m:d>
                  </m:oMath>
                </a14:m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সেটটিকে তালিকা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 প্রকাশ কর ।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00757" indent="-400757">
                  <a:buFont typeface="+mj-lt"/>
                  <a:buAutoNum type="arabicParenR"/>
                </a:pPr>
                <a:endParaRPr lang="en-US" sz="2224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04" y="2639380"/>
                <a:ext cx="9707404" cy="3509935"/>
              </a:xfrm>
              <a:prstGeom prst="rect">
                <a:avLst/>
              </a:prstGeom>
              <a:blipFill rotWithShape="0">
                <a:blip r:embed="rId2"/>
                <a:stretch>
                  <a:fillRect l="-2889" t="-3646" r="-3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661" y="1036322"/>
            <a:ext cx="4809173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13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en-US" sz="22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Up Ribbon 2"/>
          <p:cNvSpPr/>
          <p:nvPr/>
        </p:nvSpPr>
        <p:spPr>
          <a:xfrm>
            <a:off x="2381250" y="566738"/>
            <a:ext cx="6915150" cy="1360170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4" name="TextBox 3"/>
          <p:cNvSpPr txBox="1"/>
          <p:nvPr/>
        </p:nvSpPr>
        <p:spPr>
          <a:xfrm>
            <a:off x="4340542" y="412910"/>
            <a:ext cx="3812857" cy="144655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771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71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14" y="3173730"/>
            <a:ext cx="5187673" cy="34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132" y="769145"/>
            <a:ext cx="6407468" cy="1063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31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31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31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1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31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0662" y="2461262"/>
            <a:ext cx="6857524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০১৮৩৭৬২৩৫০৫</a:t>
            </a:r>
            <a:endParaRPr lang="en-US" sz="4675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92" y="2817495"/>
            <a:ext cx="2246408" cy="2671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720" y="1837852"/>
            <a:ext cx="6126480" cy="3689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 algn="just"/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২ . ১</a:t>
            </a:r>
            <a:endParaRPr lang="bn-IN" sz="46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3598" y="228600"/>
            <a:ext cx="6182802" cy="138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415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415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721" y="234791"/>
            <a:ext cx="8994934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143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 </a:t>
            </a:r>
            <a:endParaRPr lang="en-US" sz="514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392556"/>
            <a:ext cx="5855494" cy="3384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800600"/>
            <a:ext cx="5855494" cy="2849880"/>
          </a:xfrm>
          <a:prstGeom prst="rect">
            <a:avLst/>
          </a:prstGeom>
        </p:spPr>
      </p:pic>
      <p:pic>
        <p:nvPicPr>
          <p:cNvPr id="5" name="Picture 4" descr="Tea_Set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73" y="1392555"/>
            <a:ext cx="5154927" cy="338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73" y="4800600"/>
            <a:ext cx="5154927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601" y="3173730"/>
            <a:ext cx="3829526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350" dirty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IN" sz="7714" dirty="0"/>
              <a:t> </a:t>
            </a:r>
            <a:endParaRPr lang="en-US" sz="7714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9906000" cy="61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0109" y="86041"/>
            <a:ext cx="3473291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22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IN" sz="2224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2224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2473" y="6759714"/>
            <a:ext cx="498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 পদ্ধতি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5956" y="412910"/>
            <a:ext cx="5788819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13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194085"/>
            <a:ext cx="98298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757" indent="-400757">
              <a:buFont typeface="+mj-lt"/>
              <a:buAutoNum type="arabicPeriod"/>
            </a:pP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pPr marL="400757" indent="-400757">
              <a:buFont typeface="+mj-lt"/>
              <a:buAutoNum type="arabicPeriod"/>
            </a:pP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  <a:p>
            <a:pPr marL="400757" indent="-400757">
              <a:buFont typeface="+mj-lt"/>
              <a:buAutoNum type="arabicPeriod"/>
            </a:pP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</a:t>
            </a: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46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757" indent="-400757">
              <a:buFont typeface="+mj-lt"/>
              <a:buAutoNum type="arabicPeriod"/>
            </a:pP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IN" sz="46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6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75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সমস্যার সমাধান করতে পারবে ।</a:t>
            </a:r>
          </a:p>
          <a:p>
            <a:pPr marL="400757" indent="-400757">
              <a:buFont typeface="+mj-lt"/>
              <a:buAutoNum type="arabicPeriod"/>
            </a:pPr>
            <a:endParaRPr lang="en-US" sz="46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7633265"/>
              </p:ext>
            </p:extLst>
          </p:nvPr>
        </p:nvGraphicFramePr>
        <p:xfrm>
          <a:off x="762000" y="914400"/>
          <a:ext cx="10287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228600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C5D0DC-32D5-4091-AB1B-57D0A9086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AC5D0DC-32D5-4091-AB1B-57D0A9086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AC5D0DC-32D5-4091-AB1B-57D0A9086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AC5D0DC-32D5-4091-AB1B-57D0A9086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9B846F-191D-4F6E-B27A-985E95B49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09B846F-191D-4F6E-B27A-985E95B49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F09B846F-191D-4F6E-B27A-985E95B49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09B846F-191D-4F6E-B27A-985E95B49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0A2CE1-39BC-4A02-8C22-77BAB0BFC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30A2CE1-39BC-4A02-8C22-77BAB0BFC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30A2CE1-39BC-4A02-8C22-77BAB0BFC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30A2CE1-39BC-4A02-8C22-77BAB0BFC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C8BECE-2404-42EB-86ED-44DC1D887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9C8BECE-2404-42EB-86ED-44DC1D887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9C8BECE-2404-42EB-86ED-44DC1D887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9C8BECE-2404-42EB-86ED-44DC1D887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9B5E6-E543-4799-9149-D874EA6C5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AB9B5E6-E543-4799-9149-D874EA6C5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AB9B5E6-E543-4799-9149-D874EA6C5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AB9B5E6-E543-4799-9149-D874EA6C5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5B5E26-2B79-433C-A7A4-B59545C3B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A5B5E26-2B79-433C-A7A4-B59545C3B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DA5B5E26-2B79-433C-A7A4-B59545C3B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DA5B5E26-2B79-433C-A7A4-B59545C3B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CB6AA4-EFCD-488B-97B0-1B41FEF76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FCB6AA4-EFCD-488B-97B0-1B41FEF76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FCB6AA4-EFCD-488B-97B0-1B41FEF76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FCB6AA4-EFCD-488B-97B0-1B41FEF76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3E3B08-29DF-4EBB-93C2-CC118D6FE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23E3B08-29DF-4EBB-93C2-CC118D6FE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23E3B08-29DF-4EBB-93C2-CC118D6FE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23E3B08-29DF-4EBB-93C2-CC118D6FE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763E1-D189-4DF8-ABC1-DEB445C6A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516763E1-D189-4DF8-ABC1-DEB445C6A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16763E1-D189-4DF8-ABC1-DEB445C6A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16763E1-D189-4DF8-ABC1-DEB445C6A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826545" y="647701"/>
            <a:ext cx="3345656" cy="1387749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4" name="TextBox 3"/>
          <p:cNvSpPr txBox="1"/>
          <p:nvPr/>
        </p:nvSpPr>
        <p:spPr>
          <a:xfrm>
            <a:off x="3539014" y="858204"/>
            <a:ext cx="4509611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013" dirty="0"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endParaRPr lang="en-US" sz="7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1" y="2995612"/>
            <a:ext cx="10058400" cy="225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75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675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675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75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4675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675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4675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জ্ঞায়িত বস্তুর সমাবেশ বা সংগ্রহকে সেট বলে । সেটকে সাধারণত ইংরেজি বর্ণমালার বড় হাতের অক্ষর  দ্বারা প্রকাশ করা হয় । </a:t>
            </a:r>
            <a:r>
              <a:rPr lang="en-US" sz="4675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75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 পদ্ধতি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04230" y="1803400"/>
            <a:ext cx="4525367" cy="1368586"/>
          </a:xfrm>
          <a:custGeom>
            <a:avLst/>
            <a:gdLst>
              <a:gd name="connsiteX0" fmla="*/ 0 w 4525367"/>
              <a:gd name="connsiteY0" fmla="*/ 136859 h 1368586"/>
              <a:gd name="connsiteX1" fmla="*/ 136859 w 4525367"/>
              <a:gd name="connsiteY1" fmla="*/ 0 h 1368586"/>
              <a:gd name="connsiteX2" fmla="*/ 4388508 w 4525367"/>
              <a:gd name="connsiteY2" fmla="*/ 0 h 1368586"/>
              <a:gd name="connsiteX3" fmla="*/ 4525367 w 4525367"/>
              <a:gd name="connsiteY3" fmla="*/ 136859 h 1368586"/>
              <a:gd name="connsiteX4" fmla="*/ 4525367 w 4525367"/>
              <a:gd name="connsiteY4" fmla="*/ 1231727 h 1368586"/>
              <a:gd name="connsiteX5" fmla="*/ 4388508 w 4525367"/>
              <a:gd name="connsiteY5" fmla="*/ 1368586 h 1368586"/>
              <a:gd name="connsiteX6" fmla="*/ 136859 w 4525367"/>
              <a:gd name="connsiteY6" fmla="*/ 1368586 h 1368586"/>
              <a:gd name="connsiteX7" fmla="*/ 0 w 4525367"/>
              <a:gd name="connsiteY7" fmla="*/ 1231727 h 1368586"/>
              <a:gd name="connsiteX8" fmla="*/ 0 w 4525367"/>
              <a:gd name="connsiteY8" fmla="*/ 136859 h 136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5367" h="1368586">
                <a:moveTo>
                  <a:pt x="0" y="136859"/>
                </a:moveTo>
                <a:cubicBezTo>
                  <a:pt x="0" y="61274"/>
                  <a:pt x="61274" y="0"/>
                  <a:pt x="136859" y="0"/>
                </a:cubicBezTo>
                <a:lnTo>
                  <a:pt x="4388508" y="0"/>
                </a:lnTo>
                <a:cubicBezTo>
                  <a:pt x="4464093" y="0"/>
                  <a:pt x="4525367" y="61274"/>
                  <a:pt x="4525367" y="136859"/>
                </a:cubicBezTo>
                <a:lnTo>
                  <a:pt x="4525367" y="1231727"/>
                </a:lnTo>
                <a:cubicBezTo>
                  <a:pt x="4525367" y="1307312"/>
                  <a:pt x="4464093" y="1368586"/>
                  <a:pt x="4388508" y="1368586"/>
                </a:cubicBezTo>
                <a:lnTo>
                  <a:pt x="136859" y="1368586"/>
                </a:lnTo>
                <a:cubicBezTo>
                  <a:pt x="61274" y="1368586"/>
                  <a:pt x="0" y="1307312"/>
                  <a:pt x="0" y="1231727"/>
                </a:cubicBezTo>
                <a:lnTo>
                  <a:pt x="0" y="13685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2485" tIns="192485" rIns="192485" bIns="19248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kern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12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kern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12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kern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kern="1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38852" y="5715024"/>
            <a:ext cx="3824349" cy="1368586"/>
          </a:xfrm>
          <a:custGeom>
            <a:avLst/>
            <a:gdLst>
              <a:gd name="connsiteX0" fmla="*/ 0 w 3824349"/>
              <a:gd name="connsiteY0" fmla="*/ 136859 h 1368586"/>
              <a:gd name="connsiteX1" fmla="*/ 136859 w 3824349"/>
              <a:gd name="connsiteY1" fmla="*/ 0 h 1368586"/>
              <a:gd name="connsiteX2" fmla="*/ 3687490 w 3824349"/>
              <a:gd name="connsiteY2" fmla="*/ 0 h 1368586"/>
              <a:gd name="connsiteX3" fmla="*/ 3824349 w 3824349"/>
              <a:gd name="connsiteY3" fmla="*/ 136859 h 1368586"/>
              <a:gd name="connsiteX4" fmla="*/ 3824349 w 3824349"/>
              <a:gd name="connsiteY4" fmla="*/ 1231727 h 1368586"/>
              <a:gd name="connsiteX5" fmla="*/ 3687490 w 3824349"/>
              <a:gd name="connsiteY5" fmla="*/ 1368586 h 1368586"/>
              <a:gd name="connsiteX6" fmla="*/ 136859 w 3824349"/>
              <a:gd name="connsiteY6" fmla="*/ 1368586 h 1368586"/>
              <a:gd name="connsiteX7" fmla="*/ 0 w 3824349"/>
              <a:gd name="connsiteY7" fmla="*/ 1231727 h 1368586"/>
              <a:gd name="connsiteX8" fmla="*/ 0 w 3824349"/>
              <a:gd name="connsiteY8" fmla="*/ 136859 h 136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349" h="1368586">
                <a:moveTo>
                  <a:pt x="0" y="136859"/>
                </a:moveTo>
                <a:cubicBezTo>
                  <a:pt x="0" y="61274"/>
                  <a:pt x="61274" y="0"/>
                  <a:pt x="136859" y="0"/>
                </a:cubicBezTo>
                <a:lnTo>
                  <a:pt x="3687490" y="0"/>
                </a:lnTo>
                <a:cubicBezTo>
                  <a:pt x="3763075" y="0"/>
                  <a:pt x="3824349" y="61274"/>
                  <a:pt x="3824349" y="136859"/>
                </a:cubicBezTo>
                <a:lnTo>
                  <a:pt x="3824349" y="1231727"/>
                </a:lnTo>
                <a:cubicBezTo>
                  <a:pt x="3824349" y="1307312"/>
                  <a:pt x="3763075" y="1368586"/>
                  <a:pt x="3687490" y="1368586"/>
                </a:cubicBezTo>
                <a:lnTo>
                  <a:pt x="136859" y="1368586"/>
                </a:lnTo>
                <a:cubicBezTo>
                  <a:pt x="61274" y="1368586"/>
                  <a:pt x="0" y="1307312"/>
                  <a:pt x="0" y="1231727"/>
                </a:cubicBezTo>
                <a:lnTo>
                  <a:pt x="0" y="13685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2485" tIns="192485" rIns="192485" bIns="19248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kern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গঠন পদ্ধতি </a:t>
            </a:r>
            <a:endParaRPr lang="en-US" sz="4000" kern="1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21598742">
            <a:off x="5551338" y="6160714"/>
            <a:ext cx="877790" cy="479006"/>
          </a:xfrm>
          <a:custGeom>
            <a:avLst/>
            <a:gdLst>
              <a:gd name="connsiteX0" fmla="*/ 0 w 877789"/>
              <a:gd name="connsiteY0" fmla="*/ 239503 h 479005"/>
              <a:gd name="connsiteX1" fmla="*/ 239503 w 877789"/>
              <a:gd name="connsiteY1" fmla="*/ 0 h 479005"/>
              <a:gd name="connsiteX2" fmla="*/ 239503 w 877789"/>
              <a:gd name="connsiteY2" fmla="*/ 95801 h 479005"/>
              <a:gd name="connsiteX3" fmla="*/ 638287 w 877789"/>
              <a:gd name="connsiteY3" fmla="*/ 95801 h 479005"/>
              <a:gd name="connsiteX4" fmla="*/ 638287 w 877789"/>
              <a:gd name="connsiteY4" fmla="*/ 0 h 479005"/>
              <a:gd name="connsiteX5" fmla="*/ 877789 w 877789"/>
              <a:gd name="connsiteY5" fmla="*/ 239503 h 479005"/>
              <a:gd name="connsiteX6" fmla="*/ 638287 w 877789"/>
              <a:gd name="connsiteY6" fmla="*/ 479005 h 479005"/>
              <a:gd name="connsiteX7" fmla="*/ 638287 w 877789"/>
              <a:gd name="connsiteY7" fmla="*/ 383204 h 479005"/>
              <a:gd name="connsiteX8" fmla="*/ 239503 w 877789"/>
              <a:gd name="connsiteY8" fmla="*/ 383204 h 479005"/>
              <a:gd name="connsiteX9" fmla="*/ 239503 w 877789"/>
              <a:gd name="connsiteY9" fmla="*/ 479005 h 479005"/>
              <a:gd name="connsiteX10" fmla="*/ 0 w 877789"/>
              <a:gd name="connsiteY10" fmla="*/ 239503 h 47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7789" h="479005">
                <a:moveTo>
                  <a:pt x="877789" y="239502"/>
                </a:moveTo>
                <a:lnTo>
                  <a:pt x="638286" y="479004"/>
                </a:lnTo>
                <a:lnTo>
                  <a:pt x="638286" y="383203"/>
                </a:lnTo>
                <a:lnTo>
                  <a:pt x="239502" y="383203"/>
                </a:lnTo>
                <a:lnTo>
                  <a:pt x="239502" y="479004"/>
                </a:lnTo>
                <a:lnTo>
                  <a:pt x="0" y="239502"/>
                </a:lnTo>
                <a:lnTo>
                  <a:pt x="239502" y="1"/>
                </a:lnTo>
                <a:lnTo>
                  <a:pt x="239502" y="95802"/>
                </a:lnTo>
                <a:lnTo>
                  <a:pt x="638286" y="95802"/>
                </a:lnTo>
                <a:lnTo>
                  <a:pt x="638286" y="1"/>
                </a:lnTo>
                <a:lnTo>
                  <a:pt x="877789" y="23950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00" tIns="95801" rIns="143703" bIns="95801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/>
          </a:p>
        </p:txBody>
      </p:sp>
      <p:sp>
        <p:nvSpPr>
          <p:cNvPr id="10" name="Freeform 9"/>
          <p:cNvSpPr/>
          <p:nvPr/>
        </p:nvSpPr>
        <p:spPr>
          <a:xfrm>
            <a:off x="1524009" y="5716842"/>
            <a:ext cx="3917605" cy="1368586"/>
          </a:xfrm>
          <a:custGeom>
            <a:avLst/>
            <a:gdLst>
              <a:gd name="connsiteX0" fmla="*/ 0 w 3917605"/>
              <a:gd name="connsiteY0" fmla="*/ 136859 h 1368586"/>
              <a:gd name="connsiteX1" fmla="*/ 136859 w 3917605"/>
              <a:gd name="connsiteY1" fmla="*/ 0 h 1368586"/>
              <a:gd name="connsiteX2" fmla="*/ 3780746 w 3917605"/>
              <a:gd name="connsiteY2" fmla="*/ 0 h 1368586"/>
              <a:gd name="connsiteX3" fmla="*/ 3917605 w 3917605"/>
              <a:gd name="connsiteY3" fmla="*/ 136859 h 1368586"/>
              <a:gd name="connsiteX4" fmla="*/ 3917605 w 3917605"/>
              <a:gd name="connsiteY4" fmla="*/ 1231727 h 1368586"/>
              <a:gd name="connsiteX5" fmla="*/ 3780746 w 3917605"/>
              <a:gd name="connsiteY5" fmla="*/ 1368586 h 1368586"/>
              <a:gd name="connsiteX6" fmla="*/ 136859 w 3917605"/>
              <a:gd name="connsiteY6" fmla="*/ 1368586 h 1368586"/>
              <a:gd name="connsiteX7" fmla="*/ 0 w 3917605"/>
              <a:gd name="connsiteY7" fmla="*/ 1231727 h 1368586"/>
              <a:gd name="connsiteX8" fmla="*/ 0 w 3917605"/>
              <a:gd name="connsiteY8" fmla="*/ 136859 h 136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7605" h="1368586">
                <a:moveTo>
                  <a:pt x="0" y="136859"/>
                </a:moveTo>
                <a:cubicBezTo>
                  <a:pt x="0" y="61274"/>
                  <a:pt x="61274" y="0"/>
                  <a:pt x="136859" y="0"/>
                </a:cubicBezTo>
                <a:lnTo>
                  <a:pt x="3780746" y="0"/>
                </a:lnTo>
                <a:cubicBezTo>
                  <a:pt x="3856331" y="0"/>
                  <a:pt x="3917605" y="61274"/>
                  <a:pt x="3917605" y="136859"/>
                </a:cubicBezTo>
                <a:lnTo>
                  <a:pt x="3917605" y="1231727"/>
                </a:lnTo>
                <a:cubicBezTo>
                  <a:pt x="3917605" y="1307312"/>
                  <a:pt x="3856331" y="1368586"/>
                  <a:pt x="3780746" y="1368586"/>
                </a:cubicBezTo>
                <a:lnTo>
                  <a:pt x="136859" y="1368586"/>
                </a:lnTo>
                <a:cubicBezTo>
                  <a:pt x="61274" y="1368586"/>
                  <a:pt x="0" y="1307312"/>
                  <a:pt x="0" y="1231727"/>
                </a:cubicBezTo>
                <a:lnTo>
                  <a:pt x="0" y="1368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2485" tIns="192485" rIns="192485" bIns="19248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kern="1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পদ্ধতি </a:t>
            </a:r>
            <a:endParaRPr lang="en-US" sz="4000" b="1" kern="1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29414" y="4204002"/>
            <a:ext cx="6052748" cy="479914"/>
            <a:chOff x="2929414" y="4204002"/>
            <a:chExt cx="6052748" cy="479914"/>
          </a:xfrm>
        </p:grpSpPr>
        <p:sp>
          <p:nvSpPr>
            <p:cNvPr id="7" name="Freeform 6"/>
            <p:cNvSpPr/>
            <p:nvPr/>
          </p:nvSpPr>
          <p:spPr>
            <a:xfrm rot="2577447">
              <a:off x="5435778" y="4204002"/>
              <a:ext cx="3546384" cy="479005"/>
            </a:xfrm>
            <a:custGeom>
              <a:avLst/>
              <a:gdLst>
                <a:gd name="connsiteX0" fmla="*/ 0 w 3546384"/>
                <a:gd name="connsiteY0" fmla="*/ 239503 h 479005"/>
                <a:gd name="connsiteX1" fmla="*/ 239503 w 3546384"/>
                <a:gd name="connsiteY1" fmla="*/ 0 h 479005"/>
                <a:gd name="connsiteX2" fmla="*/ 239503 w 3546384"/>
                <a:gd name="connsiteY2" fmla="*/ 95801 h 479005"/>
                <a:gd name="connsiteX3" fmla="*/ 3306882 w 3546384"/>
                <a:gd name="connsiteY3" fmla="*/ 95801 h 479005"/>
                <a:gd name="connsiteX4" fmla="*/ 3306882 w 3546384"/>
                <a:gd name="connsiteY4" fmla="*/ 0 h 479005"/>
                <a:gd name="connsiteX5" fmla="*/ 3546384 w 3546384"/>
                <a:gd name="connsiteY5" fmla="*/ 239503 h 479005"/>
                <a:gd name="connsiteX6" fmla="*/ 3306882 w 3546384"/>
                <a:gd name="connsiteY6" fmla="*/ 479005 h 479005"/>
                <a:gd name="connsiteX7" fmla="*/ 3306882 w 3546384"/>
                <a:gd name="connsiteY7" fmla="*/ 383204 h 479005"/>
                <a:gd name="connsiteX8" fmla="*/ 239503 w 3546384"/>
                <a:gd name="connsiteY8" fmla="*/ 383204 h 479005"/>
                <a:gd name="connsiteX9" fmla="*/ 239503 w 3546384"/>
                <a:gd name="connsiteY9" fmla="*/ 479005 h 479005"/>
                <a:gd name="connsiteX10" fmla="*/ 0 w 3546384"/>
                <a:gd name="connsiteY10" fmla="*/ 239503 h 47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6384" h="479005">
                  <a:moveTo>
                    <a:pt x="0" y="239503"/>
                  </a:moveTo>
                  <a:lnTo>
                    <a:pt x="239503" y="0"/>
                  </a:lnTo>
                  <a:lnTo>
                    <a:pt x="239503" y="95801"/>
                  </a:lnTo>
                  <a:lnTo>
                    <a:pt x="3306882" y="95801"/>
                  </a:lnTo>
                  <a:lnTo>
                    <a:pt x="3306882" y="0"/>
                  </a:lnTo>
                  <a:lnTo>
                    <a:pt x="3546384" y="239503"/>
                  </a:lnTo>
                  <a:lnTo>
                    <a:pt x="3306882" y="479005"/>
                  </a:lnTo>
                  <a:lnTo>
                    <a:pt x="3306882" y="383204"/>
                  </a:lnTo>
                  <a:lnTo>
                    <a:pt x="239503" y="383204"/>
                  </a:lnTo>
                  <a:lnTo>
                    <a:pt x="239503" y="479005"/>
                  </a:lnTo>
                  <a:lnTo>
                    <a:pt x="0" y="2395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02" tIns="95800" rIns="143700" bIns="9580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  <p:sp>
          <p:nvSpPr>
            <p:cNvPr id="11" name="Freeform 10"/>
            <p:cNvSpPr/>
            <p:nvPr/>
          </p:nvSpPr>
          <p:spPr>
            <a:xfrm rot="19023083">
              <a:off x="2929414" y="4204911"/>
              <a:ext cx="3590897" cy="479005"/>
            </a:xfrm>
            <a:custGeom>
              <a:avLst/>
              <a:gdLst>
                <a:gd name="connsiteX0" fmla="*/ 0 w 3590897"/>
                <a:gd name="connsiteY0" fmla="*/ 239503 h 479005"/>
                <a:gd name="connsiteX1" fmla="*/ 239503 w 3590897"/>
                <a:gd name="connsiteY1" fmla="*/ 0 h 479005"/>
                <a:gd name="connsiteX2" fmla="*/ 239503 w 3590897"/>
                <a:gd name="connsiteY2" fmla="*/ 95801 h 479005"/>
                <a:gd name="connsiteX3" fmla="*/ 3351395 w 3590897"/>
                <a:gd name="connsiteY3" fmla="*/ 95801 h 479005"/>
                <a:gd name="connsiteX4" fmla="*/ 3351395 w 3590897"/>
                <a:gd name="connsiteY4" fmla="*/ 0 h 479005"/>
                <a:gd name="connsiteX5" fmla="*/ 3590897 w 3590897"/>
                <a:gd name="connsiteY5" fmla="*/ 239503 h 479005"/>
                <a:gd name="connsiteX6" fmla="*/ 3351395 w 3590897"/>
                <a:gd name="connsiteY6" fmla="*/ 479005 h 479005"/>
                <a:gd name="connsiteX7" fmla="*/ 3351395 w 3590897"/>
                <a:gd name="connsiteY7" fmla="*/ 383204 h 479005"/>
                <a:gd name="connsiteX8" fmla="*/ 239503 w 3590897"/>
                <a:gd name="connsiteY8" fmla="*/ 383204 h 479005"/>
                <a:gd name="connsiteX9" fmla="*/ 239503 w 3590897"/>
                <a:gd name="connsiteY9" fmla="*/ 479005 h 479005"/>
                <a:gd name="connsiteX10" fmla="*/ 0 w 3590897"/>
                <a:gd name="connsiteY10" fmla="*/ 239503 h 47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0897" h="479005">
                  <a:moveTo>
                    <a:pt x="0" y="239503"/>
                  </a:moveTo>
                  <a:lnTo>
                    <a:pt x="239503" y="0"/>
                  </a:lnTo>
                  <a:lnTo>
                    <a:pt x="239503" y="95801"/>
                  </a:lnTo>
                  <a:lnTo>
                    <a:pt x="3351395" y="95801"/>
                  </a:lnTo>
                  <a:lnTo>
                    <a:pt x="3351395" y="0"/>
                  </a:lnTo>
                  <a:lnTo>
                    <a:pt x="3590897" y="239503"/>
                  </a:lnTo>
                  <a:lnTo>
                    <a:pt x="3351395" y="479005"/>
                  </a:lnTo>
                  <a:lnTo>
                    <a:pt x="3351395" y="383204"/>
                  </a:lnTo>
                  <a:lnTo>
                    <a:pt x="239503" y="383204"/>
                  </a:lnTo>
                  <a:lnTo>
                    <a:pt x="239503" y="479005"/>
                  </a:lnTo>
                  <a:lnTo>
                    <a:pt x="0" y="2395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01" tIns="95801" rIns="143701" bIns="958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955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1699</TotalTime>
  <Words>359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NikoshBAN</vt:lpstr>
      <vt:lpstr>Trebuchet MS</vt:lpstr>
      <vt:lpstr>Vrinda</vt:lpstr>
      <vt:lpstr>Wingdings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182</cp:revision>
  <dcterms:created xsi:type="dcterms:W3CDTF">2006-08-16T00:00:00Z</dcterms:created>
  <dcterms:modified xsi:type="dcterms:W3CDTF">2020-08-13T16:38:16Z</dcterms:modified>
</cp:coreProperties>
</file>