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2" r:id="rId4"/>
    <p:sldId id="276" r:id="rId5"/>
    <p:sldId id="265" r:id="rId6"/>
    <p:sldId id="262" r:id="rId7"/>
    <p:sldId id="261" r:id="rId8"/>
    <p:sldId id="264" r:id="rId9"/>
    <p:sldId id="263" r:id="rId10"/>
    <p:sldId id="266" r:id="rId11"/>
    <p:sldId id="267" r:id="rId12"/>
    <p:sldId id="270" r:id="rId13"/>
    <p:sldId id="269" r:id="rId14"/>
    <p:sldId id="268" r:id="rId15"/>
    <p:sldId id="275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266F4B-206C-4ABD-82DF-BD3984EED26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EB3773-BAC0-43F2-AF04-5735DB83FCBE}">
      <dgm:prSet phldrT="[Text]" custT="1"/>
      <dgm:spPr/>
      <dgm:t>
        <a:bodyPr/>
        <a:lstStyle/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মূলদ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033C96-66A4-456D-913B-7E01D8F79A13}" type="parTrans" cxnId="{47EF0D4F-7E3D-4857-B6EB-163E700AFFC3}">
      <dgm:prSet/>
      <dgm:spPr/>
      <dgm:t>
        <a:bodyPr/>
        <a:lstStyle/>
        <a:p>
          <a:endParaRPr lang="en-US"/>
        </a:p>
      </dgm:t>
    </dgm:pt>
    <dgm:pt modelId="{7AF6AD32-ACE4-4C9B-BF02-43E17F52F755}" type="sibTrans" cxnId="{47EF0D4F-7E3D-4857-B6EB-163E700AFFC3}">
      <dgm:prSet/>
      <dgm:spPr/>
      <dgm:t>
        <a:bodyPr/>
        <a:lstStyle/>
        <a:p>
          <a:endParaRPr lang="en-US"/>
        </a:p>
      </dgm:t>
    </dgm:pt>
    <dgm:pt modelId="{2B1C9737-4B37-4618-B412-AC126F459515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পূর্ণ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DE6C77-0062-4532-82B8-3E8EA80CC47D}" type="parTrans" cxnId="{2A2E1DE7-4667-40FC-B335-A8B005AE3ED6}">
      <dgm:prSet/>
      <dgm:spPr/>
      <dgm:t>
        <a:bodyPr/>
        <a:lstStyle/>
        <a:p>
          <a:endParaRPr lang="en-US"/>
        </a:p>
      </dgm:t>
    </dgm:pt>
    <dgm:pt modelId="{92F19BC8-E840-4051-B3AA-E571F16AF96A}" type="sibTrans" cxnId="{2A2E1DE7-4667-40FC-B335-A8B005AE3ED6}">
      <dgm:prSet/>
      <dgm:spPr/>
      <dgm:t>
        <a:bodyPr/>
        <a:lstStyle/>
        <a:p>
          <a:endParaRPr lang="en-US"/>
        </a:p>
      </dgm:t>
    </dgm:pt>
    <dgm:pt modelId="{828E6F5B-5BF7-40C3-BCAF-6B688E4A6538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ধনাত্মক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BA6ECC-9D8A-4A15-93BA-3FA37ACCA9CF}" type="parTrans" cxnId="{75EA78DE-84B6-4471-9725-4DE072BC1B44}">
      <dgm:prSet/>
      <dgm:spPr/>
      <dgm:t>
        <a:bodyPr/>
        <a:lstStyle/>
        <a:p>
          <a:endParaRPr lang="en-US"/>
        </a:p>
      </dgm:t>
    </dgm:pt>
    <dgm:pt modelId="{32528E88-9F9E-4FCF-B482-E3D99DD0D023}" type="sibTrans" cxnId="{75EA78DE-84B6-4471-9725-4DE072BC1B44}">
      <dgm:prSet/>
      <dgm:spPr/>
      <dgm:t>
        <a:bodyPr/>
        <a:lstStyle/>
        <a:p>
          <a:endParaRPr lang="en-US"/>
        </a:p>
      </dgm:t>
    </dgm:pt>
    <dgm:pt modelId="{6C95FD6C-3F60-4EA2-870C-C9518F2D23DC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ঋণাত্মক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E032BE-B1C7-472A-A320-CB8018B3039C}" type="parTrans" cxnId="{B91DD496-1FF3-45FB-A8B2-5F527EBF71A3}">
      <dgm:prSet/>
      <dgm:spPr/>
      <dgm:t>
        <a:bodyPr/>
        <a:lstStyle/>
        <a:p>
          <a:endParaRPr lang="en-US"/>
        </a:p>
      </dgm:t>
    </dgm:pt>
    <dgm:pt modelId="{4FA7DC14-28C6-4B2E-A0B9-17F78EBB04CD}" type="sibTrans" cxnId="{B91DD496-1FF3-45FB-A8B2-5F527EBF71A3}">
      <dgm:prSet/>
      <dgm:spPr/>
      <dgm:t>
        <a:bodyPr/>
        <a:lstStyle/>
        <a:p>
          <a:endParaRPr lang="en-US"/>
        </a:p>
      </dgm:t>
    </dgm:pt>
    <dgm:pt modelId="{082CDBB9-451C-4101-A81E-DDFA29F9735B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ভগ্নাংশ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BDA766-8E19-42C7-9CE7-13D778B7F926}" type="parTrans" cxnId="{EFCE7463-CAA0-47D3-847F-E3D6E4868DD3}">
      <dgm:prSet/>
      <dgm:spPr/>
      <dgm:t>
        <a:bodyPr/>
        <a:lstStyle/>
        <a:p>
          <a:endParaRPr lang="en-US"/>
        </a:p>
      </dgm:t>
    </dgm:pt>
    <dgm:pt modelId="{BDBDEE56-8B6B-464F-956E-F4C218479C28}" type="sibTrans" cxnId="{EFCE7463-CAA0-47D3-847F-E3D6E4868DD3}">
      <dgm:prSet/>
      <dgm:spPr/>
      <dgm:t>
        <a:bodyPr/>
        <a:lstStyle/>
        <a:p>
          <a:endParaRPr lang="en-US"/>
        </a:p>
      </dgm:t>
    </dgm:pt>
    <dgm:pt modelId="{9D748D85-23B3-4963-95D8-B8DFD1A1B1B6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3778ED-D4B9-4A85-A9C3-3CA9A6690470}" type="parTrans" cxnId="{5FAD711F-03B8-4B8D-9617-BE9C050F5DFE}">
      <dgm:prSet/>
      <dgm:spPr/>
      <dgm:t>
        <a:bodyPr/>
        <a:lstStyle/>
        <a:p>
          <a:endParaRPr lang="en-US"/>
        </a:p>
      </dgm:t>
    </dgm:pt>
    <dgm:pt modelId="{406A72AB-F7F9-49B1-8C87-D604ACCF5A6A}" type="sibTrans" cxnId="{5FAD711F-03B8-4B8D-9617-BE9C050F5DFE}">
      <dgm:prSet/>
      <dgm:spPr/>
      <dgm:t>
        <a:bodyPr/>
        <a:lstStyle/>
        <a:p>
          <a:endParaRPr lang="en-US"/>
        </a:p>
      </dgm:t>
    </dgm:pt>
    <dgm:pt modelId="{74703F2C-F805-4ED7-B26A-AFE684C8599B}">
      <dgm:prSet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E25F2E-BC39-40C2-BE7F-BDE51825E15E}" type="parTrans" cxnId="{DB73E86F-9AF7-4EF0-9964-7408E3E1EE9E}">
      <dgm:prSet/>
      <dgm:spPr/>
      <dgm:t>
        <a:bodyPr/>
        <a:lstStyle/>
        <a:p>
          <a:endParaRPr lang="en-US"/>
        </a:p>
      </dgm:t>
    </dgm:pt>
    <dgm:pt modelId="{D118AF3D-DCBC-44AF-B91C-F13D1057B291}" type="sibTrans" cxnId="{DB73E86F-9AF7-4EF0-9964-7408E3E1EE9E}">
      <dgm:prSet/>
      <dgm:spPr/>
      <dgm:t>
        <a:bodyPr/>
        <a:lstStyle/>
        <a:p>
          <a:endParaRPr lang="en-US"/>
        </a:p>
      </dgm:t>
    </dgm:pt>
    <dgm:pt modelId="{F3F908EF-D357-4BB4-8B7C-86172C9F14C5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দশমিক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309AC7-072C-4024-8415-9B79744258AD}" type="parTrans" cxnId="{FCC790ED-5338-42CC-8016-A7BB24346092}">
      <dgm:prSet/>
      <dgm:spPr/>
      <dgm:t>
        <a:bodyPr/>
        <a:lstStyle/>
        <a:p>
          <a:endParaRPr lang="en-US"/>
        </a:p>
      </dgm:t>
    </dgm:pt>
    <dgm:pt modelId="{EF9C2AFC-E4AC-47C7-852E-F7D433FA356B}" type="sibTrans" cxnId="{FCC790ED-5338-42CC-8016-A7BB24346092}">
      <dgm:prSet/>
      <dgm:spPr/>
      <dgm:t>
        <a:bodyPr/>
        <a:lstStyle/>
        <a:p>
          <a:endParaRPr lang="en-US"/>
        </a:p>
      </dgm:t>
    </dgm:pt>
    <dgm:pt modelId="{068912AF-85F4-423C-8CC8-3B2A5A78CD66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1CED5F-A5AF-4AC7-8117-F88AA3991144}" type="parTrans" cxnId="{F990A4C4-5DDB-4EA7-8CDA-5FF2AE7D9D47}">
      <dgm:prSet/>
      <dgm:spPr/>
      <dgm:t>
        <a:bodyPr/>
        <a:lstStyle/>
        <a:p>
          <a:endParaRPr lang="en-US"/>
        </a:p>
      </dgm:t>
    </dgm:pt>
    <dgm:pt modelId="{D3E0ECC2-751A-43D4-B390-D70D4025DF93}" type="sibTrans" cxnId="{F990A4C4-5DDB-4EA7-8CDA-5FF2AE7D9D47}">
      <dgm:prSet/>
      <dgm:spPr/>
      <dgm:t>
        <a:bodyPr/>
        <a:lstStyle/>
        <a:p>
          <a:endParaRPr lang="en-US"/>
        </a:p>
      </dgm:t>
    </dgm:pt>
    <dgm:pt modelId="{345C1F11-C1BC-41B6-95CE-2FC4A5B2666E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যৌগিক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A1EBC1-B50D-4A33-9AE4-375BA6DC31E2}" type="parTrans" cxnId="{20F4CE0C-AF9C-4DFF-A49B-2C405E0ED20B}">
      <dgm:prSet/>
      <dgm:spPr/>
      <dgm:t>
        <a:bodyPr/>
        <a:lstStyle/>
        <a:p>
          <a:endParaRPr lang="en-US"/>
        </a:p>
      </dgm:t>
    </dgm:pt>
    <dgm:pt modelId="{5FFB9C28-96FC-4769-AD70-B98BF8608704}" type="sibTrans" cxnId="{20F4CE0C-AF9C-4DFF-A49B-2C405E0ED20B}">
      <dgm:prSet/>
      <dgm:spPr/>
      <dgm:t>
        <a:bodyPr/>
        <a:lstStyle/>
        <a:p>
          <a:endParaRPr lang="en-US"/>
        </a:p>
      </dgm:t>
    </dgm:pt>
    <dgm:pt modelId="{A9E3E3EA-6C6F-4374-B647-6E604C7804D5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C04CB-E1C4-4E1D-8681-A5A735538875}" type="parTrans" cxnId="{72DAC43B-2E2E-46FE-B6AF-41E52FA92021}">
      <dgm:prSet/>
      <dgm:spPr/>
      <dgm:t>
        <a:bodyPr/>
        <a:lstStyle/>
        <a:p>
          <a:endParaRPr lang="en-US"/>
        </a:p>
      </dgm:t>
    </dgm:pt>
    <dgm:pt modelId="{56F0A7C7-C305-4EC3-A462-DF3BD4C6B01B}" type="sibTrans" cxnId="{72DAC43B-2E2E-46FE-B6AF-41E52FA92021}">
      <dgm:prSet/>
      <dgm:spPr/>
      <dgm:t>
        <a:bodyPr/>
        <a:lstStyle/>
        <a:p>
          <a:endParaRPr lang="en-US"/>
        </a:p>
      </dgm:t>
    </dgm:pt>
    <dgm:pt modelId="{D2E689D9-99A5-4B8A-85BF-083DA1E3896E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প্রকৃত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383B74-0E89-47CE-94BA-E4F982D1FE28}" type="parTrans" cxnId="{46E94872-E77E-44A7-9509-0CF8C135EBF5}">
      <dgm:prSet/>
      <dgm:spPr/>
      <dgm:t>
        <a:bodyPr/>
        <a:lstStyle/>
        <a:p>
          <a:endParaRPr lang="en-US"/>
        </a:p>
      </dgm:t>
    </dgm:pt>
    <dgm:pt modelId="{3094386B-BFE7-40A6-9645-F7EA3D653D77}" type="sibTrans" cxnId="{46E94872-E77E-44A7-9509-0CF8C135EBF5}">
      <dgm:prSet/>
      <dgm:spPr/>
      <dgm:t>
        <a:bodyPr/>
        <a:lstStyle/>
        <a:p>
          <a:endParaRPr lang="en-US"/>
        </a:p>
      </dgm:t>
    </dgm:pt>
    <dgm:pt modelId="{EA29FBBB-BB73-4671-ABF0-23EA4803CFCC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অপ্রকৃত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855271-C86C-4EB9-8230-A3B7E606A793}" type="parTrans" cxnId="{3479155C-DE33-4AC1-A37D-74889EE6FFF8}">
      <dgm:prSet/>
      <dgm:spPr/>
      <dgm:t>
        <a:bodyPr/>
        <a:lstStyle/>
        <a:p>
          <a:endParaRPr lang="en-US"/>
        </a:p>
      </dgm:t>
    </dgm:pt>
    <dgm:pt modelId="{8CFA2300-03BE-461F-B7A1-B90ECBFE2863}" type="sibTrans" cxnId="{3479155C-DE33-4AC1-A37D-74889EE6FFF8}">
      <dgm:prSet/>
      <dgm:spPr/>
      <dgm:t>
        <a:bodyPr/>
        <a:lstStyle/>
        <a:p>
          <a:endParaRPr lang="en-US"/>
        </a:p>
      </dgm:t>
    </dgm:pt>
    <dgm:pt modelId="{1505E6E4-0512-4E95-92DC-1A75D15C5A45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মিশ্র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D14708-A062-4DDD-91EB-BEAC77A5992C}" type="parTrans" cxnId="{94F8550E-F39F-437F-836A-B03EB536AC0C}">
      <dgm:prSet/>
      <dgm:spPr/>
      <dgm:t>
        <a:bodyPr/>
        <a:lstStyle/>
        <a:p>
          <a:endParaRPr lang="en-US"/>
        </a:p>
      </dgm:t>
    </dgm:pt>
    <dgm:pt modelId="{D45F566B-95BD-4330-811F-92D251B0B33D}" type="sibTrans" cxnId="{94F8550E-F39F-437F-836A-B03EB536AC0C}">
      <dgm:prSet/>
      <dgm:spPr/>
      <dgm:t>
        <a:bodyPr/>
        <a:lstStyle/>
        <a:p>
          <a:endParaRPr lang="en-US"/>
        </a:p>
      </dgm:t>
    </dgm:pt>
    <dgm:pt modelId="{CD0917BA-65E8-4777-ACF9-9D500247011A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সসীম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37356D-1D45-49CB-91C8-9D39BE68D3B3}" type="parTrans" cxnId="{E00DB841-33B2-4443-ABC6-BDB0089A72EC}">
      <dgm:prSet/>
      <dgm:spPr/>
      <dgm:t>
        <a:bodyPr/>
        <a:lstStyle/>
        <a:p>
          <a:endParaRPr lang="en-US"/>
        </a:p>
      </dgm:t>
    </dgm:pt>
    <dgm:pt modelId="{5B7411BA-E593-4E63-8093-835DC39F4D91}" type="sibTrans" cxnId="{E00DB841-33B2-4443-ABC6-BDB0089A72EC}">
      <dgm:prSet/>
      <dgm:spPr/>
      <dgm:t>
        <a:bodyPr/>
        <a:lstStyle/>
        <a:p>
          <a:endParaRPr lang="en-US"/>
        </a:p>
      </dgm:t>
    </dgm:pt>
    <dgm:pt modelId="{36CF5844-F9A9-4536-A0D4-94B916053E3B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অসীম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আবৃত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875BBA-53A3-40E7-9FC8-C9C5C23CE7FC}" type="parTrans" cxnId="{D1804D1C-0290-473F-8BD0-5025D56CC249}">
      <dgm:prSet/>
      <dgm:spPr/>
      <dgm:t>
        <a:bodyPr/>
        <a:lstStyle/>
        <a:p>
          <a:endParaRPr lang="en-US"/>
        </a:p>
      </dgm:t>
    </dgm:pt>
    <dgm:pt modelId="{4AE23F30-2788-44D1-9C4A-D4F0FF625529}" type="sibTrans" cxnId="{D1804D1C-0290-473F-8BD0-5025D56CC249}">
      <dgm:prSet/>
      <dgm:spPr/>
      <dgm:t>
        <a:bodyPr/>
        <a:lstStyle/>
        <a:p>
          <a:endParaRPr lang="en-US"/>
        </a:p>
      </dgm:t>
    </dgm:pt>
    <dgm:pt modelId="{5893C998-5CEC-44CE-BA45-3D16755A7F07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বাস্তব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144976-EA0D-4B08-8ECB-64CE818A426D}" type="parTrans" cxnId="{A4C120BF-0203-4783-891B-FBF762B5341B}">
      <dgm:prSet/>
      <dgm:spPr/>
      <dgm:t>
        <a:bodyPr/>
        <a:lstStyle/>
        <a:p>
          <a:endParaRPr lang="en-US"/>
        </a:p>
      </dgm:t>
    </dgm:pt>
    <dgm:pt modelId="{3C967D44-3784-4C38-84E6-A95EDECB4CFF}" type="sibTrans" cxnId="{A4C120BF-0203-4783-891B-FBF762B5341B}">
      <dgm:prSet/>
      <dgm:spPr/>
      <dgm:t>
        <a:bodyPr/>
        <a:lstStyle/>
        <a:p>
          <a:endParaRPr lang="en-US"/>
        </a:p>
      </dgm:t>
    </dgm:pt>
    <dgm:pt modelId="{04772353-8428-4A2E-B865-0BA060632A4F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অমূলদ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4E6EA3-43A7-4629-84E1-F892DAD037FF}" type="parTrans" cxnId="{45A901C6-7AA8-4DF4-912B-7F5DC27DBE8C}">
      <dgm:prSet/>
      <dgm:spPr/>
      <dgm:t>
        <a:bodyPr/>
        <a:lstStyle/>
        <a:p>
          <a:endParaRPr lang="en-US"/>
        </a:p>
      </dgm:t>
    </dgm:pt>
    <dgm:pt modelId="{7D8CBC05-1751-4031-9B3D-20426A867EEC}" type="sibTrans" cxnId="{45A901C6-7AA8-4DF4-912B-7F5DC27DBE8C}">
      <dgm:prSet/>
      <dgm:spPr/>
      <dgm:t>
        <a:bodyPr/>
        <a:lstStyle/>
        <a:p>
          <a:endParaRPr lang="en-US"/>
        </a:p>
      </dgm:t>
    </dgm:pt>
    <dgm:pt modelId="{8BE6D033-87C5-4AF3-B13B-EF95B299E14D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অসীম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অনাবৃত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দশমিক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A28CDC-87F6-4FCD-8DA6-CB057CB4EC49}" type="parTrans" cxnId="{48190FDE-C8EF-4EBD-9EEF-40F694E78FFD}">
      <dgm:prSet/>
      <dgm:spPr/>
      <dgm:t>
        <a:bodyPr/>
        <a:lstStyle/>
        <a:p>
          <a:endParaRPr lang="en-US"/>
        </a:p>
      </dgm:t>
    </dgm:pt>
    <dgm:pt modelId="{D7DD4B13-F865-452E-BEDB-D8134324B4B8}" type="sibTrans" cxnId="{48190FDE-C8EF-4EBD-9EEF-40F694E78FFD}">
      <dgm:prSet/>
      <dgm:spPr/>
      <dgm:t>
        <a:bodyPr/>
        <a:lstStyle/>
        <a:p>
          <a:endParaRPr lang="en-US"/>
        </a:p>
      </dgm:t>
    </dgm:pt>
    <dgm:pt modelId="{BC04E7D7-D396-4BF7-9940-D2A47467B605}" type="pres">
      <dgm:prSet presAssocID="{B2266F4B-206C-4ABD-82DF-BD3984EED2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869065-C534-4FA2-B045-FDF17424A83D}" type="pres">
      <dgm:prSet presAssocID="{5893C998-5CEC-44CE-BA45-3D16755A7F07}" presName="hierRoot1" presStyleCnt="0"/>
      <dgm:spPr/>
    </dgm:pt>
    <dgm:pt modelId="{16AAA1E0-47E7-4D18-AFA7-3B2B0D34D97A}" type="pres">
      <dgm:prSet presAssocID="{5893C998-5CEC-44CE-BA45-3D16755A7F07}" presName="composite" presStyleCnt="0"/>
      <dgm:spPr/>
    </dgm:pt>
    <dgm:pt modelId="{60EBF29B-1506-48DC-8394-24324F19399D}" type="pres">
      <dgm:prSet presAssocID="{5893C998-5CEC-44CE-BA45-3D16755A7F07}" presName="background" presStyleLbl="node0" presStyleIdx="0" presStyleCnt="1"/>
      <dgm:spPr/>
    </dgm:pt>
    <dgm:pt modelId="{3EC65F9F-FEDD-4353-957A-4FAC0623D186}" type="pres">
      <dgm:prSet presAssocID="{5893C998-5CEC-44CE-BA45-3D16755A7F07}" presName="text" presStyleLbl="fgAcc0" presStyleIdx="0" presStyleCnt="1" custScaleX="1510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0283C6-3FAA-42B4-974E-61076B11D67F}" type="pres">
      <dgm:prSet presAssocID="{5893C998-5CEC-44CE-BA45-3D16755A7F07}" presName="hierChild2" presStyleCnt="0"/>
      <dgm:spPr/>
    </dgm:pt>
    <dgm:pt modelId="{DB56A182-D85F-4D80-BB26-3FF8C7C883B6}" type="pres">
      <dgm:prSet presAssocID="{E9033C96-66A4-456D-913B-7E01D8F79A1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5188C76-8AA5-438A-8365-D43AADC923AA}" type="pres">
      <dgm:prSet presAssocID="{21EB3773-BAC0-43F2-AF04-5735DB83FCBE}" presName="hierRoot2" presStyleCnt="0"/>
      <dgm:spPr/>
    </dgm:pt>
    <dgm:pt modelId="{D7404DDF-0B5F-44B7-8964-0B866D82C53F}" type="pres">
      <dgm:prSet presAssocID="{21EB3773-BAC0-43F2-AF04-5735DB83FCBE}" presName="composite2" presStyleCnt="0"/>
      <dgm:spPr/>
    </dgm:pt>
    <dgm:pt modelId="{5BD8AD58-5BD4-4220-85BA-915AB4A9AF7E}" type="pres">
      <dgm:prSet presAssocID="{21EB3773-BAC0-43F2-AF04-5735DB83FCBE}" presName="background2" presStyleLbl="node2" presStyleIdx="0" presStyleCnt="2"/>
      <dgm:spPr/>
    </dgm:pt>
    <dgm:pt modelId="{FFEFCC3E-3A77-4BAB-8951-EEEFA88E3BEB}" type="pres">
      <dgm:prSet presAssocID="{21EB3773-BAC0-43F2-AF04-5735DB83FCB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398C60-5B0E-4A9F-A046-890938BEF62E}" type="pres">
      <dgm:prSet presAssocID="{21EB3773-BAC0-43F2-AF04-5735DB83FCBE}" presName="hierChild3" presStyleCnt="0"/>
      <dgm:spPr/>
    </dgm:pt>
    <dgm:pt modelId="{B182E2A2-14C4-4639-8394-B5A97EDA41BE}" type="pres">
      <dgm:prSet presAssocID="{3CDE6C77-0062-4532-82B8-3E8EA80CC47D}" presName="Name17" presStyleLbl="parChTrans1D3" presStyleIdx="0" presStyleCnt="3"/>
      <dgm:spPr/>
      <dgm:t>
        <a:bodyPr/>
        <a:lstStyle/>
        <a:p>
          <a:endParaRPr lang="en-US"/>
        </a:p>
      </dgm:t>
    </dgm:pt>
    <dgm:pt modelId="{84450AD4-E928-4D74-B24F-D50AB540717E}" type="pres">
      <dgm:prSet presAssocID="{2B1C9737-4B37-4618-B412-AC126F459515}" presName="hierRoot3" presStyleCnt="0"/>
      <dgm:spPr/>
    </dgm:pt>
    <dgm:pt modelId="{D552600A-D22D-4CF4-AC17-2069715DE9DE}" type="pres">
      <dgm:prSet presAssocID="{2B1C9737-4B37-4618-B412-AC126F459515}" presName="composite3" presStyleCnt="0"/>
      <dgm:spPr/>
    </dgm:pt>
    <dgm:pt modelId="{A40DD844-48A7-45F8-A0B4-D07426CC54C7}" type="pres">
      <dgm:prSet presAssocID="{2B1C9737-4B37-4618-B412-AC126F459515}" presName="background3" presStyleLbl="node3" presStyleIdx="0" presStyleCnt="3"/>
      <dgm:spPr/>
    </dgm:pt>
    <dgm:pt modelId="{6E793F86-77E3-4197-9FA7-D2F72F9FB127}" type="pres">
      <dgm:prSet presAssocID="{2B1C9737-4B37-4618-B412-AC126F45951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6B8598-DCD0-4AC6-8A4B-76664F4283AA}" type="pres">
      <dgm:prSet presAssocID="{2B1C9737-4B37-4618-B412-AC126F459515}" presName="hierChild4" presStyleCnt="0"/>
      <dgm:spPr/>
    </dgm:pt>
    <dgm:pt modelId="{BD65FABF-1F96-4F5C-B96E-5B887CF2F201}" type="pres">
      <dgm:prSet presAssocID="{F8BA6ECC-9D8A-4A15-93BA-3FA37ACCA9CF}" presName="Name23" presStyleLbl="parChTrans1D4" presStyleIdx="0" presStyleCnt="13"/>
      <dgm:spPr/>
      <dgm:t>
        <a:bodyPr/>
        <a:lstStyle/>
        <a:p>
          <a:endParaRPr lang="en-US"/>
        </a:p>
      </dgm:t>
    </dgm:pt>
    <dgm:pt modelId="{3BBC0AB9-CDC0-4A4E-9BC0-F69BB444E6E3}" type="pres">
      <dgm:prSet presAssocID="{828E6F5B-5BF7-40C3-BCAF-6B688E4A6538}" presName="hierRoot4" presStyleCnt="0"/>
      <dgm:spPr/>
    </dgm:pt>
    <dgm:pt modelId="{91422753-D610-432C-BE79-967D9C231094}" type="pres">
      <dgm:prSet presAssocID="{828E6F5B-5BF7-40C3-BCAF-6B688E4A6538}" presName="composite4" presStyleCnt="0"/>
      <dgm:spPr/>
    </dgm:pt>
    <dgm:pt modelId="{9C7FBDD4-A309-41B7-96DF-D85BA47DB61F}" type="pres">
      <dgm:prSet presAssocID="{828E6F5B-5BF7-40C3-BCAF-6B688E4A6538}" presName="background4" presStyleLbl="node4" presStyleIdx="0" presStyleCnt="13"/>
      <dgm:spPr/>
    </dgm:pt>
    <dgm:pt modelId="{C052543F-2E6A-4D37-A2DF-7C6D8933760F}" type="pres">
      <dgm:prSet presAssocID="{828E6F5B-5BF7-40C3-BCAF-6B688E4A6538}" presName="text4" presStyleLbl="fgAcc4" presStyleIdx="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28CBAC-549A-4321-A3A4-5278DD96E2A7}" type="pres">
      <dgm:prSet presAssocID="{828E6F5B-5BF7-40C3-BCAF-6B688E4A6538}" presName="hierChild5" presStyleCnt="0"/>
      <dgm:spPr/>
    </dgm:pt>
    <dgm:pt modelId="{02C0BCA6-755C-4270-9D11-7D54CEACC012}" type="pres">
      <dgm:prSet presAssocID="{211CED5F-A5AF-4AC7-8117-F88AA3991144}" presName="Name23" presStyleLbl="parChTrans1D4" presStyleIdx="1" presStyleCnt="13"/>
      <dgm:spPr/>
      <dgm:t>
        <a:bodyPr/>
        <a:lstStyle/>
        <a:p>
          <a:endParaRPr lang="en-US"/>
        </a:p>
      </dgm:t>
    </dgm:pt>
    <dgm:pt modelId="{1629FF77-E7ED-4092-9944-1349BDEA2F7F}" type="pres">
      <dgm:prSet presAssocID="{068912AF-85F4-423C-8CC8-3B2A5A78CD66}" presName="hierRoot4" presStyleCnt="0"/>
      <dgm:spPr/>
    </dgm:pt>
    <dgm:pt modelId="{CE6E6C3B-ABF8-4422-B2D8-1FA8FF5B7B98}" type="pres">
      <dgm:prSet presAssocID="{068912AF-85F4-423C-8CC8-3B2A5A78CD66}" presName="composite4" presStyleCnt="0"/>
      <dgm:spPr/>
    </dgm:pt>
    <dgm:pt modelId="{1EC279C4-8276-4E2B-9E4C-4EFE79F5C6E3}" type="pres">
      <dgm:prSet presAssocID="{068912AF-85F4-423C-8CC8-3B2A5A78CD66}" presName="background4" presStyleLbl="node4" presStyleIdx="1" presStyleCnt="13"/>
      <dgm:spPr/>
    </dgm:pt>
    <dgm:pt modelId="{6B647C88-EB91-4D14-8336-7DAE4F6F7B2E}" type="pres">
      <dgm:prSet presAssocID="{068912AF-85F4-423C-8CC8-3B2A5A78CD66}" presName="text4" presStyleLbl="fgAcc4" presStyleIdx="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B61C03-845E-45A4-A278-20D360E80865}" type="pres">
      <dgm:prSet presAssocID="{068912AF-85F4-423C-8CC8-3B2A5A78CD66}" presName="hierChild5" presStyleCnt="0"/>
      <dgm:spPr/>
    </dgm:pt>
    <dgm:pt modelId="{FC93E5E8-6756-4156-A1B0-0690B6EFC906}" type="pres">
      <dgm:prSet presAssocID="{178C04CB-E1C4-4E1D-8681-A5A735538875}" presName="Name23" presStyleLbl="parChTrans1D4" presStyleIdx="2" presStyleCnt="13"/>
      <dgm:spPr/>
      <dgm:t>
        <a:bodyPr/>
        <a:lstStyle/>
        <a:p>
          <a:endParaRPr lang="en-US"/>
        </a:p>
      </dgm:t>
    </dgm:pt>
    <dgm:pt modelId="{68646BDB-1FFE-4279-849C-B31B3B50ADA5}" type="pres">
      <dgm:prSet presAssocID="{A9E3E3EA-6C6F-4374-B647-6E604C7804D5}" presName="hierRoot4" presStyleCnt="0"/>
      <dgm:spPr/>
    </dgm:pt>
    <dgm:pt modelId="{61D231D8-01C1-4F13-AA12-3FDAEC326844}" type="pres">
      <dgm:prSet presAssocID="{A9E3E3EA-6C6F-4374-B647-6E604C7804D5}" presName="composite4" presStyleCnt="0"/>
      <dgm:spPr/>
    </dgm:pt>
    <dgm:pt modelId="{5396186E-0291-4B22-BAEE-C84293136319}" type="pres">
      <dgm:prSet presAssocID="{A9E3E3EA-6C6F-4374-B647-6E604C7804D5}" presName="background4" presStyleLbl="node4" presStyleIdx="2" presStyleCnt="13"/>
      <dgm:spPr/>
    </dgm:pt>
    <dgm:pt modelId="{2C393120-8E11-439A-BEC0-3299A20A7528}" type="pres">
      <dgm:prSet presAssocID="{A9E3E3EA-6C6F-4374-B647-6E604C7804D5}" presName="text4" presStyleLbl="fgAcc4" presStyleIdx="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37CE90-5AA9-4404-9C24-08F4F064D729}" type="pres">
      <dgm:prSet presAssocID="{A9E3E3EA-6C6F-4374-B647-6E604C7804D5}" presName="hierChild5" presStyleCnt="0"/>
      <dgm:spPr/>
    </dgm:pt>
    <dgm:pt modelId="{424ADFF7-E969-4C7F-B94D-25338E7418E6}" type="pres">
      <dgm:prSet presAssocID="{BEA1EBC1-B50D-4A33-9AE4-375BA6DC31E2}" presName="Name23" presStyleLbl="parChTrans1D4" presStyleIdx="3" presStyleCnt="13"/>
      <dgm:spPr/>
      <dgm:t>
        <a:bodyPr/>
        <a:lstStyle/>
        <a:p>
          <a:endParaRPr lang="en-US"/>
        </a:p>
      </dgm:t>
    </dgm:pt>
    <dgm:pt modelId="{CB1FD0FE-99AC-49CA-9340-1DFD1E5D3B8A}" type="pres">
      <dgm:prSet presAssocID="{345C1F11-C1BC-41B6-95CE-2FC4A5B2666E}" presName="hierRoot4" presStyleCnt="0"/>
      <dgm:spPr/>
    </dgm:pt>
    <dgm:pt modelId="{B235E952-3B56-42C6-8AD6-0EA1A216E99F}" type="pres">
      <dgm:prSet presAssocID="{345C1F11-C1BC-41B6-95CE-2FC4A5B2666E}" presName="composite4" presStyleCnt="0"/>
      <dgm:spPr/>
    </dgm:pt>
    <dgm:pt modelId="{D88803E7-1914-4567-932B-B377089F1CEF}" type="pres">
      <dgm:prSet presAssocID="{345C1F11-C1BC-41B6-95CE-2FC4A5B2666E}" presName="background4" presStyleLbl="node4" presStyleIdx="3" presStyleCnt="13"/>
      <dgm:spPr/>
    </dgm:pt>
    <dgm:pt modelId="{D2C3B7A1-EE29-4ACA-A2C6-B0C4D5B46E64}" type="pres">
      <dgm:prSet presAssocID="{345C1F11-C1BC-41B6-95CE-2FC4A5B2666E}" presName="text4" presStyleLbl="fgAcc4" presStyleIdx="3" presStyleCnt="13" custLinFactNeighborX="-3632" custLinFactNeighborY="19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CDA450-7C7B-4408-B9C4-598F71DFD641}" type="pres">
      <dgm:prSet presAssocID="{345C1F11-C1BC-41B6-95CE-2FC4A5B2666E}" presName="hierChild5" presStyleCnt="0"/>
      <dgm:spPr/>
    </dgm:pt>
    <dgm:pt modelId="{A37C5259-077A-4B57-9F9E-727ED322F625}" type="pres">
      <dgm:prSet presAssocID="{4DE25F2E-BC39-40C2-BE7F-BDE51825E15E}" presName="Name23" presStyleLbl="parChTrans1D4" presStyleIdx="4" presStyleCnt="13"/>
      <dgm:spPr/>
      <dgm:t>
        <a:bodyPr/>
        <a:lstStyle/>
        <a:p>
          <a:endParaRPr lang="en-US"/>
        </a:p>
      </dgm:t>
    </dgm:pt>
    <dgm:pt modelId="{3D8CA7B3-52D4-4405-9B0A-99FD9F54B224}" type="pres">
      <dgm:prSet presAssocID="{74703F2C-F805-4ED7-B26A-AFE684C8599B}" presName="hierRoot4" presStyleCnt="0"/>
      <dgm:spPr/>
    </dgm:pt>
    <dgm:pt modelId="{F51D94C9-CCB6-4037-91BF-AF83A7549217}" type="pres">
      <dgm:prSet presAssocID="{74703F2C-F805-4ED7-B26A-AFE684C8599B}" presName="composite4" presStyleCnt="0"/>
      <dgm:spPr/>
    </dgm:pt>
    <dgm:pt modelId="{1D8EC49E-3F85-4FA7-96F5-90793E55BA39}" type="pres">
      <dgm:prSet presAssocID="{74703F2C-F805-4ED7-B26A-AFE684C8599B}" presName="background4" presStyleLbl="node4" presStyleIdx="4" presStyleCnt="13"/>
      <dgm:spPr/>
    </dgm:pt>
    <dgm:pt modelId="{303E3401-23FB-48C0-A0E6-5E21B1380624}" type="pres">
      <dgm:prSet presAssocID="{74703F2C-F805-4ED7-B26A-AFE684C8599B}" presName="text4" presStyleLbl="fgAcc4" presStyleIdx="4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4C317B-BBB4-47B9-AB93-8CCFBDE6A2A2}" type="pres">
      <dgm:prSet presAssocID="{74703F2C-F805-4ED7-B26A-AFE684C8599B}" presName="hierChild5" presStyleCnt="0"/>
      <dgm:spPr/>
    </dgm:pt>
    <dgm:pt modelId="{C709667E-64A9-4D3D-8015-0DDE162FAB09}" type="pres">
      <dgm:prSet presAssocID="{E3E032BE-B1C7-472A-A320-CB8018B3039C}" presName="Name23" presStyleLbl="parChTrans1D4" presStyleIdx="5" presStyleCnt="13"/>
      <dgm:spPr/>
      <dgm:t>
        <a:bodyPr/>
        <a:lstStyle/>
        <a:p>
          <a:endParaRPr lang="en-US"/>
        </a:p>
      </dgm:t>
    </dgm:pt>
    <dgm:pt modelId="{7DB0EDA5-9973-4244-81C6-19E0BC7E1E06}" type="pres">
      <dgm:prSet presAssocID="{6C95FD6C-3F60-4EA2-870C-C9518F2D23DC}" presName="hierRoot4" presStyleCnt="0"/>
      <dgm:spPr/>
    </dgm:pt>
    <dgm:pt modelId="{8ECC7B87-0D28-46E4-B4D8-BC40BBB051F1}" type="pres">
      <dgm:prSet presAssocID="{6C95FD6C-3F60-4EA2-870C-C9518F2D23DC}" presName="composite4" presStyleCnt="0"/>
      <dgm:spPr/>
    </dgm:pt>
    <dgm:pt modelId="{6FBA55C6-74EC-479E-9B81-9E695C7C2EDE}" type="pres">
      <dgm:prSet presAssocID="{6C95FD6C-3F60-4EA2-870C-C9518F2D23DC}" presName="background4" presStyleLbl="node4" presStyleIdx="5" presStyleCnt="13"/>
      <dgm:spPr/>
    </dgm:pt>
    <dgm:pt modelId="{852B33E7-32C8-4542-A003-C7401CCB35CF}" type="pres">
      <dgm:prSet presAssocID="{6C95FD6C-3F60-4EA2-870C-C9518F2D23DC}" presName="text4" presStyleLbl="fgAcc4" presStyleIdx="5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8C07CB-34AE-4E29-86B7-AAA2C0A3FFE7}" type="pres">
      <dgm:prSet presAssocID="{6C95FD6C-3F60-4EA2-870C-C9518F2D23DC}" presName="hierChild5" presStyleCnt="0"/>
      <dgm:spPr/>
    </dgm:pt>
    <dgm:pt modelId="{E2D45C5C-2706-4B7F-A9D0-33C665EB1A98}" type="pres">
      <dgm:prSet presAssocID="{76BDA766-8E19-42C7-9CE7-13D778B7F926}" presName="Name17" presStyleLbl="parChTrans1D3" presStyleIdx="1" presStyleCnt="3"/>
      <dgm:spPr/>
      <dgm:t>
        <a:bodyPr/>
        <a:lstStyle/>
        <a:p>
          <a:endParaRPr lang="en-US"/>
        </a:p>
      </dgm:t>
    </dgm:pt>
    <dgm:pt modelId="{3D04F12A-CE6E-4863-9B62-716191F1774D}" type="pres">
      <dgm:prSet presAssocID="{082CDBB9-451C-4101-A81E-DDFA29F9735B}" presName="hierRoot3" presStyleCnt="0"/>
      <dgm:spPr/>
    </dgm:pt>
    <dgm:pt modelId="{D951A1ED-A673-4028-82FD-BA21F0969EAC}" type="pres">
      <dgm:prSet presAssocID="{082CDBB9-451C-4101-A81E-DDFA29F9735B}" presName="composite3" presStyleCnt="0"/>
      <dgm:spPr/>
    </dgm:pt>
    <dgm:pt modelId="{C165BC98-6E8D-42E0-A2EB-E8E8C8BED8CE}" type="pres">
      <dgm:prSet presAssocID="{082CDBB9-451C-4101-A81E-DDFA29F9735B}" presName="background3" presStyleLbl="node3" presStyleIdx="1" presStyleCnt="3"/>
      <dgm:spPr/>
    </dgm:pt>
    <dgm:pt modelId="{947DE92B-44F1-4D51-B0E3-3D12322B27D7}" type="pres">
      <dgm:prSet presAssocID="{082CDBB9-451C-4101-A81E-DDFA29F9735B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4B03FB-7C8F-42A9-B770-01E3E8A56756}" type="pres">
      <dgm:prSet presAssocID="{082CDBB9-451C-4101-A81E-DDFA29F9735B}" presName="hierChild4" presStyleCnt="0"/>
      <dgm:spPr/>
    </dgm:pt>
    <dgm:pt modelId="{655A3E7D-D85A-424F-82BE-6B7A0FC0116E}" type="pres">
      <dgm:prSet presAssocID="{7E3778ED-D4B9-4A85-A9C3-3CA9A6690470}" presName="Name23" presStyleLbl="parChTrans1D4" presStyleIdx="6" presStyleCnt="13"/>
      <dgm:spPr/>
      <dgm:t>
        <a:bodyPr/>
        <a:lstStyle/>
        <a:p>
          <a:endParaRPr lang="en-US"/>
        </a:p>
      </dgm:t>
    </dgm:pt>
    <dgm:pt modelId="{812A4181-E187-43D1-A6A9-D6FECED4B629}" type="pres">
      <dgm:prSet presAssocID="{9D748D85-23B3-4963-95D8-B8DFD1A1B1B6}" presName="hierRoot4" presStyleCnt="0"/>
      <dgm:spPr/>
    </dgm:pt>
    <dgm:pt modelId="{FAD3D231-E41F-404C-9F42-B1FD840B35A3}" type="pres">
      <dgm:prSet presAssocID="{9D748D85-23B3-4963-95D8-B8DFD1A1B1B6}" presName="composite4" presStyleCnt="0"/>
      <dgm:spPr/>
    </dgm:pt>
    <dgm:pt modelId="{0D2AE662-2F2C-4351-945B-508F3D1B03C5}" type="pres">
      <dgm:prSet presAssocID="{9D748D85-23B3-4963-95D8-B8DFD1A1B1B6}" presName="background4" presStyleLbl="node4" presStyleIdx="6" presStyleCnt="13"/>
      <dgm:spPr/>
    </dgm:pt>
    <dgm:pt modelId="{6A7FD635-6A5C-4506-822E-CC5627B43570}" type="pres">
      <dgm:prSet presAssocID="{9D748D85-23B3-4963-95D8-B8DFD1A1B1B6}" presName="text4" presStyleLbl="fgAcc4" presStyleIdx="6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08B983-CEF6-473F-B334-4B7A3C5F09CE}" type="pres">
      <dgm:prSet presAssocID="{9D748D85-23B3-4963-95D8-B8DFD1A1B1B6}" presName="hierChild5" presStyleCnt="0"/>
      <dgm:spPr/>
    </dgm:pt>
    <dgm:pt modelId="{33C1BF03-A6DC-4A79-B101-93E6D4F3038A}" type="pres">
      <dgm:prSet presAssocID="{89383B74-0E89-47CE-94BA-E4F982D1FE28}" presName="Name23" presStyleLbl="parChTrans1D4" presStyleIdx="7" presStyleCnt="13"/>
      <dgm:spPr/>
      <dgm:t>
        <a:bodyPr/>
        <a:lstStyle/>
        <a:p>
          <a:endParaRPr lang="en-US"/>
        </a:p>
      </dgm:t>
    </dgm:pt>
    <dgm:pt modelId="{167CD3E3-3DAB-4310-AE0D-17B9032636C7}" type="pres">
      <dgm:prSet presAssocID="{D2E689D9-99A5-4B8A-85BF-083DA1E3896E}" presName="hierRoot4" presStyleCnt="0"/>
      <dgm:spPr/>
    </dgm:pt>
    <dgm:pt modelId="{7D750C5F-7015-4DA6-8EB3-9BDCE6EBB9FC}" type="pres">
      <dgm:prSet presAssocID="{D2E689D9-99A5-4B8A-85BF-083DA1E3896E}" presName="composite4" presStyleCnt="0"/>
      <dgm:spPr/>
    </dgm:pt>
    <dgm:pt modelId="{4490D262-06BE-47C2-8C0A-07C304ABE0E6}" type="pres">
      <dgm:prSet presAssocID="{D2E689D9-99A5-4B8A-85BF-083DA1E3896E}" presName="background4" presStyleLbl="node4" presStyleIdx="7" presStyleCnt="13"/>
      <dgm:spPr/>
    </dgm:pt>
    <dgm:pt modelId="{2E054027-12F5-4CC5-AB66-4C9EEABD918B}" type="pres">
      <dgm:prSet presAssocID="{D2E689D9-99A5-4B8A-85BF-083DA1E3896E}" presName="text4" presStyleLbl="fgAcc4" presStyleIdx="7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C31D51-6862-4A9B-9EA4-8EE5FC8D711C}" type="pres">
      <dgm:prSet presAssocID="{D2E689D9-99A5-4B8A-85BF-083DA1E3896E}" presName="hierChild5" presStyleCnt="0"/>
      <dgm:spPr/>
    </dgm:pt>
    <dgm:pt modelId="{3987447A-B751-4736-9A4A-0B94AB5B364D}" type="pres">
      <dgm:prSet presAssocID="{4C855271-C86C-4EB9-8230-A3B7E606A793}" presName="Name23" presStyleLbl="parChTrans1D4" presStyleIdx="8" presStyleCnt="13"/>
      <dgm:spPr/>
      <dgm:t>
        <a:bodyPr/>
        <a:lstStyle/>
        <a:p>
          <a:endParaRPr lang="en-US"/>
        </a:p>
      </dgm:t>
    </dgm:pt>
    <dgm:pt modelId="{41397971-93A8-4363-ADE5-D99117377C5E}" type="pres">
      <dgm:prSet presAssocID="{EA29FBBB-BB73-4671-ABF0-23EA4803CFCC}" presName="hierRoot4" presStyleCnt="0"/>
      <dgm:spPr/>
    </dgm:pt>
    <dgm:pt modelId="{92DE376B-CE2E-4937-A93C-3F11017AC381}" type="pres">
      <dgm:prSet presAssocID="{EA29FBBB-BB73-4671-ABF0-23EA4803CFCC}" presName="composite4" presStyleCnt="0"/>
      <dgm:spPr/>
    </dgm:pt>
    <dgm:pt modelId="{B726B566-01A6-4383-AC74-61E1EC69D0BE}" type="pres">
      <dgm:prSet presAssocID="{EA29FBBB-BB73-4671-ABF0-23EA4803CFCC}" presName="background4" presStyleLbl="node4" presStyleIdx="8" presStyleCnt="13"/>
      <dgm:spPr/>
    </dgm:pt>
    <dgm:pt modelId="{8DA45A47-5D1F-4A0E-80F5-72279FCB278C}" type="pres">
      <dgm:prSet presAssocID="{EA29FBBB-BB73-4671-ABF0-23EA4803CFCC}" presName="text4" presStyleLbl="fgAcc4" presStyleIdx="8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F83FF4-3D38-412C-8258-172CCEC6C897}" type="pres">
      <dgm:prSet presAssocID="{EA29FBBB-BB73-4671-ABF0-23EA4803CFCC}" presName="hierChild5" presStyleCnt="0"/>
      <dgm:spPr/>
    </dgm:pt>
    <dgm:pt modelId="{1C75810F-CC0C-4424-8BDE-2E28F8222E69}" type="pres">
      <dgm:prSet presAssocID="{8AD14708-A062-4DDD-91EB-BEAC77A5992C}" presName="Name23" presStyleLbl="parChTrans1D4" presStyleIdx="9" presStyleCnt="13"/>
      <dgm:spPr/>
      <dgm:t>
        <a:bodyPr/>
        <a:lstStyle/>
        <a:p>
          <a:endParaRPr lang="en-US"/>
        </a:p>
      </dgm:t>
    </dgm:pt>
    <dgm:pt modelId="{FCE2BD4F-B1D2-485E-8AFD-CE717160F0F1}" type="pres">
      <dgm:prSet presAssocID="{1505E6E4-0512-4E95-92DC-1A75D15C5A45}" presName="hierRoot4" presStyleCnt="0"/>
      <dgm:spPr/>
    </dgm:pt>
    <dgm:pt modelId="{ABD5ED76-8478-4102-8215-B99F73CD047D}" type="pres">
      <dgm:prSet presAssocID="{1505E6E4-0512-4E95-92DC-1A75D15C5A45}" presName="composite4" presStyleCnt="0"/>
      <dgm:spPr/>
    </dgm:pt>
    <dgm:pt modelId="{D2E4A05B-B66A-434B-9F70-9AC84AA5FD9B}" type="pres">
      <dgm:prSet presAssocID="{1505E6E4-0512-4E95-92DC-1A75D15C5A45}" presName="background4" presStyleLbl="node4" presStyleIdx="9" presStyleCnt="13"/>
      <dgm:spPr/>
    </dgm:pt>
    <dgm:pt modelId="{7B568A87-DFF3-40E7-809E-E6729F831030}" type="pres">
      <dgm:prSet presAssocID="{1505E6E4-0512-4E95-92DC-1A75D15C5A45}" presName="text4" presStyleLbl="fgAcc4" presStyleIdx="9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4DE602-947A-4936-A4F6-B6753B97682E}" type="pres">
      <dgm:prSet presAssocID="{1505E6E4-0512-4E95-92DC-1A75D15C5A45}" presName="hierChild5" presStyleCnt="0"/>
      <dgm:spPr/>
    </dgm:pt>
    <dgm:pt modelId="{7752FA30-869C-4009-8D28-9BE5665D895E}" type="pres">
      <dgm:prSet presAssocID="{45309AC7-072C-4024-8415-9B79744258AD}" presName="Name23" presStyleLbl="parChTrans1D4" presStyleIdx="10" presStyleCnt="13"/>
      <dgm:spPr/>
      <dgm:t>
        <a:bodyPr/>
        <a:lstStyle/>
        <a:p>
          <a:endParaRPr lang="en-US"/>
        </a:p>
      </dgm:t>
    </dgm:pt>
    <dgm:pt modelId="{E0EEE052-986A-4F79-A94F-3CEDFAEDCDE2}" type="pres">
      <dgm:prSet presAssocID="{F3F908EF-D357-4BB4-8B7C-86172C9F14C5}" presName="hierRoot4" presStyleCnt="0"/>
      <dgm:spPr/>
    </dgm:pt>
    <dgm:pt modelId="{C51A4777-FE17-4B53-99C8-E9C3155930FA}" type="pres">
      <dgm:prSet presAssocID="{F3F908EF-D357-4BB4-8B7C-86172C9F14C5}" presName="composite4" presStyleCnt="0"/>
      <dgm:spPr/>
    </dgm:pt>
    <dgm:pt modelId="{71557181-35D6-4A5C-964C-02104E8240D4}" type="pres">
      <dgm:prSet presAssocID="{F3F908EF-D357-4BB4-8B7C-86172C9F14C5}" presName="background4" presStyleLbl="node4" presStyleIdx="10" presStyleCnt="13"/>
      <dgm:spPr/>
    </dgm:pt>
    <dgm:pt modelId="{DBCBDEB7-6556-46A3-90FD-6354CADA9F65}" type="pres">
      <dgm:prSet presAssocID="{F3F908EF-D357-4BB4-8B7C-86172C9F14C5}" presName="text4" presStyleLbl="fgAcc4" presStyleIdx="1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3403F7-9196-4197-A06A-D41CDCE57E1C}" type="pres">
      <dgm:prSet presAssocID="{F3F908EF-D357-4BB4-8B7C-86172C9F14C5}" presName="hierChild5" presStyleCnt="0"/>
      <dgm:spPr/>
    </dgm:pt>
    <dgm:pt modelId="{E2229EF8-C321-4F82-8885-9F98B6840A1F}" type="pres">
      <dgm:prSet presAssocID="{0D37356D-1D45-49CB-91C8-9D39BE68D3B3}" presName="Name23" presStyleLbl="parChTrans1D4" presStyleIdx="11" presStyleCnt="13"/>
      <dgm:spPr/>
      <dgm:t>
        <a:bodyPr/>
        <a:lstStyle/>
        <a:p>
          <a:endParaRPr lang="en-US"/>
        </a:p>
      </dgm:t>
    </dgm:pt>
    <dgm:pt modelId="{A27B768D-0458-4A4A-8216-3ABE9925B946}" type="pres">
      <dgm:prSet presAssocID="{CD0917BA-65E8-4777-ACF9-9D500247011A}" presName="hierRoot4" presStyleCnt="0"/>
      <dgm:spPr/>
    </dgm:pt>
    <dgm:pt modelId="{06E2DBF8-EB20-4E44-97B8-D0930243DC3C}" type="pres">
      <dgm:prSet presAssocID="{CD0917BA-65E8-4777-ACF9-9D500247011A}" presName="composite4" presStyleCnt="0"/>
      <dgm:spPr/>
    </dgm:pt>
    <dgm:pt modelId="{70DBA812-4C26-47A3-9759-A98B15DB9AD2}" type="pres">
      <dgm:prSet presAssocID="{CD0917BA-65E8-4777-ACF9-9D500247011A}" presName="background4" presStyleLbl="node4" presStyleIdx="11" presStyleCnt="13"/>
      <dgm:spPr/>
    </dgm:pt>
    <dgm:pt modelId="{616B2B06-5D57-44BB-87E9-74651DF08B92}" type="pres">
      <dgm:prSet presAssocID="{CD0917BA-65E8-4777-ACF9-9D500247011A}" presName="text4" presStyleLbl="fgAcc4" presStyleIdx="1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51C48E-51A3-4D4C-9151-74279F24DC28}" type="pres">
      <dgm:prSet presAssocID="{CD0917BA-65E8-4777-ACF9-9D500247011A}" presName="hierChild5" presStyleCnt="0"/>
      <dgm:spPr/>
    </dgm:pt>
    <dgm:pt modelId="{80949E4B-C7D4-48C4-9400-995ED5955C0C}" type="pres">
      <dgm:prSet presAssocID="{40875BBA-53A3-40E7-9FC8-C9C5C23CE7FC}" presName="Name23" presStyleLbl="parChTrans1D4" presStyleIdx="12" presStyleCnt="13"/>
      <dgm:spPr/>
      <dgm:t>
        <a:bodyPr/>
        <a:lstStyle/>
        <a:p>
          <a:endParaRPr lang="en-US"/>
        </a:p>
      </dgm:t>
    </dgm:pt>
    <dgm:pt modelId="{CC37D4ED-6200-4C9F-ABC5-31938BE1777D}" type="pres">
      <dgm:prSet presAssocID="{36CF5844-F9A9-4536-A0D4-94B916053E3B}" presName="hierRoot4" presStyleCnt="0"/>
      <dgm:spPr/>
    </dgm:pt>
    <dgm:pt modelId="{9841BCF2-3DB3-4498-B1EB-274D32AFB132}" type="pres">
      <dgm:prSet presAssocID="{36CF5844-F9A9-4536-A0D4-94B916053E3B}" presName="composite4" presStyleCnt="0"/>
      <dgm:spPr/>
    </dgm:pt>
    <dgm:pt modelId="{0DDE2EA3-DF0C-4A4E-8314-D4A153CBEB99}" type="pres">
      <dgm:prSet presAssocID="{36CF5844-F9A9-4536-A0D4-94B916053E3B}" presName="background4" presStyleLbl="node4" presStyleIdx="12" presStyleCnt="13"/>
      <dgm:spPr/>
    </dgm:pt>
    <dgm:pt modelId="{48270A16-5683-4797-8627-C05F84EE732A}" type="pres">
      <dgm:prSet presAssocID="{36CF5844-F9A9-4536-A0D4-94B916053E3B}" presName="text4" presStyleLbl="fgAcc4" presStyleIdx="1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63A748-8671-4504-BE03-C89800C5B629}" type="pres">
      <dgm:prSet presAssocID="{36CF5844-F9A9-4536-A0D4-94B916053E3B}" presName="hierChild5" presStyleCnt="0"/>
      <dgm:spPr/>
    </dgm:pt>
    <dgm:pt modelId="{4200CBF4-D601-445F-B417-0695BEFB134D}" type="pres">
      <dgm:prSet presAssocID="{724E6EA3-43A7-4629-84E1-F892DAD037F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6AC6A61-F7F5-4430-9E85-3866B4AE6FC8}" type="pres">
      <dgm:prSet presAssocID="{04772353-8428-4A2E-B865-0BA060632A4F}" presName="hierRoot2" presStyleCnt="0"/>
      <dgm:spPr/>
    </dgm:pt>
    <dgm:pt modelId="{7AE75102-2112-43AE-AE15-DD0217264484}" type="pres">
      <dgm:prSet presAssocID="{04772353-8428-4A2E-B865-0BA060632A4F}" presName="composite2" presStyleCnt="0"/>
      <dgm:spPr/>
    </dgm:pt>
    <dgm:pt modelId="{75FBFD0E-78D3-444B-B192-099AC805E777}" type="pres">
      <dgm:prSet presAssocID="{04772353-8428-4A2E-B865-0BA060632A4F}" presName="background2" presStyleLbl="node2" presStyleIdx="1" presStyleCnt="2"/>
      <dgm:spPr/>
    </dgm:pt>
    <dgm:pt modelId="{A81C7AA6-2545-4974-9F1C-6A4241865E94}" type="pres">
      <dgm:prSet presAssocID="{04772353-8428-4A2E-B865-0BA060632A4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3CFB5B-CC14-4CA1-A8D3-3AE1415C3810}" type="pres">
      <dgm:prSet presAssocID="{04772353-8428-4A2E-B865-0BA060632A4F}" presName="hierChild3" presStyleCnt="0"/>
      <dgm:spPr/>
    </dgm:pt>
    <dgm:pt modelId="{AA355E0D-243E-4D18-A1CD-6775DD6DF79E}" type="pres">
      <dgm:prSet presAssocID="{80A28CDC-87F6-4FCD-8DA6-CB057CB4EC49}" presName="Name17" presStyleLbl="parChTrans1D3" presStyleIdx="2" presStyleCnt="3"/>
      <dgm:spPr/>
      <dgm:t>
        <a:bodyPr/>
        <a:lstStyle/>
        <a:p>
          <a:endParaRPr lang="en-US"/>
        </a:p>
      </dgm:t>
    </dgm:pt>
    <dgm:pt modelId="{5FEFB954-D6C8-4575-9FAD-E844A25AF46F}" type="pres">
      <dgm:prSet presAssocID="{8BE6D033-87C5-4AF3-B13B-EF95B299E14D}" presName="hierRoot3" presStyleCnt="0"/>
      <dgm:spPr/>
    </dgm:pt>
    <dgm:pt modelId="{C00C3363-B962-477B-A02E-0F004AB39EA1}" type="pres">
      <dgm:prSet presAssocID="{8BE6D033-87C5-4AF3-B13B-EF95B299E14D}" presName="composite3" presStyleCnt="0"/>
      <dgm:spPr/>
    </dgm:pt>
    <dgm:pt modelId="{C4E837BB-8E3F-46A9-BFEA-CE927C03501E}" type="pres">
      <dgm:prSet presAssocID="{8BE6D033-87C5-4AF3-B13B-EF95B299E14D}" presName="background3" presStyleLbl="node3" presStyleIdx="2" presStyleCnt="3"/>
      <dgm:spPr/>
    </dgm:pt>
    <dgm:pt modelId="{012D96C6-BEDC-4511-B128-F645B4602130}" type="pres">
      <dgm:prSet presAssocID="{8BE6D033-87C5-4AF3-B13B-EF95B299E14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CB72A-FADC-4F4C-BE63-D289124D5A46}" type="pres">
      <dgm:prSet presAssocID="{8BE6D033-87C5-4AF3-B13B-EF95B299E14D}" presName="hierChild4" presStyleCnt="0"/>
      <dgm:spPr/>
    </dgm:pt>
  </dgm:ptLst>
  <dgm:cxnLst>
    <dgm:cxn modelId="{EFCE7463-CAA0-47D3-847F-E3D6E4868DD3}" srcId="{21EB3773-BAC0-43F2-AF04-5735DB83FCBE}" destId="{082CDBB9-451C-4101-A81E-DDFA29F9735B}" srcOrd="1" destOrd="0" parTransId="{76BDA766-8E19-42C7-9CE7-13D778B7F926}" sibTransId="{BDBDEE56-8B6B-464F-956E-F4C218479C28}"/>
    <dgm:cxn modelId="{6CA1A94B-20A6-4D07-A259-92D09849C11A}" type="presOf" srcId="{CD0917BA-65E8-4777-ACF9-9D500247011A}" destId="{616B2B06-5D57-44BB-87E9-74651DF08B92}" srcOrd="0" destOrd="0" presId="urn:microsoft.com/office/officeart/2005/8/layout/hierarchy1"/>
    <dgm:cxn modelId="{A063AAE8-364D-4495-BC7E-9EC913A75FCF}" type="presOf" srcId="{F3F908EF-D357-4BB4-8B7C-86172C9F14C5}" destId="{DBCBDEB7-6556-46A3-90FD-6354CADA9F65}" srcOrd="0" destOrd="0" presId="urn:microsoft.com/office/officeart/2005/8/layout/hierarchy1"/>
    <dgm:cxn modelId="{2A2FA91F-0BD4-4C8D-944B-B7678F44D8AA}" type="presOf" srcId="{5893C998-5CEC-44CE-BA45-3D16755A7F07}" destId="{3EC65F9F-FEDD-4353-957A-4FAC0623D186}" srcOrd="0" destOrd="0" presId="urn:microsoft.com/office/officeart/2005/8/layout/hierarchy1"/>
    <dgm:cxn modelId="{2C117429-31AA-4A10-90B7-590C4B8E0681}" type="presOf" srcId="{21EB3773-BAC0-43F2-AF04-5735DB83FCBE}" destId="{FFEFCC3E-3A77-4BAB-8951-EEEFA88E3BEB}" srcOrd="0" destOrd="0" presId="urn:microsoft.com/office/officeart/2005/8/layout/hierarchy1"/>
    <dgm:cxn modelId="{A4C120BF-0203-4783-891B-FBF762B5341B}" srcId="{B2266F4B-206C-4ABD-82DF-BD3984EED26E}" destId="{5893C998-5CEC-44CE-BA45-3D16755A7F07}" srcOrd="0" destOrd="0" parTransId="{58144976-EA0D-4B08-8ECB-64CE818A426D}" sibTransId="{3C967D44-3784-4C38-84E6-A95EDECB4CFF}"/>
    <dgm:cxn modelId="{91D73292-A533-46E6-9C50-DCCD7A4B672C}" type="presOf" srcId="{76BDA766-8E19-42C7-9CE7-13D778B7F926}" destId="{E2D45C5C-2706-4B7F-A9D0-33C665EB1A98}" srcOrd="0" destOrd="0" presId="urn:microsoft.com/office/officeart/2005/8/layout/hierarchy1"/>
    <dgm:cxn modelId="{2DBFBC9D-CD7F-446C-9B42-3893B9EBCE7B}" type="presOf" srcId="{724E6EA3-43A7-4629-84E1-F892DAD037FF}" destId="{4200CBF4-D601-445F-B417-0695BEFB134D}" srcOrd="0" destOrd="0" presId="urn:microsoft.com/office/officeart/2005/8/layout/hierarchy1"/>
    <dgm:cxn modelId="{AF007F95-3ECC-48FE-B57B-AB8B235D8C7B}" type="presOf" srcId="{8AD14708-A062-4DDD-91EB-BEAC77A5992C}" destId="{1C75810F-CC0C-4424-8BDE-2E28F8222E69}" srcOrd="0" destOrd="0" presId="urn:microsoft.com/office/officeart/2005/8/layout/hierarchy1"/>
    <dgm:cxn modelId="{D65A5B79-B428-45EC-A509-6C3D227BDACE}" type="presOf" srcId="{9D748D85-23B3-4963-95D8-B8DFD1A1B1B6}" destId="{6A7FD635-6A5C-4506-822E-CC5627B43570}" srcOrd="0" destOrd="0" presId="urn:microsoft.com/office/officeart/2005/8/layout/hierarchy1"/>
    <dgm:cxn modelId="{E00DB841-33B2-4443-ABC6-BDB0089A72EC}" srcId="{F3F908EF-D357-4BB4-8B7C-86172C9F14C5}" destId="{CD0917BA-65E8-4777-ACF9-9D500247011A}" srcOrd="0" destOrd="0" parTransId="{0D37356D-1D45-49CB-91C8-9D39BE68D3B3}" sibTransId="{5B7411BA-E593-4E63-8093-835DC39F4D91}"/>
    <dgm:cxn modelId="{162647A5-6429-4D31-B38B-CA9C8E40EAEE}" type="presOf" srcId="{BEA1EBC1-B50D-4A33-9AE4-375BA6DC31E2}" destId="{424ADFF7-E969-4C7F-B94D-25338E7418E6}" srcOrd="0" destOrd="0" presId="urn:microsoft.com/office/officeart/2005/8/layout/hierarchy1"/>
    <dgm:cxn modelId="{5FAD711F-03B8-4B8D-9617-BE9C050F5DFE}" srcId="{082CDBB9-451C-4101-A81E-DDFA29F9735B}" destId="{9D748D85-23B3-4963-95D8-B8DFD1A1B1B6}" srcOrd="0" destOrd="0" parTransId="{7E3778ED-D4B9-4A85-A9C3-3CA9A6690470}" sibTransId="{406A72AB-F7F9-49B1-8C87-D604ACCF5A6A}"/>
    <dgm:cxn modelId="{EE8216B2-50BA-4347-8F72-88CDF7FB32F0}" type="presOf" srcId="{4DE25F2E-BC39-40C2-BE7F-BDE51825E15E}" destId="{A37C5259-077A-4B57-9F9E-727ED322F625}" srcOrd="0" destOrd="0" presId="urn:microsoft.com/office/officeart/2005/8/layout/hierarchy1"/>
    <dgm:cxn modelId="{630586BE-ED3C-4270-B50A-DE9B5B1F7F7E}" type="presOf" srcId="{8BE6D033-87C5-4AF3-B13B-EF95B299E14D}" destId="{012D96C6-BEDC-4511-B128-F645B4602130}" srcOrd="0" destOrd="0" presId="urn:microsoft.com/office/officeart/2005/8/layout/hierarchy1"/>
    <dgm:cxn modelId="{9E6ECCA8-7551-4A9F-B7C7-BA4B5363A351}" type="presOf" srcId="{EA29FBBB-BB73-4671-ABF0-23EA4803CFCC}" destId="{8DA45A47-5D1F-4A0E-80F5-72279FCB278C}" srcOrd="0" destOrd="0" presId="urn:microsoft.com/office/officeart/2005/8/layout/hierarchy1"/>
    <dgm:cxn modelId="{CF792621-30C1-4977-A27F-A84E31162A23}" type="presOf" srcId="{B2266F4B-206C-4ABD-82DF-BD3984EED26E}" destId="{BC04E7D7-D396-4BF7-9940-D2A47467B605}" srcOrd="0" destOrd="0" presId="urn:microsoft.com/office/officeart/2005/8/layout/hierarchy1"/>
    <dgm:cxn modelId="{72DAC43B-2E2E-46FE-B6AF-41E52FA92021}" srcId="{828E6F5B-5BF7-40C3-BCAF-6B688E4A6538}" destId="{A9E3E3EA-6C6F-4374-B647-6E604C7804D5}" srcOrd="1" destOrd="0" parTransId="{178C04CB-E1C4-4E1D-8681-A5A735538875}" sibTransId="{56F0A7C7-C305-4EC3-A462-DF3BD4C6B01B}"/>
    <dgm:cxn modelId="{47EF0D4F-7E3D-4857-B6EB-163E700AFFC3}" srcId="{5893C998-5CEC-44CE-BA45-3D16755A7F07}" destId="{21EB3773-BAC0-43F2-AF04-5735DB83FCBE}" srcOrd="0" destOrd="0" parTransId="{E9033C96-66A4-456D-913B-7E01D8F79A13}" sibTransId="{7AF6AD32-ACE4-4C9B-BF02-43E17F52F755}"/>
    <dgm:cxn modelId="{560D6BB5-9307-4C1B-BA1B-C474A00ECBDC}" type="presOf" srcId="{E9033C96-66A4-456D-913B-7E01D8F79A13}" destId="{DB56A182-D85F-4D80-BB26-3FF8C7C883B6}" srcOrd="0" destOrd="0" presId="urn:microsoft.com/office/officeart/2005/8/layout/hierarchy1"/>
    <dgm:cxn modelId="{A43A6B2A-1714-40B0-99B4-AB303CD908A2}" type="presOf" srcId="{D2E689D9-99A5-4B8A-85BF-083DA1E3896E}" destId="{2E054027-12F5-4CC5-AB66-4C9EEABD918B}" srcOrd="0" destOrd="0" presId="urn:microsoft.com/office/officeart/2005/8/layout/hierarchy1"/>
    <dgm:cxn modelId="{48190FDE-C8EF-4EBD-9EEF-40F694E78FFD}" srcId="{04772353-8428-4A2E-B865-0BA060632A4F}" destId="{8BE6D033-87C5-4AF3-B13B-EF95B299E14D}" srcOrd="0" destOrd="0" parTransId="{80A28CDC-87F6-4FCD-8DA6-CB057CB4EC49}" sibTransId="{D7DD4B13-F865-452E-BEDB-D8134324B4B8}"/>
    <dgm:cxn modelId="{94F8550E-F39F-437F-836A-B03EB536AC0C}" srcId="{9D748D85-23B3-4963-95D8-B8DFD1A1B1B6}" destId="{1505E6E4-0512-4E95-92DC-1A75D15C5A45}" srcOrd="2" destOrd="0" parTransId="{8AD14708-A062-4DDD-91EB-BEAC77A5992C}" sibTransId="{D45F566B-95BD-4330-811F-92D251B0B33D}"/>
    <dgm:cxn modelId="{C3417F4F-6C04-459A-BCB3-6E6BDE5956C3}" type="presOf" srcId="{7E3778ED-D4B9-4A85-A9C3-3CA9A6690470}" destId="{655A3E7D-D85A-424F-82BE-6B7A0FC0116E}" srcOrd="0" destOrd="0" presId="urn:microsoft.com/office/officeart/2005/8/layout/hierarchy1"/>
    <dgm:cxn modelId="{75EA78DE-84B6-4471-9725-4DE072BC1B44}" srcId="{2B1C9737-4B37-4618-B412-AC126F459515}" destId="{828E6F5B-5BF7-40C3-BCAF-6B688E4A6538}" srcOrd="0" destOrd="0" parTransId="{F8BA6ECC-9D8A-4A15-93BA-3FA37ACCA9CF}" sibTransId="{32528E88-9F9E-4FCF-B482-E3D99DD0D023}"/>
    <dgm:cxn modelId="{CACF3159-0971-40A4-BEF9-036C1812F6BD}" type="presOf" srcId="{F8BA6ECC-9D8A-4A15-93BA-3FA37ACCA9CF}" destId="{BD65FABF-1F96-4F5C-B96E-5B887CF2F201}" srcOrd="0" destOrd="0" presId="urn:microsoft.com/office/officeart/2005/8/layout/hierarchy1"/>
    <dgm:cxn modelId="{F990A4C4-5DDB-4EA7-8CDA-5FF2AE7D9D47}" srcId="{828E6F5B-5BF7-40C3-BCAF-6B688E4A6538}" destId="{068912AF-85F4-423C-8CC8-3B2A5A78CD66}" srcOrd="0" destOrd="0" parTransId="{211CED5F-A5AF-4AC7-8117-F88AA3991144}" sibTransId="{D3E0ECC2-751A-43D4-B390-D70D4025DF93}"/>
    <dgm:cxn modelId="{F3431A37-A87E-4C97-BB43-E7990CDC7F5B}" type="presOf" srcId="{211CED5F-A5AF-4AC7-8117-F88AA3991144}" destId="{02C0BCA6-755C-4270-9D11-7D54CEACC012}" srcOrd="0" destOrd="0" presId="urn:microsoft.com/office/officeart/2005/8/layout/hierarchy1"/>
    <dgm:cxn modelId="{3479155C-DE33-4AC1-A37D-74889EE6FFF8}" srcId="{9D748D85-23B3-4963-95D8-B8DFD1A1B1B6}" destId="{EA29FBBB-BB73-4671-ABF0-23EA4803CFCC}" srcOrd="1" destOrd="0" parTransId="{4C855271-C86C-4EB9-8230-A3B7E606A793}" sibTransId="{8CFA2300-03BE-461F-B7A1-B90ECBFE2863}"/>
    <dgm:cxn modelId="{2A2E1DE7-4667-40FC-B335-A8B005AE3ED6}" srcId="{21EB3773-BAC0-43F2-AF04-5735DB83FCBE}" destId="{2B1C9737-4B37-4618-B412-AC126F459515}" srcOrd="0" destOrd="0" parTransId="{3CDE6C77-0062-4532-82B8-3E8EA80CC47D}" sibTransId="{92F19BC8-E840-4051-B3AA-E571F16AF96A}"/>
    <dgm:cxn modelId="{C5ED30C2-68BC-427C-B706-44197F72E8E4}" type="presOf" srcId="{082CDBB9-451C-4101-A81E-DDFA29F9735B}" destId="{947DE92B-44F1-4D51-B0E3-3D12322B27D7}" srcOrd="0" destOrd="0" presId="urn:microsoft.com/office/officeart/2005/8/layout/hierarchy1"/>
    <dgm:cxn modelId="{D2587FB9-AD21-49CE-AA8E-75ED84296835}" type="presOf" srcId="{04772353-8428-4A2E-B865-0BA060632A4F}" destId="{A81C7AA6-2545-4974-9F1C-6A4241865E94}" srcOrd="0" destOrd="0" presId="urn:microsoft.com/office/officeart/2005/8/layout/hierarchy1"/>
    <dgm:cxn modelId="{2518391B-6DDB-4D98-99EF-96424CBCBDA4}" type="presOf" srcId="{828E6F5B-5BF7-40C3-BCAF-6B688E4A6538}" destId="{C052543F-2E6A-4D37-A2DF-7C6D8933760F}" srcOrd="0" destOrd="0" presId="urn:microsoft.com/office/officeart/2005/8/layout/hierarchy1"/>
    <dgm:cxn modelId="{D1804D1C-0290-473F-8BD0-5025D56CC249}" srcId="{F3F908EF-D357-4BB4-8B7C-86172C9F14C5}" destId="{36CF5844-F9A9-4536-A0D4-94B916053E3B}" srcOrd="1" destOrd="0" parTransId="{40875BBA-53A3-40E7-9FC8-C9C5C23CE7FC}" sibTransId="{4AE23F30-2788-44D1-9C4A-D4F0FF625529}"/>
    <dgm:cxn modelId="{2777B907-5735-43E7-A3ED-098D65442664}" type="presOf" srcId="{3CDE6C77-0062-4532-82B8-3E8EA80CC47D}" destId="{B182E2A2-14C4-4639-8394-B5A97EDA41BE}" srcOrd="0" destOrd="0" presId="urn:microsoft.com/office/officeart/2005/8/layout/hierarchy1"/>
    <dgm:cxn modelId="{A515DED1-E918-4FC4-A849-64AA5CFC3FD9}" type="presOf" srcId="{45309AC7-072C-4024-8415-9B79744258AD}" destId="{7752FA30-869C-4009-8D28-9BE5665D895E}" srcOrd="0" destOrd="0" presId="urn:microsoft.com/office/officeart/2005/8/layout/hierarchy1"/>
    <dgm:cxn modelId="{75406F9C-45C1-4BC0-9271-982C395D7C9B}" type="presOf" srcId="{89383B74-0E89-47CE-94BA-E4F982D1FE28}" destId="{33C1BF03-A6DC-4A79-B101-93E6D4F3038A}" srcOrd="0" destOrd="0" presId="urn:microsoft.com/office/officeart/2005/8/layout/hierarchy1"/>
    <dgm:cxn modelId="{89B18ABB-B867-4CBC-A862-EE0112C41D73}" type="presOf" srcId="{36CF5844-F9A9-4536-A0D4-94B916053E3B}" destId="{48270A16-5683-4797-8627-C05F84EE732A}" srcOrd="0" destOrd="0" presId="urn:microsoft.com/office/officeart/2005/8/layout/hierarchy1"/>
    <dgm:cxn modelId="{03BC9B0A-D795-4B74-8183-DE19E7129399}" type="presOf" srcId="{E3E032BE-B1C7-472A-A320-CB8018B3039C}" destId="{C709667E-64A9-4D3D-8015-0DDE162FAB09}" srcOrd="0" destOrd="0" presId="urn:microsoft.com/office/officeart/2005/8/layout/hierarchy1"/>
    <dgm:cxn modelId="{8A8B7B75-5DAA-4E6B-A4BF-6C5B69F451D7}" type="presOf" srcId="{1505E6E4-0512-4E95-92DC-1A75D15C5A45}" destId="{7B568A87-DFF3-40E7-809E-E6729F831030}" srcOrd="0" destOrd="0" presId="urn:microsoft.com/office/officeart/2005/8/layout/hierarchy1"/>
    <dgm:cxn modelId="{95CF6349-40C6-406D-8AEB-6A7A135C6BD2}" type="presOf" srcId="{A9E3E3EA-6C6F-4374-B647-6E604C7804D5}" destId="{2C393120-8E11-439A-BEC0-3299A20A7528}" srcOrd="0" destOrd="0" presId="urn:microsoft.com/office/officeart/2005/8/layout/hierarchy1"/>
    <dgm:cxn modelId="{FCC790ED-5338-42CC-8016-A7BB24346092}" srcId="{082CDBB9-451C-4101-A81E-DDFA29F9735B}" destId="{F3F908EF-D357-4BB4-8B7C-86172C9F14C5}" srcOrd="1" destOrd="0" parTransId="{45309AC7-072C-4024-8415-9B79744258AD}" sibTransId="{EF9C2AFC-E4AC-47C7-852E-F7D433FA356B}"/>
    <dgm:cxn modelId="{36EDAFF9-05B6-4678-ADAC-BA6E6F01DE08}" type="presOf" srcId="{74703F2C-F805-4ED7-B26A-AFE684C8599B}" destId="{303E3401-23FB-48C0-A0E6-5E21B1380624}" srcOrd="0" destOrd="0" presId="urn:microsoft.com/office/officeart/2005/8/layout/hierarchy1"/>
    <dgm:cxn modelId="{F4B57DEB-8A34-4BB4-8CFC-81C8107A076B}" type="presOf" srcId="{068912AF-85F4-423C-8CC8-3B2A5A78CD66}" destId="{6B647C88-EB91-4D14-8336-7DAE4F6F7B2E}" srcOrd="0" destOrd="0" presId="urn:microsoft.com/office/officeart/2005/8/layout/hierarchy1"/>
    <dgm:cxn modelId="{46E94872-E77E-44A7-9509-0CF8C135EBF5}" srcId="{9D748D85-23B3-4963-95D8-B8DFD1A1B1B6}" destId="{D2E689D9-99A5-4B8A-85BF-083DA1E3896E}" srcOrd="0" destOrd="0" parTransId="{89383B74-0E89-47CE-94BA-E4F982D1FE28}" sibTransId="{3094386B-BFE7-40A6-9645-F7EA3D653D77}"/>
    <dgm:cxn modelId="{E4B3DFBC-70B6-4304-AC19-473414DD99A3}" type="presOf" srcId="{345C1F11-C1BC-41B6-95CE-2FC4A5B2666E}" destId="{D2C3B7A1-EE29-4ACA-A2C6-B0C4D5B46E64}" srcOrd="0" destOrd="0" presId="urn:microsoft.com/office/officeart/2005/8/layout/hierarchy1"/>
    <dgm:cxn modelId="{47570548-B2F0-4480-B627-248C37A9482E}" type="presOf" srcId="{4C855271-C86C-4EB9-8230-A3B7E606A793}" destId="{3987447A-B751-4736-9A4A-0B94AB5B364D}" srcOrd="0" destOrd="0" presId="urn:microsoft.com/office/officeart/2005/8/layout/hierarchy1"/>
    <dgm:cxn modelId="{B79F4FA4-96CE-44AF-9018-0ECFA2C3A790}" type="presOf" srcId="{178C04CB-E1C4-4E1D-8681-A5A735538875}" destId="{FC93E5E8-6756-4156-A1B0-0690B6EFC906}" srcOrd="0" destOrd="0" presId="urn:microsoft.com/office/officeart/2005/8/layout/hierarchy1"/>
    <dgm:cxn modelId="{DB73E86F-9AF7-4EF0-9964-7408E3E1EE9E}" srcId="{2B1C9737-4B37-4618-B412-AC126F459515}" destId="{74703F2C-F805-4ED7-B26A-AFE684C8599B}" srcOrd="1" destOrd="0" parTransId="{4DE25F2E-BC39-40C2-BE7F-BDE51825E15E}" sibTransId="{D118AF3D-DCBC-44AF-B91C-F13D1057B291}"/>
    <dgm:cxn modelId="{AA0C0C78-1E88-4D8E-B4D9-1345199CA13E}" type="presOf" srcId="{2B1C9737-4B37-4618-B412-AC126F459515}" destId="{6E793F86-77E3-4197-9FA7-D2F72F9FB127}" srcOrd="0" destOrd="0" presId="urn:microsoft.com/office/officeart/2005/8/layout/hierarchy1"/>
    <dgm:cxn modelId="{CD6AF140-9B16-47A4-919A-5ED3C49BA4EE}" type="presOf" srcId="{6C95FD6C-3F60-4EA2-870C-C9518F2D23DC}" destId="{852B33E7-32C8-4542-A003-C7401CCB35CF}" srcOrd="0" destOrd="0" presId="urn:microsoft.com/office/officeart/2005/8/layout/hierarchy1"/>
    <dgm:cxn modelId="{45A901C6-7AA8-4DF4-912B-7F5DC27DBE8C}" srcId="{5893C998-5CEC-44CE-BA45-3D16755A7F07}" destId="{04772353-8428-4A2E-B865-0BA060632A4F}" srcOrd="1" destOrd="0" parTransId="{724E6EA3-43A7-4629-84E1-F892DAD037FF}" sibTransId="{7D8CBC05-1751-4031-9B3D-20426A867EEC}"/>
    <dgm:cxn modelId="{B91DD496-1FF3-45FB-A8B2-5F527EBF71A3}" srcId="{2B1C9737-4B37-4618-B412-AC126F459515}" destId="{6C95FD6C-3F60-4EA2-870C-C9518F2D23DC}" srcOrd="2" destOrd="0" parTransId="{E3E032BE-B1C7-472A-A320-CB8018B3039C}" sibTransId="{4FA7DC14-28C6-4B2E-A0B9-17F78EBB04CD}"/>
    <dgm:cxn modelId="{CE6E91C2-1231-4929-B7B2-FA1441C7DFC0}" type="presOf" srcId="{40875BBA-53A3-40E7-9FC8-C9C5C23CE7FC}" destId="{80949E4B-C7D4-48C4-9400-995ED5955C0C}" srcOrd="0" destOrd="0" presId="urn:microsoft.com/office/officeart/2005/8/layout/hierarchy1"/>
    <dgm:cxn modelId="{47FB9D21-7963-4ED2-A680-E8605A7D6F33}" type="presOf" srcId="{80A28CDC-87F6-4FCD-8DA6-CB057CB4EC49}" destId="{AA355E0D-243E-4D18-A1CD-6775DD6DF79E}" srcOrd="0" destOrd="0" presId="urn:microsoft.com/office/officeart/2005/8/layout/hierarchy1"/>
    <dgm:cxn modelId="{01A71605-070B-453A-A717-886E395F89F8}" type="presOf" srcId="{0D37356D-1D45-49CB-91C8-9D39BE68D3B3}" destId="{E2229EF8-C321-4F82-8885-9F98B6840A1F}" srcOrd="0" destOrd="0" presId="urn:microsoft.com/office/officeart/2005/8/layout/hierarchy1"/>
    <dgm:cxn modelId="{20F4CE0C-AF9C-4DFF-A49B-2C405E0ED20B}" srcId="{828E6F5B-5BF7-40C3-BCAF-6B688E4A6538}" destId="{345C1F11-C1BC-41B6-95CE-2FC4A5B2666E}" srcOrd="2" destOrd="0" parTransId="{BEA1EBC1-B50D-4A33-9AE4-375BA6DC31E2}" sibTransId="{5FFB9C28-96FC-4769-AD70-B98BF8608704}"/>
    <dgm:cxn modelId="{34FF4C4B-5F29-4422-A54D-8DFEE4CEE89B}" type="presParOf" srcId="{BC04E7D7-D396-4BF7-9940-D2A47467B605}" destId="{C1869065-C534-4FA2-B045-FDF17424A83D}" srcOrd="0" destOrd="0" presId="urn:microsoft.com/office/officeart/2005/8/layout/hierarchy1"/>
    <dgm:cxn modelId="{9FD0CFBA-C47C-46BC-B933-1A263DA749A9}" type="presParOf" srcId="{C1869065-C534-4FA2-B045-FDF17424A83D}" destId="{16AAA1E0-47E7-4D18-AFA7-3B2B0D34D97A}" srcOrd="0" destOrd="0" presId="urn:microsoft.com/office/officeart/2005/8/layout/hierarchy1"/>
    <dgm:cxn modelId="{70F01B25-1302-4D2E-8AC0-38CF7D04F352}" type="presParOf" srcId="{16AAA1E0-47E7-4D18-AFA7-3B2B0D34D97A}" destId="{60EBF29B-1506-48DC-8394-24324F19399D}" srcOrd="0" destOrd="0" presId="urn:microsoft.com/office/officeart/2005/8/layout/hierarchy1"/>
    <dgm:cxn modelId="{23F0DBEE-D888-421D-8BAD-17812EDB269E}" type="presParOf" srcId="{16AAA1E0-47E7-4D18-AFA7-3B2B0D34D97A}" destId="{3EC65F9F-FEDD-4353-957A-4FAC0623D186}" srcOrd="1" destOrd="0" presId="urn:microsoft.com/office/officeart/2005/8/layout/hierarchy1"/>
    <dgm:cxn modelId="{E3173970-42F4-4B81-9E78-DC1BB16AF687}" type="presParOf" srcId="{C1869065-C534-4FA2-B045-FDF17424A83D}" destId="{960283C6-3FAA-42B4-974E-61076B11D67F}" srcOrd="1" destOrd="0" presId="urn:microsoft.com/office/officeart/2005/8/layout/hierarchy1"/>
    <dgm:cxn modelId="{413021BB-5B1E-43E3-94D6-A93B9FE1F85D}" type="presParOf" srcId="{960283C6-3FAA-42B4-974E-61076B11D67F}" destId="{DB56A182-D85F-4D80-BB26-3FF8C7C883B6}" srcOrd="0" destOrd="0" presId="urn:microsoft.com/office/officeart/2005/8/layout/hierarchy1"/>
    <dgm:cxn modelId="{9F898966-524B-4C50-ABA4-8C2D9633E6A7}" type="presParOf" srcId="{960283C6-3FAA-42B4-974E-61076B11D67F}" destId="{55188C76-8AA5-438A-8365-D43AADC923AA}" srcOrd="1" destOrd="0" presId="urn:microsoft.com/office/officeart/2005/8/layout/hierarchy1"/>
    <dgm:cxn modelId="{C1CA9EF3-3995-48DE-B845-9C7106D4D91F}" type="presParOf" srcId="{55188C76-8AA5-438A-8365-D43AADC923AA}" destId="{D7404DDF-0B5F-44B7-8964-0B866D82C53F}" srcOrd="0" destOrd="0" presId="urn:microsoft.com/office/officeart/2005/8/layout/hierarchy1"/>
    <dgm:cxn modelId="{91555029-D8C6-4252-955E-335A63FBE973}" type="presParOf" srcId="{D7404DDF-0B5F-44B7-8964-0B866D82C53F}" destId="{5BD8AD58-5BD4-4220-85BA-915AB4A9AF7E}" srcOrd="0" destOrd="0" presId="urn:microsoft.com/office/officeart/2005/8/layout/hierarchy1"/>
    <dgm:cxn modelId="{BB8085F3-2C8E-4FD7-9F9E-297D27A459B5}" type="presParOf" srcId="{D7404DDF-0B5F-44B7-8964-0B866D82C53F}" destId="{FFEFCC3E-3A77-4BAB-8951-EEEFA88E3BEB}" srcOrd="1" destOrd="0" presId="urn:microsoft.com/office/officeart/2005/8/layout/hierarchy1"/>
    <dgm:cxn modelId="{B67BC2D2-D266-4ADC-ADF9-119ACF541D0D}" type="presParOf" srcId="{55188C76-8AA5-438A-8365-D43AADC923AA}" destId="{8C398C60-5B0E-4A9F-A046-890938BEF62E}" srcOrd="1" destOrd="0" presId="urn:microsoft.com/office/officeart/2005/8/layout/hierarchy1"/>
    <dgm:cxn modelId="{7F5B66B7-20B4-4F82-95FF-628D2ACD2AE2}" type="presParOf" srcId="{8C398C60-5B0E-4A9F-A046-890938BEF62E}" destId="{B182E2A2-14C4-4639-8394-B5A97EDA41BE}" srcOrd="0" destOrd="0" presId="urn:microsoft.com/office/officeart/2005/8/layout/hierarchy1"/>
    <dgm:cxn modelId="{017A038C-64A8-4C56-B7F3-DCFD760065E0}" type="presParOf" srcId="{8C398C60-5B0E-4A9F-A046-890938BEF62E}" destId="{84450AD4-E928-4D74-B24F-D50AB540717E}" srcOrd="1" destOrd="0" presId="urn:microsoft.com/office/officeart/2005/8/layout/hierarchy1"/>
    <dgm:cxn modelId="{67342C33-F310-43C1-A58D-4AA503B328D0}" type="presParOf" srcId="{84450AD4-E928-4D74-B24F-D50AB540717E}" destId="{D552600A-D22D-4CF4-AC17-2069715DE9DE}" srcOrd="0" destOrd="0" presId="urn:microsoft.com/office/officeart/2005/8/layout/hierarchy1"/>
    <dgm:cxn modelId="{FB1F9A1E-9C98-4982-8917-497428998725}" type="presParOf" srcId="{D552600A-D22D-4CF4-AC17-2069715DE9DE}" destId="{A40DD844-48A7-45F8-A0B4-D07426CC54C7}" srcOrd="0" destOrd="0" presId="urn:microsoft.com/office/officeart/2005/8/layout/hierarchy1"/>
    <dgm:cxn modelId="{AFAB8703-CAF1-4AC0-835F-FDBA9DDCB204}" type="presParOf" srcId="{D552600A-D22D-4CF4-AC17-2069715DE9DE}" destId="{6E793F86-77E3-4197-9FA7-D2F72F9FB127}" srcOrd="1" destOrd="0" presId="urn:microsoft.com/office/officeart/2005/8/layout/hierarchy1"/>
    <dgm:cxn modelId="{E8A2D447-A89D-49BC-B5D7-C851A54595BC}" type="presParOf" srcId="{84450AD4-E928-4D74-B24F-D50AB540717E}" destId="{9B6B8598-DCD0-4AC6-8A4B-76664F4283AA}" srcOrd="1" destOrd="0" presId="urn:microsoft.com/office/officeart/2005/8/layout/hierarchy1"/>
    <dgm:cxn modelId="{143AD226-D630-4E77-AC07-1398CB1DAD3D}" type="presParOf" srcId="{9B6B8598-DCD0-4AC6-8A4B-76664F4283AA}" destId="{BD65FABF-1F96-4F5C-B96E-5B887CF2F201}" srcOrd="0" destOrd="0" presId="urn:microsoft.com/office/officeart/2005/8/layout/hierarchy1"/>
    <dgm:cxn modelId="{41D00543-B8E6-403B-9F3D-DE37F4600A5C}" type="presParOf" srcId="{9B6B8598-DCD0-4AC6-8A4B-76664F4283AA}" destId="{3BBC0AB9-CDC0-4A4E-9BC0-F69BB444E6E3}" srcOrd="1" destOrd="0" presId="urn:microsoft.com/office/officeart/2005/8/layout/hierarchy1"/>
    <dgm:cxn modelId="{8AA8415F-6953-4C4E-A847-B64D3E0C266D}" type="presParOf" srcId="{3BBC0AB9-CDC0-4A4E-9BC0-F69BB444E6E3}" destId="{91422753-D610-432C-BE79-967D9C231094}" srcOrd="0" destOrd="0" presId="urn:microsoft.com/office/officeart/2005/8/layout/hierarchy1"/>
    <dgm:cxn modelId="{E30CDE82-C7ED-4932-8455-2497C603810A}" type="presParOf" srcId="{91422753-D610-432C-BE79-967D9C231094}" destId="{9C7FBDD4-A309-41B7-96DF-D85BA47DB61F}" srcOrd="0" destOrd="0" presId="urn:microsoft.com/office/officeart/2005/8/layout/hierarchy1"/>
    <dgm:cxn modelId="{BFFECF12-3D1A-425F-A28A-822F1669C4B5}" type="presParOf" srcId="{91422753-D610-432C-BE79-967D9C231094}" destId="{C052543F-2E6A-4D37-A2DF-7C6D8933760F}" srcOrd="1" destOrd="0" presId="urn:microsoft.com/office/officeart/2005/8/layout/hierarchy1"/>
    <dgm:cxn modelId="{8662BFB5-ACE5-4087-AAD9-D1CCF11E18E9}" type="presParOf" srcId="{3BBC0AB9-CDC0-4A4E-9BC0-F69BB444E6E3}" destId="{1528CBAC-549A-4321-A3A4-5278DD96E2A7}" srcOrd="1" destOrd="0" presId="urn:microsoft.com/office/officeart/2005/8/layout/hierarchy1"/>
    <dgm:cxn modelId="{000B625C-0A1F-4D61-AB66-F586BC3AACEA}" type="presParOf" srcId="{1528CBAC-549A-4321-A3A4-5278DD96E2A7}" destId="{02C0BCA6-755C-4270-9D11-7D54CEACC012}" srcOrd="0" destOrd="0" presId="urn:microsoft.com/office/officeart/2005/8/layout/hierarchy1"/>
    <dgm:cxn modelId="{A8549D11-A91A-4A54-A240-271013165599}" type="presParOf" srcId="{1528CBAC-549A-4321-A3A4-5278DD96E2A7}" destId="{1629FF77-E7ED-4092-9944-1349BDEA2F7F}" srcOrd="1" destOrd="0" presId="urn:microsoft.com/office/officeart/2005/8/layout/hierarchy1"/>
    <dgm:cxn modelId="{DA2CEDA6-2641-4949-89D5-48E8BC848884}" type="presParOf" srcId="{1629FF77-E7ED-4092-9944-1349BDEA2F7F}" destId="{CE6E6C3B-ABF8-4422-B2D8-1FA8FF5B7B98}" srcOrd="0" destOrd="0" presId="urn:microsoft.com/office/officeart/2005/8/layout/hierarchy1"/>
    <dgm:cxn modelId="{718DD2BD-4BCC-424E-9E63-0077722E7C1B}" type="presParOf" srcId="{CE6E6C3B-ABF8-4422-B2D8-1FA8FF5B7B98}" destId="{1EC279C4-8276-4E2B-9E4C-4EFE79F5C6E3}" srcOrd="0" destOrd="0" presId="urn:microsoft.com/office/officeart/2005/8/layout/hierarchy1"/>
    <dgm:cxn modelId="{CD59CA48-4BA1-4B69-BF43-876D9AB49D46}" type="presParOf" srcId="{CE6E6C3B-ABF8-4422-B2D8-1FA8FF5B7B98}" destId="{6B647C88-EB91-4D14-8336-7DAE4F6F7B2E}" srcOrd="1" destOrd="0" presId="urn:microsoft.com/office/officeart/2005/8/layout/hierarchy1"/>
    <dgm:cxn modelId="{F57D2481-DFBB-49A3-8757-1FABDF352C9B}" type="presParOf" srcId="{1629FF77-E7ED-4092-9944-1349BDEA2F7F}" destId="{A0B61C03-845E-45A4-A278-20D360E80865}" srcOrd="1" destOrd="0" presId="urn:microsoft.com/office/officeart/2005/8/layout/hierarchy1"/>
    <dgm:cxn modelId="{A49D3529-C64D-4E35-9820-1D3BF7C6674B}" type="presParOf" srcId="{1528CBAC-549A-4321-A3A4-5278DD96E2A7}" destId="{FC93E5E8-6756-4156-A1B0-0690B6EFC906}" srcOrd="2" destOrd="0" presId="urn:microsoft.com/office/officeart/2005/8/layout/hierarchy1"/>
    <dgm:cxn modelId="{1D8DD273-F5C5-4724-9AEA-0494E7886702}" type="presParOf" srcId="{1528CBAC-549A-4321-A3A4-5278DD96E2A7}" destId="{68646BDB-1FFE-4279-849C-B31B3B50ADA5}" srcOrd="3" destOrd="0" presId="urn:microsoft.com/office/officeart/2005/8/layout/hierarchy1"/>
    <dgm:cxn modelId="{23E406D3-59B3-40AA-B005-B2E60D246DF3}" type="presParOf" srcId="{68646BDB-1FFE-4279-849C-B31B3B50ADA5}" destId="{61D231D8-01C1-4F13-AA12-3FDAEC326844}" srcOrd="0" destOrd="0" presId="urn:microsoft.com/office/officeart/2005/8/layout/hierarchy1"/>
    <dgm:cxn modelId="{0E520E0F-38D5-4A54-8B71-FD972CAA397E}" type="presParOf" srcId="{61D231D8-01C1-4F13-AA12-3FDAEC326844}" destId="{5396186E-0291-4B22-BAEE-C84293136319}" srcOrd="0" destOrd="0" presId="urn:microsoft.com/office/officeart/2005/8/layout/hierarchy1"/>
    <dgm:cxn modelId="{B2F3A4E5-345C-4FC9-BB54-B32D3569DE8C}" type="presParOf" srcId="{61D231D8-01C1-4F13-AA12-3FDAEC326844}" destId="{2C393120-8E11-439A-BEC0-3299A20A7528}" srcOrd="1" destOrd="0" presId="urn:microsoft.com/office/officeart/2005/8/layout/hierarchy1"/>
    <dgm:cxn modelId="{97F0B259-1091-461A-B89F-565F3162FC93}" type="presParOf" srcId="{68646BDB-1FFE-4279-849C-B31B3B50ADA5}" destId="{0337CE90-5AA9-4404-9C24-08F4F064D729}" srcOrd="1" destOrd="0" presId="urn:microsoft.com/office/officeart/2005/8/layout/hierarchy1"/>
    <dgm:cxn modelId="{BEAFFCEF-6E1C-4D96-8DD9-BE961CCF8F66}" type="presParOf" srcId="{1528CBAC-549A-4321-A3A4-5278DD96E2A7}" destId="{424ADFF7-E969-4C7F-B94D-25338E7418E6}" srcOrd="4" destOrd="0" presId="urn:microsoft.com/office/officeart/2005/8/layout/hierarchy1"/>
    <dgm:cxn modelId="{315941CD-8DAD-4638-A9D9-B5D09F61B1EA}" type="presParOf" srcId="{1528CBAC-549A-4321-A3A4-5278DD96E2A7}" destId="{CB1FD0FE-99AC-49CA-9340-1DFD1E5D3B8A}" srcOrd="5" destOrd="0" presId="urn:microsoft.com/office/officeart/2005/8/layout/hierarchy1"/>
    <dgm:cxn modelId="{C8AFE1CA-DA12-488D-99EB-B7F2CEA7842B}" type="presParOf" srcId="{CB1FD0FE-99AC-49CA-9340-1DFD1E5D3B8A}" destId="{B235E952-3B56-42C6-8AD6-0EA1A216E99F}" srcOrd="0" destOrd="0" presId="urn:microsoft.com/office/officeart/2005/8/layout/hierarchy1"/>
    <dgm:cxn modelId="{80F940A7-6A3A-4423-9868-8996F8B5DC0F}" type="presParOf" srcId="{B235E952-3B56-42C6-8AD6-0EA1A216E99F}" destId="{D88803E7-1914-4567-932B-B377089F1CEF}" srcOrd="0" destOrd="0" presId="urn:microsoft.com/office/officeart/2005/8/layout/hierarchy1"/>
    <dgm:cxn modelId="{519EF0E2-0905-491B-8653-44D4FB2212B3}" type="presParOf" srcId="{B235E952-3B56-42C6-8AD6-0EA1A216E99F}" destId="{D2C3B7A1-EE29-4ACA-A2C6-B0C4D5B46E64}" srcOrd="1" destOrd="0" presId="urn:microsoft.com/office/officeart/2005/8/layout/hierarchy1"/>
    <dgm:cxn modelId="{12A4FB94-1328-42F8-A856-17D05E7933CB}" type="presParOf" srcId="{CB1FD0FE-99AC-49CA-9340-1DFD1E5D3B8A}" destId="{62CDA450-7C7B-4408-B9C4-598F71DFD641}" srcOrd="1" destOrd="0" presId="urn:microsoft.com/office/officeart/2005/8/layout/hierarchy1"/>
    <dgm:cxn modelId="{F2DD054A-26C4-4E67-AB0E-C792AFE526ED}" type="presParOf" srcId="{9B6B8598-DCD0-4AC6-8A4B-76664F4283AA}" destId="{A37C5259-077A-4B57-9F9E-727ED322F625}" srcOrd="2" destOrd="0" presId="urn:microsoft.com/office/officeart/2005/8/layout/hierarchy1"/>
    <dgm:cxn modelId="{CF7E3E5B-85A0-4CA8-9BEC-194F03CCC95F}" type="presParOf" srcId="{9B6B8598-DCD0-4AC6-8A4B-76664F4283AA}" destId="{3D8CA7B3-52D4-4405-9B0A-99FD9F54B224}" srcOrd="3" destOrd="0" presId="urn:microsoft.com/office/officeart/2005/8/layout/hierarchy1"/>
    <dgm:cxn modelId="{9C90A56E-E211-475D-B359-1DFE61C37BC5}" type="presParOf" srcId="{3D8CA7B3-52D4-4405-9B0A-99FD9F54B224}" destId="{F51D94C9-CCB6-4037-91BF-AF83A7549217}" srcOrd="0" destOrd="0" presId="urn:microsoft.com/office/officeart/2005/8/layout/hierarchy1"/>
    <dgm:cxn modelId="{5712B716-3A11-439B-8D3E-C9B323133FCE}" type="presParOf" srcId="{F51D94C9-CCB6-4037-91BF-AF83A7549217}" destId="{1D8EC49E-3F85-4FA7-96F5-90793E55BA39}" srcOrd="0" destOrd="0" presId="urn:microsoft.com/office/officeart/2005/8/layout/hierarchy1"/>
    <dgm:cxn modelId="{B8E6E44A-A672-4464-B4F1-58A9E51C84C3}" type="presParOf" srcId="{F51D94C9-CCB6-4037-91BF-AF83A7549217}" destId="{303E3401-23FB-48C0-A0E6-5E21B1380624}" srcOrd="1" destOrd="0" presId="urn:microsoft.com/office/officeart/2005/8/layout/hierarchy1"/>
    <dgm:cxn modelId="{F48BCBCF-B8DE-4C23-848D-3562C1270CF1}" type="presParOf" srcId="{3D8CA7B3-52D4-4405-9B0A-99FD9F54B224}" destId="{C94C317B-BBB4-47B9-AB93-8CCFBDE6A2A2}" srcOrd="1" destOrd="0" presId="urn:microsoft.com/office/officeart/2005/8/layout/hierarchy1"/>
    <dgm:cxn modelId="{187A7105-8A8A-43DE-A060-9EA464253F74}" type="presParOf" srcId="{9B6B8598-DCD0-4AC6-8A4B-76664F4283AA}" destId="{C709667E-64A9-4D3D-8015-0DDE162FAB09}" srcOrd="4" destOrd="0" presId="urn:microsoft.com/office/officeart/2005/8/layout/hierarchy1"/>
    <dgm:cxn modelId="{A2735A2A-AE7B-4153-A72E-45BAC9A5229C}" type="presParOf" srcId="{9B6B8598-DCD0-4AC6-8A4B-76664F4283AA}" destId="{7DB0EDA5-9973-4244-81C6-19E0BC7E1E06}" srcOrd="5" destOrd="0" presId="urn:microsoft.com/office/officeart/2005/8/layout/hierarchy1"/>
    <dgm:cxn modelId="{43CA14F3-EE0B-4611-BEFD-E495EEABD879}" type="presParOf" srcId="{7DB0EDA5-9973-4244-81C6-19E0BC7E1E06}" destId="{8ECC7B87-0D28-46E4-B4D8-BC40BBB051F1}" srcOrd="0" destOrd="0" presId="urn:microsoft.com/office/officeart/2005/8/layout/hierarchy1"/>
    <dgm:cxn modelId="{35AD7B95-BCDA-4534-AA67-724325B0F40F}" type="presParOf" srcId="{8ECC7B87-0D28-46E4-B4D8-BC40BBB051F1}" destId="{6FBA55C6-74EC-479E-9B81-9E695C7C2EDE}" srcOrd="0" destOrd="0" presId="urn:microsoft.com/office/officeart/2005/8/layout/hierarchy1"/>
    <dgm:cxn modelId="{1428B246-145F-415C-B490-AF8934EAEDD5}" type="presParOf" srcId="{8ECC7B87-0D28-46E4-B4D8-BC40BBB051F1}" destId="{852B33E7-32C8-4542-A003-C7401CCB35CF}" srcOrd="1" destOrd="0" presId="urn:microsoft.com/office/officeart/2005/8/layout/hierarchy1"/>
    <dgm:cxn modelId="{FE4DF1C6-15E1-4859-BBAE-F1ECDD9C1A33}" type="presParOf" srcId="{7DB0EDA5-9973-4244-81C6-19E0BC7E1E06}" destId="{B78C07CB-34AE-4E29-86B7-AAA2C0A3FFE7}" srcOrd="1" destOrd="0" presId="urn:microsoft.com/office/officeart/2005/8/layout/hierarchy1"/>
    <dgm:cxn modelId="{9B4FE22C-328E-4AC4-9D42-5B02CCA07F97}" type="presParOf" srcId="{8C398C60-5B0E-4A9F-A046-890938BEF62E}" destId="{E2D45C5C-2706-4B7F-A9D0-33C665EB1A98}" srcOrd="2" destOrd="0" presId="urn:microsoft.com/office/officeart/2005/8/layout/hierarchy1"/>
    <dgm:cxn modelId="{E8206D8D-6AB8-428F-B2D8-2534F63341D3}" type="presParOf" srcId="{8C398C60-5B0E-4A9F-A046-890938BEF62E}" destId="{3D04F12A-CE6E-4863-9B62-716191F1774D}" srcOrd="3" destOrd="0" presId="urn:microsoft.com/office/officeart/2005/8/layout/hierarchy1"/>
    <dgm:cxn modelId="{4252CDE4-8D86-4E9C-8A4B-39B81C990F99}" type="presParOf" srcId="{3D04F12A-CE6E-4863-9B62-716191F1774D}" destId="{D951A1ED-A673-4028-82FD-BA21F0969EAC}" srcOrd="0" destOrd="0" presId="urn:microsoft.com/office/officeart/2005/8/layout/hierarchy1"/>
    <dgm:cxn modelId="{6F5E0BC5-985C-4F7F-A572-A3DD8BF58542}" type="presParOf" srcId="{D951A1ED-A673-4028-82FD-BA21F0969EAC}" destId="{C165BC98-6E8D-42E0-A2EB-E8E8C8BED8CE}" srcOrd="0" destOrd="0" presId="urn:microsoft.com/office/officeart/2005/8/layout/hierarchy1"/>
    <dgm:cxn modelId="{69077BEC-EFEF-4706-B056-95D28C72873B}" type="presParOf" srcId="{D951A1ED-A673-4028-82FD-BA21F0969EAC}" destId="{947DE92B-44F1-4D51-B0E3-3D12322B27D7}" srcOrd="1" destOrd="0" presId="urn:microsoft.com/office/officeart/2005/8/layout/hierarchy1"/>
    <dgm:cxn modelId="{91E81C76-BDAC-4620-B385-0E0B528EC118}" type="presParOf" srcId="{3D04F12A-CE6E-4863-9B62-716191F1774D}" destId="{D04B03FB-7C8F-42A9-B770-01E3E8A56756}" srcOrd="1" destOrd="0" presId="urn:microsoft.com/office/officeart/2005/8/layout/hierarchy1"/>
    <dgm:cxn modelId="{1F808FBD-F01A-4940-8AFB-B246E92026A5}" type="presParOf" srcId="{D04B03FB-7C8F-42A9-B770-01E3E8A56756}" destId="{655A3E7D-D85A-424F-82BE-6B7A0FC0116E}" srcOrd="0" destOrd="0" presId="urn:microsoft.com/office/officeart/2005/8/layout/hierarchy1"/>
    <dgm:cxn modelId="{3AF7D0D3-8A35-4F64-BBB6-AA3978EF78AA}" type="presParOf" srcId="{D04B03FB-7C8F-42A9-B770-01E3E8A56756}" destId="{812A4181-E187-43D1-A6A9-D6FECED4B629}" srcOrd="1" destOrd="0" presId="urn:microsoft.com/office/officeart/2005/8/layout/hierarchy1"/>
    <dgm:cxn modelId="{A1EBC9BF-A66A-44CD-A87F-1EF2192D8DDC}" type="presParOf" srcId="{812A4181-E187-43D1-A6A9-D6FECED4B629}" destId="{FAD3D231-E41F-404C-9F42-B1FD840B35A3}" srcOrd="0" destOrd="0" presId="urn:microsoft.com/office/officeart/2005/8/layout/hierarchy1"/>
    <dgm:cxn modelId="{A3ABCE54-83D9-4590-A8EE-EA2AAF21BBCB}" type="presParOf" srcId="{FAD3D231-E41F-404C-9F42-B1FD840B35A3}" destId="{0D2AE662-2F2C-4351-945B-508F3D1B03C5}" srcOrd="0" destOrd="0" presId="urn:microsoft.com/office/officeart/2005/8/layout/hierarchy1"/>
    <dgm:cxn modelId="{1D521F24-D996-4114-B391-AB303F34DACF}" type="presParOf" srcId="{FAD3D231-E41F-404C-9F42-B1FD840B35A3}" destId="{6A7FD635-6A5C-4506-822E-CC5627B43570}" srcOrd="1" destOrd="0" presId="urn:microsoft.com/office/officeart/2005/8/layout/hierarchy1"/>
    <dgm:cxn modelId="{EC8DCE7A-B41F-4F7B-9694-C3C35DBF061B}" type="presParOf" srcId="{812A4181-E187-43D1-A6A9-D6FECED4B629}" destId="{BB08B983-CEF6-473F-B334-4B7A3C5F09CE}" srcOrd="1" destOrd="0" presId="urn:microsoft.com/office/officeart/2005/8/layout/hierarchy1"/>
    <dgm:cxn modelId="{CFDE9CAA-AD4B-4BFE-AA53-A4D08864A4D3}" type="presParOf" srcId="{BB08B983-CEF6-473F-B334-4B7A3C5F09CE}" destId="{33C1BF03-A6DC-4A79-B101-93E6D4F3038A}" srcOrd="0" destOrd="0" presId="urn:microsoft.com/office/officeart/2005/8/layout/hierarchy1"/>
    <dgm:cxn modelId="{C4A4FC32-EDF5-466B-8D17-31300465FACF}" type="presParOf" srcId="{BB08B983-CEF6-473F-B334-4B7A3C5F09CE}" destId="{167CD3E3-3DAB-4310-AE0D-17B9032636C7}" srcOrd="1" destOrd="0" presId="urn:microsoft.com/office/officeart/2005/8/layout/hierarchy1"/>
    <dgm:cxn modelId="{5202CC74-2733-498D-9450-E56852DABED8}" type="presParOf" srcId="{167CD3E3-3DAB-4310-AE0D-17B9032636C7}" destId="{7D750C5F-7015-4DA6-8EB3-9BDCE6EBB9FC}" srcOrd="0" destOrd="0" presId="urn:microsoft.com/office/officeart/2005/8/layout/hierarchy1"/>
    <dgm:cxn modelId="{CAC068D6-4AFF-4D95-9CE2-C7666026DB5C}" type="presParOf" srcId="{7D750C5F-7015-4DA6-8EB3-9BDCE6EBB9FC}" destId="{4490D262-06BE-47C2-8C0A-07C304ABE0E6}" srcOrd="0" destOrd="0" presId="urn:microsoft.com/office/officeart/2005/8/layout/hierarchy1"/>
    <dgm:cxn modelId="{F0308711-4AE8-4D94-A822-2E100FECBFD2}" type="presParOf" srcId="{7D750C5F-7015-4DA6-8EB3-9BDCE6EBB9FC}" destId="{2E054027-12F5-4CC5-AB66-4C9EEABD918B}" srcOrd="1" destOrd="0" presId="urn:microsoft.com/office/officeart/2005/8/layout/hierarchy1"/>
    <dgm:cxn modelId="{3BA0F235-ED64-4C01-A5B8-2D8E3A65426B}" type="presParOf" srcId="{167CD3E3-3DAB-4310-AE0D-17B9032636C7}" destId="{F7C31D51-6862-4A9B-9EA4-8EE5FC8D711C}" srcOrd="1" destOrd="0" presId="urn:microsoft.com/office/officeart/2005/8/layout/hierarchy1"/>
    <dgm:cxn modelId="{38F2980B-1967-48F7-BF20-7B77E8C2CE2E}" type="presParOf" srcId="{BB08B983-CEF6-473F-B334-4B7A3C5F09CE}" destId="{3987447A-B751-4736-9A4A-0B94AB5B364D}" srcOrd="2" destOrd="0" presId="urn:microsoft.com/office/officeart/2005/8/layout/hierarchy1"/>
    <dgm:cxn modelId="{114F0B8E-3C06-478D-BE32-E12B155DD74A}" type="presParOf" srcId="{BB08B983-CEF6-473F-B334-4B7A3C5F09CE}" destId="{41397971-93A8-4363-ADE5-D99117377C5E}" srcOrd="3" destOrd="0" presId="urn:microsoft.com/office/officeart/2005/8/layout/hierarchy1"/>
    <dgm:cxn modelId="{79F1B35B-677E-4E94-8BA8-290DF9CE69F1}" type="presParOf" srcId="{41397971-93A8-4363-ADE5-D99117377C5E}" destId="{92DE376B-CE2E-4937-A93C-3F11017AC381}" srcOrd="0" destOrd="0" presId="urn:microsoft.com/office/officeart/2005/8/layout/hierarchy1"/>
    <dgm:cxn modelId="{3CBCDFB0-4199-49D9-8BD4-AB5E8A7B4657}" type="presParOf" srcId="{92DE376B-CE2E-4937-A93C-3F11017AC381}" destId="{B726B566-01A6-4383-AC74-61E1EC69D0BE}" srcOrd="0" destOrd="0" presId="urn:microsoft.com/office/officeart/2005/8/layout/hierarchy1"/>
    <dgm:cxn modelId="{4EDD8668-69A3-452A-8939-A9514BBB6A48}" type="presParOf" srcId="{92DE376B-CE2E-4937-A93C-3F11017AC381}" destId="{8DA45A47-5D1F-4A0E-80F5-72279FCB278C}" srcOrd="1" destOrd="0" presId="urn:microsoft.com/office/officeart/2005/8/layout/hierarchy1"/>
    <dgm:cxn modelId="{DA21E926-480B-4DF5-BB04-17F8F6D011A3}" type="presParOf" srcId="{41397971-93A8-4363-ADE5-D99117377C5E}" destId="{34F83FF4-3D38-412C-8258-172CCEC6C897}" srcOrd="1" destOrd="0" presId="urn:microsoft.com/office/officeart/2005/8/layout/hierarchy1"/>
    <dgm:cxn modelId="{62D44A8F-531B-43DA-986F-40C7932DE828}" type="presParOf" srcId="{BB08B983-CEF6-473F-B334-4B7A3C5F09CE}" destId="{1C75810F-CC0C-4424-8BDE-2E28F8222E69}" srcOrd="4" destOrd="0" presId="urn:microsoft.com/office/officeart/2005/8/layout/hierarchy1"/>
    <dgm:cxn modelId="{1D358A73-2EC3-46D9-A575-547915450C5B}" type="presParOf" srcId="{BB08B983-CEF6-473F-B334-4B7A3C5F09CE}" destId="{FCE2BD4F-B1D2-485E-8AFD-CE717160F0F1}" srcOrd="5" destOrd="0" presId="urn:microsoft.com/office/officeart/2005/8/layout/hierarchy1"/>
    <dgm:cxn modelId="{9A0C69CB-6F73-4F44-BC26-98134D7EBA34}" type="presParOf" srcId="{FCE2BD4F-B1D2-485E-8AFD-CE717160F0F1}" destId="{ABD5ED76-8478-4102-8215-B99F73CD047D}" srcOrd="0" destOrd="0" presId="urn:microsoft.com/office/officeart/2005/8/layout/hierarchy1"/>
    <dgm:cxn modelId="{F1697079-AA20-4624-8B68-1036F9FE0DBA}" type="presParOf" srcId="{ABD5ED76-8478-4102-8215-B99F73CD047D}" destId="{D2E4A05B-B66A-434B-9F70-9AC84AA5FD9B}" srcOrd="0" destOrd="0" presId="urn:microsoft.com/office/officeart/2005/8/layout/hierarchy1"/>
    <dgm:cxn modelId="{DB499C43-3B69-4970-AE99-1BFE0FD6B24E}" type="presParOf" srcId="{ABD5ED76-8478-4102-8215-B99F73CD047D}" destId="{7B568A87-DFF3-40E7-809E-E6729F831030}" srcOrd="1" destOrd="0" presId="urn:microsoft.com/office/officeart/2005/8/layout/hierarchy1"/>
    <dgm:cxn modelId="{4D50A51E-BED2-4EB7-BB77-13A9731502E4}" type="presParOf" srcId="{FCE2BD4F-B1D2-485E-8AFD-CE717160F0F1}" destId="{BC4DE602-947A-4936-A4F6-B6753B97682E}" srcOrd="1" destOrd="0" presId="urn:microsoft.com/office/officeart/2005/8/layout/hierarchy1"/>
    <dgm:cxn modelId="{21702D38-556D-4A2C-BB99-7FD7E0720075}" type="presParOf" srcId="{D04B03FB-7C8F-42A9-B770-01E3E8A56756}" destId="{7752FA30-869C-4009-8D28-9BE5665D895E}" srcOrd="2" destOrd="0" presId="urn:microsoft.com/office/officeart/2005/8/layout/hierarchy1"/>
    <dgm:cxn modelId="{D6A6B13D-3484-4AA5-B0DC-A4DB76A26731}" type="presParOf" srcId="{D04B03FB-7C8F-42A9-B770-01E3E8A56756}" destId="{E0EEE052-986A-4F79-A94F-3CEDFAEDCDE2}" srcOrd="3" destOrd="0" presId="urn:microsoft.com/office/officeart/2005/8/layout/hierarchy1"/>
    <dgm:cxn modelId="{930BAC91-E981-4D7D-A7E6-B2F0754AC0FE}" type="presParOf" srcId="{E0EEE052-986A-4F79-A94F-3CEDFAEDCDE2}" destId="{C51A4777-FE17-4B53-99C8-E9C3155930FA}" srcOrd="0" destOrd="0" presId="urn:microsoft.com/office/officeart/2005/8/layout/hierarchy1"/>
    <dgm:cxn modelId="{186BEB87-1957-4B5D-ACC3-9351CE0E81AB}" type="presParOf" srcId="{C51A4777-FE17-4B53-99C8-E9C3155930FA}" destId="{71557181-35D6-4A5C-964C-02104E8240D4}" srcOrd="0" destOrd="0" presId="urn:microsoft.com/office/officeart/2005/8/layout/hierarchy1"/>
    <dgm:cxn modelId="{3A317E8E-29A6-4E77-BD4C-53F147574625}" type="presParOf" srcId="{C51A4777-FE17-4B53-99C8-E9C3155930FA}" destId="{DBCBDEB7-6556-46A3-90FD-6354CADA9F65}" srcOrd="1" destOrd="0" presId="urn:microsoft.com/office/officeart/2005/8/layout/hierarchy1"/>
    <dgm:cxn modelId="{4EC8D10C-71B9-4B12-BB99-A0DAC6286CAF}" type="presParOf" srcId="{E0EEE052-986A-4F79-A94F-3CEDFAEDCDE2}" destId="{813403F7-9196-4197-A06A-D41CDCE57E1C}" srcOrd="1" destOrd="0" presId="urn:microsoft.com/office/officeart/2005/8/layout/hierarchy1"/>
    <dgm:cxn modelId="{F5437260-20F6-4AE2-8B57-A8D8A902C843}" type="presParOf" srcId="{813403F7-9196-4197-A06A-D41CDCE57E1C}" destId="{E2229EF8-C321-4F82-8885-9F98B6840A1F}" srcOrd="0" destOrd="0" presId="urn:microsoft.com/office/officeart/2005/8/layout/hierarchy1"/>
    <dgm:cxn modelId="{34B5E80C-4256-42A9-AFD6-619859B57002}" type="presParOf" srcId="{813403F7-9196-4197-A06A-D41CDCE57E1C}" destId="{A27B768D-0458-4A4A-8216-3ABE9925B946}" srcOrd="1" destOrd="0" presId="urn:microsoft.com/office/officeart/2005/8/layout/hierarchy1"/>
    <dgm:cxn modelId="{585F7D0E-1DFA-43CC-B995-5D6177D1BD0A}" type="presParOf" srcId="{A27B768D-0458-4A4A-8216-3ABE9925B946}" destId="{06E2DBF8-EB20-4E44-97B8-D0930243DC3C}" srcOrd="0" destOrd="0" presId="urn:microsoft.com/office/officeart/2005/8/layout/hierarchy1"/>
    <dgm:cxn modelId="{FF3CA4A4-52A4-433E-AD68-AEA74FA4F9CC}" type="presParOf" srcId="{06E2DBF8-EB20-4E44-97B8-D0930243DC3C}" destId="{70DBA812-4C26-47A3-9759-A98B15DB9AD2}" srcOrd="0" destOrd="0" presId="urn:microsoft.com/office/officeart/2005/8/layout/hierarchy1"/>
    <dgm:cxn modelId="{A8991C85-124F-4B76-8412-0A8934766A5A}" type="presParOf" srcId="{06E2DBF8-EB20-4E44-97B8-D0930243DC3C}" destId="{616B2B06-5D57-44BB-87E9-74651DF08B92}" srcOrd="1" destOrd="0" presId="urn:microsoft.com/office/officeart/2005/8/layout/hierarchy1"/>
    <dgm:cxn modelId="{A63F8867-784C-4F25-AF01-412CA61D2C43}" type="presParOf" srcId="{A27B768D-0458-4A4A-8216-3ABE9925B946}" destId="{1651C48E-51A3-4D4C-9151-74279F24DC28}" srcOrd="1" destOrd="0" presId="urn:microsoft.com/office/officeart/2005/8/layout/hierarchy1"/>
    <dgm:cxn modelId="{3460A4B5-9039-4FA3-B4A6-913F4C4E6F95}" type="presParOf" srcId="{813403F7-9196-4197-A06A-D41CDCE57E1C}" destId="{80949E4B-C7D4-48C4-9400-995ED5955C0C}" srcOrd="2" destOrd="0" presId="urn:microsoft.com/office/officeart/2005/8/layout/hierarchy1"/>
    <dgm:cxn modelId="{1E515958-B34C-44BF-A1BE-71A45BDDF355}" type="presParOf" srcId="{813403F7-9196-4197-A06A-D41CDCE57E1C}" destId="{CC37D4ED-6200-4C9F-ABC5-31938BE1777D}" srcOrd="3" destOrd="0" presId="urn:microsoft.com/office/officeart/2005/8/layout/hierarchy1"/>
    <dgm:cxn modelId="{F192F0DB-737D-42B0-B613-439367171B6A}" type="presParOf" srcId="{CC37D4ED-6200-4C9F-ABC5-31938BE1777D}" destId="{9841BCF2-3DB3-4498-B1EB-274D32AFB132}" srcOrd="0" destOrd="0" presId="urn:microsoft.com/office/officeart/2005/8/layout/hierarchy1"/>
    <dgm:cxn modelId="{3E509D79-990E-46AE-B534-9410A8E5D828}" type="presParOf" srcId="{9841BCF2-3DB3-4498-B1EB-274D32AFB132}" destId="{0DDE2EA3-DF0C-4A4E-8314-D4A153CBEB99}" srcOrd="0" destOrd="0" presId="urn:microsoft.com/office/officeart/2005/8/layout/hierarchy1"/>
    <dgm:cxn modelId="{B26E54D3-49D5-4AE4-82AA-82806AA73BC4}" type="presParOf" srcId="{9841BCF2-3DB3-4498-B1EB-274D32AFB132}" destId="{48270A16-5683-4797-8627-C05F84EE732A}" srcOrd="1" destOrd="0" presId="urn:microsoft.com/office/officeart/2005/8/layout/hierarchy1"/>
    <dgm:cxn modelId="{B24F0F02-740F-4985-89FE-5FB5AA00A983}" type="presParOf" srcId="{CC37D4ED-6200-4C9F-ABC5-31938BE1777D}" destId="{CF63A748-8671-4504-BE03-C89800C5B629}" srcOrd="1" destOrd="0" presId="urn:microsoft.com/office/officeart/2005/8/layout/hierarchy1"/>
    <dgm:cxn modelId="{3E9FB9B2-17D2-40E9-9689-8199F6B0B56C}" type="presParOf" srcId="{960283C6-3FAA-42B4-974E-61076B11D67F}" destId="{4200CBF4-D601-445F-B417-0695BEFB134D}" srcOrd="2" destOrd="0" presId="urn:microsoft.com/office/officeart/2005/8/layout/hierarchy1"/>
    <dgm:cxn modelId="{E2766B89-3E5D-4D8A-9B4E-45517374A919}" type="presParOf" srcId="{960283C6-3FAA-42B4-974E-61076B11D67F}" destId="{46AC6A61-F7F5-4430-9E85-3866B4AE6FC8}" srcOrd="3" destOrd="0" presId="urn:microsoft.com/office/officeart/2005/8/layout/hierarchy1"/>
    <dgm:cxn modelId="{4132F213-869C-4023-AB57-E0F2402607BB}" type="presParOf" srcId="{46AC6A61-F7F5-4430-9E85-3866B4AE6FC8}" destId="{7AE75102-2112-43AE-AE15-DD0217264484}" srcOrd="0" destOrd="0" presId="urn:microsoft.com/office/officeart/2005/8/layout/hierarchy1"/>
    <dgm:cxn modelId="{B24C3947-40FE-4FCD-9F93-D801718868AE}" type="presParOf" srcId="{7AE75102-2112-43AE-AE15-DD0217264484}" destId="{75FBFD0E-78D3-444B-B192-099AC805E777}" srcOrd="0" destOrd="0" presId="urn:microsoft.com/office/officeart/2005/8/layout/hierarchy1"/>
    <dgm:cxn modelId="{4F0B0F9A-8FF1-4630-A473-65273F5EDCB9}" type="presParOf" srcId="{7AE75102-2112-43AE-AE15-DD0217264484}" destId="{A81C7AA6-2545-4974-9F1C-6A4241865E94}" srcOrd="1" destOrd="0" presId="urn:microsoft.com/office/officeart/2005/8/layout/hierarchy1"/>
    <dgm:cxn modelId="{8737AE83-6F46-425C-A1F9-BB692A8E8B1F}" type="presParOf" srcId="{46AC6A61-F7F5-4430-9E85-3866B4AE6FC8}" destId="{A13CFB5B-CC14-4CA1-A8D3-3AE1415C3810}" srcOrd="1" destOrd="0" presId="urn:microsoft.com/office/officeart/2005/8/layout/hierarchy1"/>
    <dgm:cxn modelId="{7FE35E13-E20B-4AA1-97B8-A5CA8263EA25}" type="presParOf" srcId="{A13CFB5B-CC14-4CA1-A8D3-3AE1415C3810}" destId="{AA355E0D-243E-4D18-A1CD-6775DD6DF79E}" srcOrd="0" destOrd="0" presId="urn:microsoft.com/office/officeart/2005/8/layout/hierarchy1"/>
    <dgm:cxn modelId="{8F7A38BA-86AB-45BB-8B51-F84352D19D71}" type="presParOf" srcId="{A13CFB5B-CC14-4CA1-A8D3-3AE1415C3810}" destId="{5FEFB954-D6C8-4575-9FAD-E844A25AF46F}" srcOrd="1" destOrd="0" presId="urn:microsoft.com/office/officeart/2005/8/layout/hierarchy1"/>
    <dgm:cxn modelId="{0495F826-FB58-48E8-A0F0-4E33C661FDB6}" type="presParOf" srcId="{5FEFB954-D6C8-4575-9FAD-E844A25AF46F}" destId="{C00C3363-B962-477B-A02E-0F004AB39EA1}" srcOrd="0" destOrd="0" presId="urn:microsoft.com/office/officeart/2005/8/layout/hierarchy1"/>
    <dgm:cxn modelId="{9EC41940-EB4C-4DCE-A2FF-90483C7333FB}" type="presParOf" srcId="{C00C3363-B962-477B-A02E-0F004AB39EA1}" destId="{C4E837BB-8E3F-46A9-BFEA-CE927C03501E}" srcOrd="0" destOrd="0" presId="urn:microsoft.com/office/officeart/2005/8/layout/hierarchy1"/>
    <dgm:cxn modelId="{F04798CC-00EB-489C-A2A0-E23BD73859A4}" type="presParOf" srcId="{C00C3363-B962-477B-A02E-0F004AB39EA1}" destId="{012D96C6-BEDC-4511-B128-F645B4602130}" srcOrd="1" destOrd="0" presId="urn:microsoft.com/office/officeart/2005/8/layout/hierarchy1"/>
    <dgm:cxn modelId="{C42F9D06-E9D0-4362-B62B-428FDBAE6A08}" type="presParOf" srcId="{5FEFB954-D6C8-4575-9FAD-E844A25AF46F}" destId="{004CB72A-FADC-4F4C-BE63-D289124D5A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266F4B-206C-4ABD-82DF-BD3984EED26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EB3773-BAC0-43F2-AF04-5735DB83FCBE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মূলদ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033C96-66A4-456D-913B-7E01D8F79A13}" type="parTrans" cxnId="{47EF0D4F-7E3D-4857-B6EB-163E700AFFC3}">
      <dgm:prSet/>
      <dgm:spPr/>
      <dgm:t>
        <a:bodyPr/>
        <a:lstStyle/>
        <a:p>
          <a:endParaRPr lang="en-US"/>
        </a:p>
      </dgm:t>
    </dgm:pt>
    <dgm:pt modelId="{7AF6AD32-ACE4-4C9B-BF02-43E17F52F755}" type="sibTrans" cxnId="{47EF0D4F-7E3D-4857-B6EB-163E700AFFC3}">
      <dgm:prSet/>
      <dgm:spPr/>
      <dgm:t>
        <a:bodyPr/>
        <a:lstStyle/>
        <a:p>
          <a:endParaRPr lang="en-US"/>
        </a:p>
      </dgm:t>
    </dgm:pt>
    <dgm:pt modelId="{2B1C9737-4B37-4618-B412-AC126F459515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পূর্ণ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DE6C77-0062-4532-82B8-3E8EA80CC47D}" type="parTrans" cxnId="{2A2E1DE7-4667-40FC-B335-A8B005AE3ED6}">
      <dgm:prSet/>
      <dgm:spPr/>
      <dgm:t>
        <a:bodyPr/>
        <a:lstStyle/>
        <a:p>
          <a:endParaRPr lang="en-US"/>
        </a:p>
      </dgm:t>
    </dgm:pt>
    <dgm:pt modelId="{92F19BC8-E840-4051-B3AA-E571F16AF96A}" type="sibTrans" cxnId="{2A2E1DE7-4667-40FC-B335-A8B005AE3ED6}">
      <dgm:prSet/>
      <dgm:spPr/>
      <dgm:t>
        <a:bodyPr/>
        <a:lstStyle/>
        <a:p>
          <a:endParaRPr lang="en-US"/>
        </a:p>
      </dgm:t>
    </dgm:pt>
    <dgm:pt modelId="{828E6F5B-5BF7-40C3-BCAF-6B688E4A6538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ধনাত্মক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BA6ECC-9D8A-4A15-93BA-3FA37ACCA9CF}" type="parTrans" cxnId="{75EA78DE-84B6-4471-9725-4DE072BC1B44}">
      <dgm:prSet/>
      <dgm:spPr/>
      <dgm:t>
        <a:bodyPr/>
        <a:lstStyle/>
        <a:p>
          <a:endParaRPr lang="en-US"/>
        </a:p>
      </dgm:t>
    </dgm:pt>
    <dgm:pt modelId="{32528E88-9F9E-4FCF-B482-E3D99DD0D023}" type="sibTrans" cxnId="{75EA78DE-84B6-4471-9725-4DE072BC1B44}">
      <dgm:prSet/>
      <dgm:spPr/>
      <dgm:t>
        <a:bodyPr/>
        <a:lstStyle/>
        <a:p>
          <a:endParaRPr lang="en-US"/>
        </a:p>
      </dgm:t>
    </dgm:pt>
    <dgm:pt modelId="{6C95FD6C-3F60-4EA2-870C-C9518F2D23DC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ঋণাত্মক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E032BE-B1C7-472A-A320-CB8018B3039C}" type="parTrans" cxnId="{B91DD496-1FF3-45FB-A8B2-5F527EBF71A3}">
      <dgm:prSet/>
      <dgm:spPr/>
      <dgm:t>
        <a:bodyPr/>
        <a:lstStyle/>
        <a:p>
          <a:endParaRPr lang="en-US"/>
        </a:p>
      </dgm:t>
    </dgm:pt>
    <dgm:pt modelId="{4FA7DC14-28C6-4B2E-A0B9-17F78EBB04CD}" type="sibTrans" cxnId="{B91DD496-1FF3-45FB-A8B2-5F527EBF71A3}">
      <dgm:prSet/>
      <dgm:spPr/>
      <dgm:t>
        <a:bodyPr/>
        <a:lstStyle/>
        <a:p>
          <a:endParaRPr lang="en-US"/>
        </a:p>
      </dgm:t>
    </dgm:pt>
    <dgm:pt modelId="{082CDBB9-451C-4101-A81E-DDFA29F9735B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ভগ্নাংশ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BDA766-8E19-42C7-9CE7-13D778B7F926}" type="parTrans" cxnId="{EFCE7463-CAA0-47D3-847F-E3D6E4868DD3}">
      <dgm:prSet/>
      <dgm:spPr/>
      <dgm:t>
        <a:bodyPr/>
        <a:lstStyle/>
        <a:p>
          <a:endParaRPr lang="en-US"/>
        </a:p>
      </dgm:t>
    </dgm:pt>
    <dgm:pt modelId="{BDBDEE56-8B6B-464F-956E-F4C218479C28}" type="sibTrans" cxnId="{EFCE7463-CAA0-47D3-847F-E3D6E4868DD3}">
      <dgm:prSet/>
      <dgm:spPr/>
      <dgm:t>
        <a:bodyPr/>
        <a:lstStyle/>
        <a:p>
          <a:endParaRPr lang="en-US"/>
        </a:p>
      </dgm:t>
    </dgm:pt>
    <dgm:pt modelId="{9D748D85-23B3-4963-95D8-B8DFD1A1B1B6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3778ED-D4B9-4A85-A9C3-3CA9A6690470}" type="parTrans" cxnId="{5FAD711F-03B8-4B8D-9617-BE9C050F5DFE}">
      <dgm:prSet/>
      <dgm:spPr/>
      <dgm:t>
        <a:bodyPr/>
        <a:lstStyle/>
        <a:p>
          <a:endParaRPr lang="en-US"/>
        </a:p>
      </dgm:t>
    </dgm:pt>
    <dgm:pt modelId="{406A72AB-F7F9-49B1-8C87-D604ACCF5A6A}" type="sibTrans" cxnId="{5FAD711F-03B8-4B8D-9617-BE9C050F5DFE}">
      <dgm:prSet/>
      <dgm:spPr/>
      <dgm:t>
        <a:bodyPr/>
        <a:lstStyle/>
        <a:p>
          <a:endParaRPr lang="en-US"/>
        </a:p>
      </dgm:t>
    </dgm:pt>
    <dgm:pt modelId="{74703F2C-F805-4ED7-B26A-AFE684C8599B}">
      <dgm:prSet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E25F2E-BC39-40C2-BE7F-BDE51825E15E}" type="parTrans" cxnId="{DB73E86F-9AF7-4EF0-9964-7408E3E1EE9E}">
      <dgm:prSet/>
      <dgm:spPr/>
      <dgm:t>
        <a:bodyPr/>
        <a:lstStyle/>
        <a:p>
          <a:endParaRPr lang="en-US"/>
        </a:p>
      </dgm:t>
    </dgm:pt>
    <dgm:pt modelId="{D118AF3D-DCBC-44AF-B91C-F13D1057B291}" type="sibTrans" cxnId="{DB73E86F-9AF7-4EF0-9964-7408E3E1EE9E}">
      <dgm:prSet/>
      <dgm:spPr/>
      <dgm:t>
        <a:bodyPr/>
        <a:lstStyle/>
        <a:p>
          <a:endParaRPr lang="en-US"/>
        </a:p>
      </dgm:t>
    </dgm:pt>
    <dgm:pt modelId="{F3F908EF-D357-4BB4-8B7C-86172C9F14C5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দশমিক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309AC7-072C-4024-8415-9B79744258AD}" type="parTrans" cxnId="{FCC790ED-5338-42CC-8016-A7BB24346092}">
      <dgm:prSet/>
      <dgm:spPr/>
      <dgm:t>
        <a:bodyPr/>
        <a:lstStyle/>
        <a:p>
          <a:endParaRPr lang="en-US"/>
        </a:p>
      </dgm:t>
    </dgm:pt>
    <dgm:pt modelId="{EF9C2AFC-E4AC-47C7-852E-F7D433FA356B}" type="sibTrans" cxnId="{FCC790ED-5338-42CC-8016-A7BB24346092}">
      <dgm:prSet/>
      <dgm:spPr/>
      <dgm:t>
        <a:bodyPr/>
        <a:lstStyle/>
        <a:p>
          <a:endParaRPr lang="en-US"/>
        </a:p>
      </dgm:t>
    </dgm:pt>
    <dgm:pt modelId="{068912AF-85F4-423C-8CC8-3B2A5A78CD66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1CED5F-A5AF-4AC7-8117-F88AA3991144}" type="parTrans" cxnId="{F990A4C4-5DDB-4EA7-8CDA-5FF2AE7D9D47}">
      <dgm:prSet/>
      <dgm:spPr/>
      <dgm:t>
        <a:bodyPr/>
        <a:lstStyle/>
        <a:p>
          <a:endParaRPr lang="en-US"/>
        </a:p>
      </dgm:t>
    </dgm:pt>
    <dgm:pt modelId="{D3E0ECC2-751A-43D4-B390-D70D4025DF93}" type="sibTrans" cxnId="{F990A4C4-5DDB-4EA7-8CDA-5FF2AE7D9D47}">
      <dgm:prSet/>
      <dgm:spPr/>
      <dgm:t>
        <a:bodyPr/>
        <a:lstStyle/>
        <a:p>
          <a:endParaRPr lang="en-US"/>
        </a:p>
      </dgm:t>
    </dgm:pt>
    <dgm:pt modelId="{345C1F11-C1BC-41B6-95CE-2FC4A5B2666E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যৌগিক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A1EBC1-B50D-4A33-9AE4-375BA6DC31E2}" type="parTrans" cxnId="{20F4CE0C-AF9C-4DFF-A49B-2C405E0ED20B}">
      <dgm:prSet/>
      <dgm:spPr/>
      <dgm:t>
        <a:bodyPr/>
        <a:lstStyle/>
        <a:p>
          <a:endParaRPr lang="en-US"/>
        </a:p>
      </dgm:t>
    </dgm:pt>
    <dgm:pt modelId="{5FFB9C28-96FC-4769-AD70-B98BF8608704}" type="sibTrans" cxnId="{20F4CE0C-AF9C-4DFF-A49B-2C405E0ED20B}">
      <dgm:prSet/>
      <dgm:spPr/>
      <dgm:t>
        <a:bodyPr/>
        <a:lstStyle/>
        <a:p>
          <a:endParaRPr lang="en-US"/>
        </a:p>
      </dgm:t>
    </dgm:pt>
    <dgm:pt modelId="{A9E3E3EA-6C6F-4374-B647-6E604C7804D5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C04CB-E1C4-4E1D-8681-A5A735538875}" type="parTrans" cxnId="{72DAC43B-2E2E-46FE-B6AF-41E52FA92021}">
      <dgm:prSet/>
      <dgm:spPr/>
      <dgm:t>
        <a:bodyPr/>
        <a:lstStyle/>
        <a:p>
          <a:endParaRPr lang="en-US"/>
        </a:p>
      </dgm:t>
    </dgm:pt>
    <dgm:pt modelId="{56F0A7C7-C305-4EC3-A462-DF3BD4C6B01B}" type="sibTrans" cxnId="{72DAC43B-2E2E-46FE-B6AF-41E52FA92021}">
      <dgm:prSet/>
      <dgm:spPr/>
      <dgm:t>
        <a:bodyPr/>
        <a:lstStyle/>
        <a:p>
          <a:endParaRPr lang="en-US"/>
        </a:p>
      </dgm:t>
    </dgm:pt>
    <dgm:pt modelId="{D2E689D9-99A5-4B8A-85BF-083DA1E3896E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প্রকৃত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383B74-0E89-47CE-94BA-E4F982D1FE28}" type="parTrans" cxnId="{46E94872-E77E-44A7-9509-0CF8C135EBF5}">
      <dgm:prSet/>
      <dgm:spPr/>
      <dgm:t>
        <a:bodyPr/>
        <a:lstStyle/>
        <a:p>
          <a:endParaRPr lang="en-US"/>
        </a:p>
      </dgm:t>
    </dgm:pt>
    <dgm:pt modelId="{3094386B-BFE7-40A6-9645-F7EA3D653D77}" type="sibTrans" cxnId="{46E94872-E77E-44A7-9509-0CF8C135EBF5}">
      <dgm:prSet/>
      <dgm:spPr/>
      <dgm:t>
        <a:bodyPr/>
        <a:lstStyle/>
        <a:p>
          <a:endParaRPr lang="en-US"/>
        </a:p>
      </dgm:t>
    </dgm:pt>
    <dgm:pt modelId="{EA29FBBB-BB73-4671-ABF0-23EA4803CFCC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অপ্রকৃত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855271-C86C-4EB9-8230-A3B7E606A793}" type="parTrans" cxnId="{3479155C-DE33-4AC1-A37D-74889EE6FFF8}">
      <dgm:prSet/>
      <dgm:spPr/>
      <dgm:t>
        <a:bodyPr/>
        <a:lstStyle/>
        <a:p>
          <a:endParaRPr lang="en-US"/>
        </a:p>
      </dgm:t>
    </dgm:pt>
    <dgm:pt modelId="{8CFA2300-03BE-461F-B7A1-B90ECBFE2863}" type="sibTrans" cxnId="{3479155C-DE33-4AC1-A37D-74889EE6FFF8}">
      <dgm:prSet/>
      <dgm:spPr/>
      <dgm:t>
        <a:bodyPr/>
        <a:lstStyle/>
        <a:p>
          <a:endParaRPr lang="en-US"/>
        </a:p>
      </dgm:t>
    </dgm:pt>
    <dgm:pt modelId="{1505E6E4-0512-4E95-92DC-1A75D15C5A45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মিশ্র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D14708-A062-4DDD-91EB-BEAC77A5992C}" type="parTrans" cxnId="{94F8550E-F39F-437F-836A-B03EB536AC0C}">
      <dgm:prSet/>
      <dgm:spPr/>
      <dgm:t>
        <a:bodyPr/>
        <a:lstStyle/>
        <a:p>
          <a:endParaRPr lang="en-US"/>
        </a:p>
      </dgm:t>
    </dgm:pt>
    <dgm:pt modelId="{D45F566B-95BD-4330-811F-92D251B0B33D}" type="sibTrans" cxnId="{94F8550E-F39F-437F-836A-B03EB536AC0C}">
      <dgm:prSet/>
      <dgm:spPr/>
      <dgm:t>
        <a:bodyPr/>
        <a:lstStyle/>
        <a:p>
          <a:endParaRPr lang="en-US"/>
        </a:p>
      </dgm:t>
    </dgm:pt>
    <dgm:pt modelId="{CD0917BA-65E8-4777-ACF9-9D500247011A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সসীম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37356D-1D45-49CB-91C8-9D39BE68D3B3}" type="parTrans" cxnId="{E00DB841-33B2-4443-ABC6-BDB0089A72EC}">
      <dgm:prSet/>
      <dgm:spPr/>
      <dgm:t>
        <a:bodyPr/>
        <a:lstStyle/>
        <a:p>
          <a:endParaRPr lang="en-US"/>
        </a:p>
      </dgm:t>
    </dgm:pt>
    <dgm:pt modelId="{5B7411BA-E593-4E63-8093-835DC39F4D91}" type="sibTrans" cxnId="{E00DB841-33B2-4443-ABC6-BDB0089A72EC}">
      <dgm:prSet/>
      <dgm:spPr/>
      <dgm:t>
        <a:bodyPr/>
        <a:lstStyle/>
        <a:p>
          <a:endParaRPr lang="en-US"/>
        </a:p>
      </dgm:t>
    </dgm:pt>
    <dgm:pt modelId="{36CF5844-F9A9-4536-A0D4-94B916053E3B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অসীম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আবৃত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875BBA-53A3-40E7-9FC8-C9C5C23CE7FC}" type="parTrans" cxnId="{D1804D1C-0290-473F-8BD0-5025D56CC249}">
      <dgm:prSet/>
      <dgm:spPr/>
      <dgm:t>
        <a:bodyPr/>
        <a:lstStyle/>
        <a:p>
          <a:endParaRPr lang="en-US"/>
        </a:p>
      </dgm:t>
    </dgm:pt>
    <dgm:pt modelId="{4AE23F30-2788-44D1-9C4A-D4F0FF625529}" type="sibTrans" cxnId="{D1804D1C-0290-473F-8BD0-5025D56CC249}">
      <dgm:prSet/>
      <dgm:spPr/>
      <dgm:t>
        <a:bodyPr/>
        <a:lstStyle/>
        <a:p>
          <a:endParaRPr lang="en-US"/>
        </a:p>
      </dgm:t>
    </dgm:pt>
    <dgm:pt modelId="{BC04E7D7-D396-4BF7-9940-D2A47467B605}" type="pres">
      <dgm:prSet presAssocID="{B2266F4B-206C-4ABD-82DF-BD3984EED2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732CD57-D3BD-4F46-88ED-AB8242345CC8}" type="pres">
      <dgm:prSet presAssocID="{21EB3773-BAC0-43F2-AF04-5735DB83FCBE}" presName="hierRoot1" presStyleCnt="0"/>
      <dgm:spPr/>
    </dgm:pt>
    <dgm:pt modelId="{7B0C4241-3E80-4FAC-9A58-C8F32AAB9AE3}" type="pres">
      <dgm:prSet presAssocID="{21EB3773-BAC0-43F2-AF04-5735DB83FCBE}" presName="composite" presStyleCnt="0"/>
      <dgm:spPr/>
    </dgm:pt>
    <dgm:pt modelId="{D7D7FF3F-35AE-492D-B658-4C70385C60D5}" type="pres">
      <dgm:prSet presAssocID="{21EB3773-BAC0-43F2-AF04-5735DB83FCBE}" presName="background" presStyleLbl="node0" presStyleIdx="0" presStyleCnt="1"/>
      <dgm:spPr/>
    </dgm:pt>
    <dgm:pt modelId="{92DD6198-DE92-42A3-A52B-AAEBF12FABCB}" type="pres">
      <dgm:prSet presAssocID="{21EB3773-BAC0-43F2-AF04-5735DB83FCBE}" presName="text" presStyleLbl="fgAcc0" presStyleIdx="0" presStyleCnt="1" custScaleX="2506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867C1F-9E68-4E6C-AF59-84D414EA6239}" type="pres">
      <dgm:prSet presAssocID="{21EB3773-BAC0-43F2-AF04-5735DB83FCBE}" presName="hierChild2" presStyleCnt="0"/>
      <dgm:spPr/>
    </dgm:pt>
    <dgm:pt modelId="{D7E4A867-3650-4F8D-BB56-87C4D4DC11E0}" type="pres">
      <dgm:prSet presAssocID="{3CDE6C77-0062-4532-82B8-3E8EA80CC47D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2E7DB8E-DDF2-4269-AC57-1A3499DE46FF}" type="pres">
      <dgm:prSet presAssocID="{2B1C9737-4B37-4618-B412-AC126F459515}" presName="hierRoot2" presStyleCnt="0"/>
      <dgm:spPr/>
    </dgm:pt>
    <dgm:pt modelId="{04294B8A-D042-45D9-8EF9-F2083B117A60}" type="pres">
      <dgm:prSet presAssocID="{2B1C9737-4B37-4618-B412-AC126F459515}" presName="composite2" presStyleCnt="0"/>
      <dgm:spPr/>
    </dgm:pt>
    <dgm:pt modelId="{C237275A-A54C-432A-B5DA-4E0B875339FA}" type="pres">
      <dgm:prSet presAssocID="{2B1C9737-4B37-4618-B412-AC126F459515}" presName="background2" presStyleLbl="node2" presStyleIdx="0" presStyleCnt="2"/>
      <dgm:spPr/>
    </dgm:pt>
    <dgm:pt modelId="{2170ED45-A417-4354-A8FF-4317BFDB2DE3}" type="pres">
      <dgm:prSet presAssocID="{2B1C9737-4B37-4618-B412-AC126F45951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F93917-264D-42E2-855B-5AEF2119ACA3}" type="pres">
      <dgm:prSet presAssocID="{2B1C9737-4B37-4618-B412-AC126F459515}" presName="hierChild3" presStyleCnt="0"/>
      <dgm:spPr/>
    </dgm:pt>
    <dgm:pt modelId="{C3D8F96E-5515-4866-817F-9FA45E68762F}" type="pres">
      <dgm:prSet presAssocID="{F8BA6ECC-9D8A-4A15-93BA-3FA37ACCA9CF}" presName="Name17" presStyleLbl="parChTrans1D3" presStyleIdx="0" presStyleCnt="5"/>
      <dgm:spPr/>
      <dgm:t>
        <a:bodyPr/>
        <a:lstStyle/>
        <a:p>
          <a:endParaRPr lang="en-US"/>
        </a:p>
      </dgm:t>
    </dgm:pt>
    <dgm:pt modelId="{F2E6F963-BDC1-4AAF-8730-67D930B39A11}" type="pres">
      <dgm:prSet presAssocID="{828E6F5B-5BF7-40C3-BCAF-6B688E4A6538}" presName="hierRoot3" presStyleCnt="0"/>
      <dgm:spPr/>
    </dgm:pt>
    <dgm:pt modelId="{DC1CD453-F9A8-4FD8-8B4F-8866F943F2B5}" type="pres">
      <dgm:prSet presAssocID="{828E6F5B-5BF7-40C3-BCAF-6B688E4A6538}" presName="composite3" presStyleCnt="0"/>
      <dgm:spPr/>
    </dgm:pt>
    <dgm:pt modelId="{A37FBDAC-81CD-4063-B27A-D9D6C802BDC8}" type="pres">
      <dgm:prSet presAssocID="{828E6F5B-5BF7-40C3-BCAF-6B688E4A6538}" presName="background3" presStyleLbl="node3" presStyleIdx="0" presStyleCnt="5"/>
      <dgm:spPr/>
    </dgm:pt>
    <dgm:pt modelId="{13F1366B-965F-4645-ABF8-2BE9B21EACD4}" type="pres">
      <dgm:prSet presAssocID="{828E6F5B-5BF7-40C3-BCAF-6B688E4A6538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109604-3223-4FC9-9DC9-22848F363DE5}" type="pres">
      <dgm:prSet presAssocID="{828E6F5B-5BF7-40C3-BCAF-6B688E4A6538}" presName="hierChild4" presStyleCnt="0"/>
      <dgm:spPr/>
    </dgm:pt>
    <dgm:pt modelId="{02C0BCA6-755C-4270-9D11-7D54CEACC012}" type="pres">
      <dgm:prSet presAssocID="{211CED5F-A5AF-4AC7-8117-F88AA3991144}" presName="Name23" presStyleLbl="parChTrans1D4" presStyleIdx="0" presStyleCnt="8"/>
      <dgm:spPr/>
      <dgm:t>
        <a:bodyPr/>
        <a:lstStyle/>
        <a:p>
          <a:endParaRPr lang="en-US"/>
        </a:p>
      </dgm:t>
    </dgm:pt>
    <dgm:pt modelId="{1629FF77-E7ED-4092-9944-1349BDEA2F7F}" type="pres">
      <dgm:prSet presAssocID="{068912AF-85F4-423C-8CC8-3B2A5A78CD66}" presName="hierRoot4" presStyleCnt="0"/>
      <dgm:spPr/>
    </dgm:pt>
    <dgm:pt modelId="{CE6E6C3B-ABF8-4422-B2D8-1FA8FF5B7B98}" type="pres">
      <dgm:prSet presAssocID="{068912AF-85F4-423C-8CC8-3B2A5A78CD66}" presName="composite4" presStyleCnt="0"/>
      <dgm:spPr/>
    </dgm:pt>
    <dgm:pt modelId="{1EC279C4-8276-4E2B-9E4C-4EFE79F5C6E3}" type="pres">
      <dgm:prSet presAssocID="{068912AF-85F4-423C-8CC8-3B2A5A78CD66}" presName="background4" presStyleLbl="node4" presStyleIdx="0" presStyleCnt="8"/>
      <dgm:spPr/>
    </dgm:pt>
    <dgm:pt modelId="{6B647C88-EB91-4D14-8336-7DAE4F6F7B2E}" type="pres">
      <dgm:prSet presAssocID="{068912AF-85F4-423C-8CC8-3B2A5A78CD66}" presName="text4" presStyleLbl="fgAcc4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B61C03-845E-45A4-A278-20D360E80865}" type="pres">
      <dgm:prSet presAssocID="{068912AF-85F4-423C-8CC8-3B2A5A78CD66}" presName="hierChild5" presStyleCnt="0"/>
      <dgm:spPr/>
    </dgm:pt>
    <dgm:pt modelId="{FC93E5E8-6756-4156-A1B0-0690B6EFC906}" type="pres">
      <dgm:prSet presAssocID="{178C04CB-E1C4-4E1D-8681-A5A735538875}" presName="Name23" presStyleLbl="parChTrans1D4" presStyleIdx="1" presStyleCnt="8"/>
      <dgm:spPr/>
      <dgm:t>
        <a:bodyPr/>
        <a:lstStyle/>
        <a:p>
          <a:endParaRPr lang="en-US"/>
        </a:p>
      </dgm:t>
    </dgm:pt>
    <dgm:pt modelId="{68646BDB-1FFE-4279-849C-B31B3B50ADA5}" type="pres">
      <dgm:prSet presAssocID="{A9E3E3EA-6C6F-4374-B647-6E604C7804D5}" presName="hierRoot4" presStyleCnt="0"/>
      <dgm:spPr/>
    </dgm:pt>
    <dgm:pt modelId="{61D231D8-01C1-4F13-AA12-3FDAEC326844}" type="pres">
      <dgm:prSet presAssocID="{A9E3E3EA-6C6F-4374-B647-6E604C7804D5}" presName="composite4" presStyleCnt="0"/>
      <dgm:spPr/>
    </dgm:pt>
    <dgm:pt modelId="{5396186E-0291-4B22-BAEE-C84293136319}" type="pres">
      <dgm:prSet presAssocID="{A9E3E3EA-6C6F-4374-B647-6E604C7804D5}" presName="background4" presStyleLbl="node4" presStyleIdx="1" presStyleCnt="8"/>
      <dgm:spPr/>
    </dgm:pt>
    <dgm:pt modelId="{2C393120-8E11-439A-BEC0-3299A20A7528}" type="pres">
      <dgm:prSet presAssocID="{A9E3E3EA-6C6F-4374-B647-6E604C7804D5}" presName="text4" presStyleLbl="fgAcc4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37CE90-5AA9-4404-9C24-08F4F064D729}" type="pres">
      <dgm:prSet presAssocID="{A9E3E3EA-6C6F-4374-B647-6E604C7804D5}" presName="hierChild5" presStyleCnt="0"/>
      <dgm:spPr/>
    </dgm:pt>
    <dgm:pt modelId="{424ADFF7-E969-4C7F-B94D-25338E7418E6}" type="pres">
      <dgm:prSet presAssocID="{BEA1EBC1-B50D-4A33-9AE4-375BA6DC31E2}" presName="Name23" presStyleLbl="parChTrans1D4" presStyleIdx="2" presStyleCnt="8"/>
      <dgm:spPr/>
      <dgm:t>
        <a:bodyPr/>
        <a:lstStyle/>
        <a:p>
          <a:endParaRPr lang="en-US"/>
        </a:p>
      </dgm:t>
    </dgm:pt>
    <dgm:pt modelId="{CB1FD0FE-99AC-49CA-9340-1DFD1E5D3B8A}" type="pres">
      <dgm:prSet presAssocID="{345C1F11-C1BC-41B6-95CE-2FC4A5B2666E}" presName="hierRoot4" presStyleCnt="0"/>
      <dgm:spPr/>
    </dgm:pt>
    <dgm:pt modelId="{B235E952-3B56-42C6-8AD6-0EA1A216E99F}" type="pres">
      <dgm:prSet presAssocID="{345C1F11-C1BC-41B6-95CE-2FC4A5B2666E}" presName="composite4" presStyleCnt="0"/>
      <dgm:spPr/>
    </dgm:pt>
    <dgm:pt modelId="{D88803E7-1914-4567-932B-B377089F1CEF}" type="pres">
      <dgm:prSet presAssocID="{345C1F11-C1BC-41B6-95CE-2FC4A5B2666E}" presName="background4" presStyleLbl="node4" presStyleIdx="2" presStyleCnt="8"/>
      <dgm:spPr/>
    </dgm:pt>
    <dgm:pt modelId="{D2C3B7A1-EE29-4ACA-A2C6-B0C4D5B46E64}" type="pres">
      <dgm:prSet presAssocID="{345C1F11-C1BC-41B6-95CE-2FC4A5B2666E}" presName="text4" presStyleLbl="fgAcc4" presStyleIdx="2" presStyleCnt="8" custLinFactNeighborX="-3632" custLinFactNeighborY="19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CDA450-7C7B-4408-B9C4-598F71DFD641}" type="pres">
      <dgm:prSet presAssocID="{345C1F11-C1BC-41B6-95CE-2FC4A5B2666E}" presName="hierChild5" presStyleCnt="0"/>
      <dgm:spPr/>
    </dgm:pt>
    <dgm:pt modelId="{422846D0-D1B3-4C30-BACB-575004B2A4F1}" type="pres">
      <dgm:prSet presAssocID="{4DE25F2E-BC39-40C2-BE7F-BDE51825E15E}" presName="Name17" presStyleLbl="parChTrans1D3" presStyleIdx="1" presStyleCnt="5"/>
      <dgm:spPr/>
      <dgm:t>
        <a:bodyPr/>
        <a:lstStyle/>
        <a:p>
          <a:endParaRPr lang="en-US"/>
        </a:p>
      </dgm:t>
    </dgm:pt>
    <dgm:pt modelId="{D1D62AF1-7A34-48DB-A42F-2DC7EAE62FD5}" type="pres">
      <dgm:prSet presAssocID="{74703F2C-F805-4ED7-B26A-AFE684C8599B}" presName="hierRoot3" presStyleCnt="0"/>
      <dgm:spPr/>
    </dgm:pt>
    <dgm:pt modelId="{CE12C958-93A9-40BE-A10E-322E6C2BA8CA}" type="pres">
      <dgm:prSet presAssocID="{74703F2C-F805-4ED7-B26A-AFE684C8599B}" presName="composite3" presStyleCnt="0"/>
      <dgm:spPr/>
    </dgm:pt>
    <dgm:pt modelId="{51C71ACB-63A2-49D4-A8B2-C4810183E86D}" type="pres">
      <dgm:prSet presAssocID="{74703F2C-F805-4ED7-B26A-AFE684C8599B}" presName="background3" presStyleLbl="node3" presStyleIdx="1" presStyleCnt="5"/>
      <dgm:spPr/>
    </dgm:pt>
    <dgm:pt modelId="{5569FEB1-A33C-4D38-A64E-82BB6E4880A3}" type="pres">
      <dgm:prSet presAssocID="{74703F2C-F805-4ED7-B26A-AFE684C8599B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6FC8FB-A54A-478B-BB64-AC1D35B591CB}" type="pres">
      <dgm:prSet presAssocID="{74703F2C-F805-4ED7-B26A-AFE684C8599B}" presName="hierChild4" presStyleCnt="0"/>
      <dgm:spPr/>
    </dgm:pt>
    <dgm:pt modelId="{EA4482FD-AA54-4ABB-A777-9C08AD44C22B}" type="pres">
      <dgm:prSet presAssocID="{E3E032BE-B1C7-472A-A320-CB8018B3039C}" presName="Name17" presStyleLbl="parChTrans1D3" presStyleIdx="2" presStyleCnt="5"/>
      <dgm:spPr/>
      <dgm:t>
        <a:bodyPr/>
        <a:lstStyle/>
        <a:p>
          <a:endParaRPr lang="en-US"/>
        </a:p>
      </dgm:t>
    </dgm:pt>
    <dgm:pt modelId="{A32BE202-FD7F-4A54-8CA2-67F7CD864EB2}" type="pres">
      <dgm:prSet presAssocID="{6C95FD6C-3F60-4EA2-870C-C9518F2D23DC}" presName="hierRoot3" presStyleCnt="0"/>
      <dgm:spPr/>
    </dgm:pt>
    <dgm:pt modelId="{71963499-4384-4C74-BE68-F1C4B2EE9D85}" type="pres">
      <dgm:prSet presAssocID="{6C95FD6C-3F60-4EA2-870C-C9518F2D23DC}" presName="composite3" presStyleCnt="0"/>
      <dgm:spPr/>
    </dgm:pt>
    <dgm:pt modelId="{AEC42520-536B-43B3-8741-154D5DFCA756}" type="pres">
      <dgm:prSet presAssocID="{6C95FD6C-3F60-4EA2-870C-C9518F2D23DC}" presName="background3" presStyleLbl="node3" presStyleIdx="2" presStyleCnt="5"/>
      <dgm:spPr/>
    </dgm:pt>
    <dgm:pt modelId="{153515E2-75F7-425B-957A-2146665F2BDF}" type="pres">
      <dgm:prSet presAssocID="{6C95FD6C-3F60-4EA2-870C-C9518F2D23DC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15B2F2-D1B3-4DFF-B469-256F02800711}" type="pres">
      <dgm:prSet presAssocID="{6C95FD6C-3F60-4EA2-870C-C9518F2D23DC}" presName="hierChild4" presStyleCnt="0"/>
      <dgm:spPr/>
    </dgm:pt>
    <dgm:pt modelId="{6656C663-6C56-4866-96A7-41F805619D39}" type="pres">
      <dgm:prSet presAssocID="{76BDA766-8E19-42C7-9CE7-13D778B7F92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6703777-9371-4EBD-BD52-69D362BB736D}" type="pres">
      <dgm:prSet presAssocID="{082CDBB9-451C-4101-A81E-DDFA29F9735B}" presName="hierRoot2" presStyleCnt="0"/>
      <dgm:spPr/>
    </dgm:pt>
    <dgm:pt modelId="{430AC4F1-476E-4924-890C-C910636BA242}" type="pres">
      <dgm:prSet presAssocID="{082CDBB9-451C-4101-A81E-DDFA29F9735B}" presName="composite2" presStyleCnt="0"/>
      <dgm:spPr/>
    </dgm:pt>
    <dgm:pt modelId="{2F4168BD-800F-458B-9801-671657398711}" type="pres">
      <dgm:prSet presAssocID="{082CDBB9-451C-4101-A81E-DDFA29F9735B}" presName="background2" presStyleLbl="node2" presStyleIdx="1" presStyleCnt="2"/>
      <dgm:spPr/>
    </dgm:pt>
    <dgm:pt modelId="{77E53574-C7E5-4CD9-BABE-9ACE3D3C8A09}" type="pres">
      <dgm:prSet presAssocID="{082CDBB9-451C-4101-A81E-DDFA29F9735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9657BA-5CDB-4403-8B66-BDA23F4A003C}" type="pres">
      <dgm:prSet presAssocID="{082CDBB9-451C-4101-A81E-DDFA29F9735B}" presName="hierChild3" presStyleCnt="0"/>
      <dgm:spPr/>
    </dgm:pt>
    <dgm:pt modelId="{F9FD8297-EBCB-4D04-B891-B8772CCF7470}" type="pres">
      <dgm:prSet presAssocID="{7E3778ED-D4B9-4A85-A9C3-3CA9A6690470}" presName="Name17" presStyleLbl="parChTrans1D3" presStyleIdx="3" presStyleCnt="5"/>
      <dgm:spPr/>
      <dgm:t>
        <a:bodyPr/>
        <a:lstStyle/>
        <a:p>
          <a:endParaRPr lang="en-US"/>
        </a:p>
      </dgm:t>
    </dgm:pt>
    <dgm:pt modelId="{CEA3C2FF-8A15-407E-98E0-4EDFFCFACB58}" type="pres">
      <dgm:prSet presAssocID="{9D748D85-23B3-4963-95D8-B8DFD1A1B1B6}" presName="hierRoot3" presStyleCnt="0"/>
      <dgm:spPr/>
    </dgm:pt>
    <dgm:pt modelId="{0F386AF4-7665-4314-B1AD-A2A41687BF66}" type="pres">
      <dgm:prSet presAssocID="{9D748D85-23B3-4963-95D8-B8DFD1A1B1B6}" presName="composite3" presStyleCnt="0"/>
      <dgm:spPr/>
    </dgm:pt>
    <dgm:pt modelId="{AF8EF20C-66CD-4174-A970-BA9989A7F8F2}" type="pres">
      <dgm:prSet presAssocID="{9D748D85-23B3-4963-95D8-B8DFD1A1B1B6}" presName="background3" presStyleLbl="node3" presStyleIdx="3" presStyleCnt="5"/>
      <dgm:spPr/>
    </dgm:pt>
    <dgm:pt modelId="{5104111D-29FA-42A3-B355-66BDD6EA92B1}" type="pres">
      <dgm:prSet presAssocID="{9D748D85-23B3-4963-95D8-B8DFD1A1B1B6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CACBFC-F738-4380-A35B-A05ED44CF42F}" type="pres">
      <dgm:prSet presAssocID="{9D748D85-23B3-4963-95D8-B8DFD1A1B1B6}" presName="hierChild4" presStyleCnt="0"/>
      <dgm:spPr/>
    </dgm:pt>
    <dgm:pt modelId="{33C1BF03-A6DC-4A79-B101-93E6D4F3038A}" type="pres">
      <dgm:prSet presAssocID="{89383B74-0E89-47CE-94BA-E4F982D1FE28}" presName="Name23" presStyleLbl="parChTrans1D4" presStyleIdx="3" presStyleCnt="8"/>
      <dgm:spPr/>
      <dgm:t>
        <a:bodyPr/>
        <a:lstStyle/>
        <a:p>
          <a:endParaRPr lang="en-US"/>
        </a:p>
      </dgm:t>
    </dgm:pt>
    <dgm:pt modelId="{167CD3E3-3DAB-4310-AE0D-17B9032636C7}" type="pres">
      <dgm:prSet presAssocID="{D2E689D9-99A5-4B8A-85BF-083DA1E3896E}" presName="hierRoot4" presStyleCnt="0"/>
      <dgm:spPr/>
    </dgm:pt>
    <dgm:pt modelId="{7D750C5F-7015-4DA6-8EB3-9BDCE6EBB9FC}" type="pres">
      <dgm:prSet presAssocID="{D2E689D9-99A5-4B8A-85BF-083DA1E3896E}" presName="composite4" presStyleCnt="0"/>
      <dgm:spPr/>
    </dgm:pt>
    <dgm:pt modelId="{4490D262-06BE-47C2-8C0A-07C304ABE0E6}" type="pres">
      <dgm:prSet presAssocID="{D2E689D9-99A5-4B8A-85BF-083DA1E3896E}" presName="background4" presStyleLbl="node4" presStyleIdx="3" presStyleCnt="8"/>
      <dgm:spPr/>
    </dgm:pt>
    <dgm:pt modelId="{2E054027-12F5-4CC5-AB66-4C9EEABD918B}" type="pres">
      <dgm:prSet presAssocID="{D2E689D9-99A5-4B8A-85BF-083DA1E3896E}" presName="text4" presStyleLbl="fgAcc4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C31D51-6862-4A9B-9EA4-8EE5FC8D711C}" type="pres">
      <dgm:prSet presAssocID="{D2E689D9-99A5-4B8A-85BF-083DA1E3896E}" presName="hierChild5" presStyleCnt="0"/>
      <dgm:spPr/>
    </dgm:pt>
    <dgm:pt modelId="{3987447A-B751-4736-9A4A-0B94AB5B364D}" type="pres">
      <dgm:prSet presAssocID="{4C855271-C86C-4EB9-8230-A3B7E606A793}" presName="Name23" presStyleLbl="parChTrans1D4" presStyleIdx="4" presStyleCnt="8"/>
      <dgm:spPr/>
      <dgm:t>
        <a:bodyPr/>
        <a:lstStyle/>
        <a:p>
          <a:endParaRPr lang="en-US"/>
        </a:p>
      </dgm:t>
    </dgm:pt>
    <dgm:pt modelId="{41397971-93A8-4363-ADE5-D99117377C5E}" type="pres">
      <dgm:prSet presAssocID="{EA29FBBB-BB73-4671-ABF0-23EA4803CFCC}" presName="hierRoot4" presStyleCnt="0"/>
      <dgm:spPr/>
    </dgm:pt>
    <dgm:pt modelId="{92DE376B-CE2E-4937-A93C-3F11017AC381}" type="pres">
      <dgm:prSet presAssocID="{EA29FBBB-BB73-4671-ABF0-23EA4803CFCC}" presName="composite4" presStyleCnt="0"/>
      <dgm:spPr/>
    </dgm:pt>
    <dgm:pt modelId="{B726B566-01A6-4383-AC74-61E1EC69D0BE}" type="pres">
      <dgm:prSet presAssocID="{EA29FBBB-BB73-4671-ABF0-23EA4803CFCC}" presName="background4" presStyleLbl="node4" presStyleIdx="4" presStyleCnt="8"/>
      <dgm:spPr/>
    </dgm:pt>
    <dgm:pt modelId="{8DA45A47-5D1F-4A0E-80F5-72279FCB278C}" type="pres">
      <dgm:prSet presAssocID="{EA29FBBB-BB73-4671-ABF0-23EA4803CFCC}" presName="text4" presStyleLbl="fgAcc4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F83FF4-3D38-412C-8258-172CCEC6C897}" type="pres">
      <dgm:prSet presAssocID="{EA29FBBB-BB73-4671-ABF0-23EA4803CFCC}" presName="hierChild5" presStyleCnt="0"/>
      <dgm:spPr/>
    </dgm:pt>
    <dgm:pt modelId="{1C75810F-CC0C-4424-8BDE-2E28F8222E69}" type="pres">
      <dgm:prSet presAssocID="{8AD14708-A062-4DDD-91EB-BEAC77A5992C}" presName="Name23" presStyleLbl="parChTrans1D4" presStyleIdx="5" presStyleCnt="8"/>
      <dgm:spPr/>
      <dgm:t>
        <a:bodyPr/>
        <a:lstStyle/>
        <a:p>
          <a:endParaRPr lang="en-US"/>
        </a:p>
      </dgm:t>
    </dgm:pt>
    <dgm:pt modelId="{FCE2BD4F-B1D2-485E-8AFD-CE717160F0F1}" type="pres">
      <dgm:prSet presAssocID="{1505E6E4-0512-4E95-92DC-1A75D15C5A45}" presName="hierRoot4" presStyleCnt="0"/>
      <dgm:spPr/>
    </dgm:pt>
    <dgm:pt modelId="{ABD5ED76-8478-4102-8215-B99F73CD047D}" type="pres">
      <dgm:prSet presAssocID="{1505E6E4-0512-4E95-92DC-1A75D15C5A45}" presName="composite4" presStyleCnt="0"/>
      <dgm:spPr/>
    </dgm:pt>
    <dgm:pt modelId="{D2E4A05B-B66A-434B-9F70-9AC84AA5FD9B}" type="pres">
      <dgm:prSet presAssocID="{1505E6E4-0512-4E95-92DC-1A75D15C5A45}" presName="background4" presStyleLbl="node4" presStyleIdx="5" presStyleCnt="8"/>
      <dgm:spPr/>
    </dgm:pt>
    <dgm:pt modelId="{7B568A87-DFF3-40E7-809E-E6729F831030}" type="pres">
      <dgm:prSet presAssocID="{1505E6E4-0512-4E95-92DC-1A75D15C5A45}" presName="text4" presStyleLbl="fgAcc4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4DE602-947A-4936-A4F6-B6753B97682E}" type="pres">
      <dgm:prSet presAssocID="{1505E6E4-0512-4E95-92DC-1A75D15C5A45}" presName="hierChild5" presStyleCnt="0"/>
      <dgm:spPr/>
    </dgm:pt>
    <dgm:pt modelId="{25C8B2BD-7345-410F-AF63-AA406C34E8E8}" type="pres">
      <dgm:prSet presAssocID="{45309AC7-072C-4024-8415-9B79744258AD}" presName="Name17" presStyleLbl="parChTrans1D3" presStyleIdx="4" presStyleCnt="5"/>
      <dgm:spPr/>
      <dgm:t>
        <a:bodyPr/>
        <a:lstStyle/>
        <a:p>
          <a:endParaRPr lang="en-US"/>
        </a:p>
      </dgm:t>
    </dgm:pt>
    <dgm:pt modelId="{D5996CD5-A22C-4164-AAC3-58E75CD03909}" type="pres">
      <dgm:prSet presAssocID="{F3F908EF-D357-4BB4-8B7C-86172C9F14C5}" presName="hierRoot3" presStyleCnt="0"/>
      <dgm:spPr/>
    </dgm:pt>
    <dgm:pt modelId="{D017709A-DA4A-42AF-8DFF-F5B11409D8C7}" type="pres">
      <dgm:prSet presAssocID="{F3F908EF-D357-4BB4-8B7C-86172C9F14C5}" presName="composite3" presStyleCnt="0"/>
      <dgm:spPr/>
    </dgm:pt>
    <dgm:pt modelId="{1F157D1F-5967-4097-977F-791463BA50B7}" type="pres">
      <dgm:prSet presAssocID="{F3F908EF-D357-4BB4-8B7C-86172C9F14C5}" presName="background3" presStyleLbl="node3" presStyleIdx="4" presStyleCnt="5"/>
      <dgm:spPr/>
    </dgm:pt>
    <dgm:pt modelId="{A47F24B4-8077-4B01-BD72-9368F9F90B99}" type="pres">
      <dgm:prSet presAssocID="{F3F908EF-D357-4BB4-8B7C-86172C9F14C5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B3AF36-53F6-4C5A-A756-0CAE843960B3}" type="pres">
      <dgm:prSet presAssocID="{F3F908EF-D357-4BB4-8B7C-86172C9F14C5}" presName="hierChild4" presStyleCnt="0"/>
      <dgm:spPr/>
    </dgm:pt>
    <dgm:pt modelId="{E2229EF8-C321-4F82-8885-9F98B6840A1F}" type="pres">
      <dgm:prSet presAssocID="{0D37356D-1D45-49CB-91C8-9D39BE68D3B3}" presName="Name23" presStyleLbl="parChTrans1D4" presStyleIdx="6" presStyleCnt="8"/>
      <dgm:spPr/>
      <dgm:t>
        <a:bodyPr/>
        <a:lstStyle/>
        <a:p>
          <a:endParaRPr lang="en-US"/>
        </a:p>
      </dgm:t>
    </dgm:pt>
    <dgm:pt modelId="{A27B768D-0458-4A4A-8216-3ABE9925B946}" type="pres">
      <dgm:prSet presAssocID="{CD0917BA-65E8-4777-ACF9-9D500247011A}" presName="hierRoot4" presStyleCnt="0"/>
      <dgm:spPr/>
    </dgm:pt>
    <dgm:pt modelId="{06E2DBF8-EB20-4E44-97B8-D0930243DC3C}" type="pres">
      <dgm:prSet presAssocID="{CD0917BA-65E8-4777-ACF9-9D500247011A}" presName="composite4" presStyleCnt="0"/>
      <dgm:spPr/>
    </dgm:pt>
    <dgm:pt modelId="{70DBA812-4C26-47A3-9759-A98B15DB9AD2}" type="pres">
      <dgm:prSet presAssocID="{CD0917BA-65E8-4777-ACF9-9D500247011A}" presName="background4" presStyleLbl="node4" presStyleIdx="6" presStyleCnt="8"/>
      <dgm:spPr/>
    </dgm:pt>
    <dgm:pt modelId="{616B2B06-5D57-44BB-87E9-74651DF08B92}" type="pres">
      <dgm:prSet presAssocID="{CD0917BA-65E8-4777-ACF9-9D500247011A}" presName="text4" presStyleLbl="fgAcc4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51C48E-51A3-4D4C-9151-74279F24DC28}" type="pres">
      <dgm:prSet presAssocID="{CD0917BA-65E8-4777-ACF9-9D500247011A}" presName="hierChild5" presStyleCnt="0"/>
      <dgm:spPr/>
    </dgm:pt>
    <dgm:pt modelId="{80949E4B-C7D4-48C4-9400-995ED5955C0C}" type="pres">
      <dgm:prSet presAssocID="{40875BBA-53A3-40E7-9FC8-C9C5C23CE7FC}" presName="Name23" presStyleLbl="parChTrans1D4" presStyleIdx="7" presStyleCnt="8"/>
      <dgm:spPr/>
      <dgm:t>
        <a:bodyPr/>
        <a:lstStyle/>
        <a:p>
          <a:endParaRPr lang="en-US"/>
        </a:p>
      </dgm:t>
    </dgm:pt>
    <dgm:pt modelId="{CC37D4ED-6200-4C9F-ABC5-31938BE1777D}" type="pres">
      <dgm:prSet presAssocID="{36CF5844-F9A9-4536-A0D4-94B916053E3B}" presName="hierRoot4" presStyleCnt="0"/>
      <dgm:spPr/>
    </dgm:pt>
    <dgm:pt modelId="{9841BCF2-3DB3-4498-B1EB-274D32AFB132}" type="pres">
      <dgm:prSet presAssocID="{36CF5844-F9A9-4536-A0D4-94B916053E3B}" presName="composite4" presStyleCnt="0"/>
      <dgm:spPr/>
    </dgm:pt>
    <dgm:pt modelId="{0DDE2EA3-DF0C-4A4E-8314-D4A153CBEB99}" type="pres">
      <dgm:prSet presAssocID="{36CF5844-F9A9-4536-A0D4-94B916053E3B}" presName="background4" presStyleLbl="node4" presStyleIdx="7" presStyleCnt="8"/>
      <dgm:spPr/>
    </dgm:pt>
    <dgm:pt modelId="{48270A16-5683-4797-8627-C05F84EE732A}" type="pres">
      <dgm:prSet presAssocID="{36CF5844-F9A9-4536-A0D4-94B916053E3B}" presName="text4" presStyleLbl="fgAcc4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63A748-8671-4504-BE03-C89800C5B629}" type="pres">
      <dgm:prSet presAssocID="{36CF5844-F9A9-4536-A0D4-94B916053E3B}" presName="hierChild5" presStyleCnt="0"/>
      <dgm:spPr/>
    </dgm:pt>
  </dgm:ptLst>
  <dgm:cxnLst>
    <dgm:cxn modelId="{5217822B-BACC-4CAB-AF4C-3B8C35650715}" type="presOf" srcId="{A9E3E3EA-6C6F-4374-B647-6E604C7804D5}" destId="{2C393120-8E11-439A-BEC0-3299A20A7528}" srcOrd="0" destOrd="0" presId="urn:microsoft.com/office/officeart/2005/8/layout/hierarchy1"/>
    <dgm:cxn modelId="{D85461A3-9DC9-41E0-BDB2-890FB70C12F0}" type="presOf" srcId="{4DE25F2E-BC39-40C2-BE7F-BDE51825E15E}" destId="{422846D0-D1B3-4C30-BACB-575004B2A4F1}" srcOrd="0" destOrd="0" presId="urn:microsoft.com/office/officeart/2005/8/layout/hierarchy1"/>
    <dgm:cxn modelId="{4C0EEF93-CA33-4A26-A3BC-00581272D6F0}" type="presOf" srcId="{EA29FBBB-BB73-4671-ABF0-23EA4803CFCC}" destId="{8DA45A47-5D1F-4A0E-80F5-72279FCB278C}" srcOrd="0" destOrd="0" presId="urn:microsoft.com/office/officeart/2005/8/layout/hierarchy1"/>
    <dgm:cxn modelId="{D1520A35-6A72-46CA-8BAE-55D3364CEDF3}" type="presOf" srcId="{3CDE6C77-0062-4532-82B8-3E8EA80CC47D}" destId="{D7E4A867-3650-4F8D-BB56-87C4D4DC11E0}" srcOrd="0" destOrd="0" presId="urn:microsoft.com/office/officeart/2005/8/layout/hierarchy1"/>
    <dgm:cxn modelId="{20F4CE0C-AF9C-4DFF-A49B-2C405E0ED20B}" srcId="{828E6F5B-5BF7-40C3-BCAF-6B688E4A6538}" destId="{345C1F11-C1BC-41B6-95CE-2FC4A5B2666E}" srcOrd="2" destOrd="0" parTransId="{BEA1EBC1-B50D-4A33-9AE4-375BA6DC31E2}" sibTransId="{5FFB9C28-96FC-4769-AD70-B98BF8608704}"/>
    <dgm:cxn modelId="{E00DB841-33B2-4443-ABC6-BDB0089A72EC}" srcId="{F3F908EF-D357-4BB4-8B7C-86172C9F14C5}" destId="{CD0917BA-65E8-4777-ACF9-9D500247011A}" srcOrd="0" destOrd="0" parTransId="{0D37356D-1D45-49CB-91C8-9D39BE68D3B3}" sibTransId="{5B7411BA-E593-4E63-8093-835DC39F4D91}"/>
    <dgm:cxn modelId="{B91DD496-1FF3-45FB-A8B2-5F527EBF71A3}" srcId="{2B1C9737-4B37-4618-B412-AC126F459515}" destId="{6C95FD6C-3F60-4EA2-870C-C9518F2D23DC}" srcOrd="2" destOrd="0" parTransId="{E3E032BE-B1C7-472A-A320-CB8018B3039C}" sibTransId="{4FA7DC14-28C6-4B2E-A0B9-17F78EBB04CD}"/>
    <dgm:cxn modelId="{3BDAC0F7-A9A4-40EE-9CE6-0608BD0A9CCA}" type="presOf" srcId="{36CF5844-F9A9-4536-A0D4-94B916053E3B}" destId="{48270A16-5683-4797-8627-C05F84EE732A}" srcOrd="0" destOrd="0" presId="urn:microsoft.com/office/officeart/2005/8/layout/hierarchy1"/>
    <dgm:cxn modelId="{83D2B5BE-AC3E-4319-9C86-831A98499302}" type="presOf" srcId="{0D37356D-1D45-49CB-91C8-9D39BE68D3B3}" destId="{E2229EF8-C321-4F82-8885-9F98B6840A1F}" srcOrd="0" destOrd="0" presId="urn:microsoft.com/office/officeart/2005/8/layout/hierarchy1"/>
    <dgm:cxn modelId="{D1804D1C-0290-473F-8BD0-5025D56CC249}" srcId="{F3F908EF-D357-4BB4-8B7C-86172C9F14C5}" destId="{36CF5844-F9A9-4536-A0D4-94B916053E3B}" srcOrd="1" destOrd="0" parTransId="{40875BBA-53A3-40E7-9FC8-C9C5C23CE7FC}" sibTransId="{4AE23F30-2788-44D1-9C4A-D4F0FF625529}"/>
    <dgm:cxn modelId="{72DAC43B-2E2E-46FE-B6AF-41E52FA92021}" srcId="{828E6F5B-5BF7-40C3-BCAF-6B688E4A6538}" destId="{A9E3E3EA-6C6F-4374-B647-6E604C7804D5}" srcOrd="1" destOrd="0" parTransId="{178C04CB-E1C4-4E1D-8681-A5A735538875}" sibTransId="{56F0A7C7-C305-4EC3-A462-DF3BD4C6B01B}"/>
    <dgm:cxn modelId="{CF792621-30C1-4977-A27F-A84E31162A23}" type="presOf" srcId="{B2266F4B-206C-4ABD-82DF-BD3984EED26E}" destId="{BC04E7D7-D396-4BF7-9940-D2A47467B605}" srcOrd="0" destOrd="0" presId="urn:microsoft.com/office/officeart/2005/8/layout/hierarchy1"/>
    <dgm:cxn modelId="{3479155C-DE33-4AC1-A37D-74889EE6FFF8}" srcId="{9D748D85-23B3-4963-95D8-B8DFD1A1B1B6}" destId="{EA29FBBB-BB73-4671-ABF0-23EA4803CFCC}" srcOrd="1" destOrd="0" parTransId="{4C855271-C86C-4EB9-8230-A3B7E606A793}" sibTransId="{8CFA2300-03BE-461F-B7A1-B90ECBFE2863}"/>
    <dgm:cxn modelId="{FB3F3FD7-0F87-4290-8CF0-9C205BE5D8B6}" type="presOf" srcId="{068912AF-85F4-423C-8CC8-3B2A5A78CD66}" destId="{6B647C88-EB91-4D14-8336-7DAE4F6F7B2E}" srcOrd="0" destOrd="0" presId="urn:microsoft.com/office/officeart/2005/8/layout/hierarchy1"/>
    <dgm:cxn modelId="{DB73E86F-9AF7-4EF0-9964-7408E3E1EE9E}" srcId="{2B1C9737-4B37-4618-B412-AC126F459515}" destId="{74703F2C-F805-4ED7-B26A-AFE684C8599B}" srcOrd="1" destOrd="0" parTransId="{4DE25F2E-BC39-40C2-BE7F-BDE51825E15E}" sibTransId="{D118AF3D-DCBC-44AF-B91C-F13D1057B291}"/>
    <dgm:cxn modelId="{5FAD711F-03B8-4B8D-9617-BE9C050F5DFE}" srcId="{082CDBB9-451C-4101-A81E-DDFA29F9735B}" destId="{9D748D85-23B3-4963-95D8-B8DFD1A1B1B6}" srcOrd="0" destOrd="0" parTransId="{7E3778ED-D4B9-4A85-A9C3-3CA9A6690470}" sibTransId="{406A72AB-F7F9-49B1-8C87-D604ACCF5A6A}"/>
    <dgm:cxn modelId="{2C47AA83-2F21-465A-BC17-77BB057EB9E4}" type="presOf" srcId="{345C1F11-C1BC-41B6-95CE-2FC4A5B2666E}" destId="{D2C3B7A1-EE29-4ACA-A2C6-B0C4D5B46E64}" srcOrd="0" destOrd="0" presId="urn:microsoft.com/office/officeart/2005/8/layout/hierarchy1"/>
    <dgm:cxn modelId="{3436F742-AFFA-4369-9D17-42AE1E8D2E33}" type="presOf" srcId="{21EB3773-BAC0-43F2-AF04-5735DB83FCBE}" destId="{92DD6198-DE92-42A3-A52B-AAEBF12FABCB}" srcOrd="0" destOrd="0" presId="urn:microsoft.com/office/officeart/2005/8/layout/hierarchy1"/>
    <dgm:cxn modelId="{46E94872-E77E-44A7-9509-0CF8C135EBF5}" srcId="{9D748D85-23B3-4963-95D8-B8DFD1A1B1B6}" destId="{D2E689D9-99A5-4B8A-85BF-083DA1E3896E}" srcOrd="0" destOrd="0" parTransId="{89383B74-0E89-47CE-94BA-E4F982D1FE28}" sibTransId="{3094386B-BFE7-40A6-9645-F7EA3D653D77}"/>
    <dgm:cxn modelId="{D7F5C7FC-1A53-4BE7-A28A-1C4BE74C2593}" type="presOf" srcId="{CD0917BA-65E8-4777-ACF9-9D500247011A}" destId="{616B2B06-5D57-44BB-87E9-74651DF08B92}" srcOrd="0" destOrd="0" presId="urn:microsoft.com/office/officeart/2005/8/layout/hierarchy1"/>
    <dgm:cxn modelId="{B8DFE6E7-A20B-467D-8267-C9AE3961AF10}" type="presOf" srcId="{7E3778ED-D4B9-4A85-A9C3-3CA9A6690470}" destId="{F9FD8297-EBCB-4D04-B891-B8772CCF7470}" srcOrd="0" destOrd="0" presId="urn:microsoft.com/office/officeart/2005/8/layout/hierarchy1"/>
    <dgm:cxn modelId="{94F8550E-F39F-437F-836A-B03EB536AC0C}" srcId="{9D748D85-23B3-4963-95D8-B8DFD1A1B1B6}" destId="{1505E6E4-0512-4E95-92DC-1A75D15C5A45}" srcOrd="2" destOrd="0" parTransId="{8AD14708-A062-4DDD-91EB-BEAC77A5992C}" sibTransId="{D45F566B-95BD-4330-811F-92D251B0B33D}"/>
    <dgm:cxn modelId="{E3F10469-9776-4211-9E31-8FDE640FF7A0}" type="presOf" srcId="{BEA1EBC1-B50D-4A33-9AE4-375BA6DC31E2}" destId="{424ADFF7-E969-4C7F-B94D-25338E7418E6}" srcOrd="0" destOrd="0" presId="urn:microsoft.com/office/officeart/2005/8/layout/hierarchy1"/>
    <dgm:cxn modelId="{FDA98A36-ADF6-4C7F-8744-B877A8A8B4D5}" type="presOf" srcId="{6C95FD6C-3F60-4EA2-870C-C9518F2D23DC}" destId="{153515E2-75F7-425B-957A-2146665F2BDF}" srcOrd="0" destOrd="0" presId="urn:microsoft.com/office/officeart/2005/8/layout/hierarchy1"/>
    <dgm:cxn modelId="{5E4BCDAF-EFA8-4867-B8AF-1CA0BBF9FEE5}" type="presOf" srcId="{211CED5F-A5AF-4AC7-8117-F88AA3991144}" destId="{02C0BCA6-755C-4270-9D11-7D54CEACC012}" srcOrd="0" destOrd="0" presId="urn:microsoft.com/office/officeart/2005/8/layout/hierarchy1"/>
    <dgm:cxn modelId="{EFCE7463-CAA0-47D3-847F-E3D6E4868DD3}" srcId="{21EB3773-BAC0-43F2-AF04-5735DB83FCBE}" destId="{082CDBB9-451C-4101-A81E-DDFA29F9735B}" srcOrd="1" destOrd="0" parTransId="{76BDA766-8E19-42C7-9CE7-13D778B7F926}" sibTransId="{BDBDEE56-8B6B-464F-956E-F4C218479C28}"/>
    <dgm:cxn modelId="{BD40BC9C-6130-4468-BAED-6FF520E3510E}" type="presOf" srcId="{178C04CB-E1C4-4E1D-8681-A5A735538875}" destId="{FC93E5E8-6756-4156-A1B0-0690B6EFC906}" srcOrd="0" destOrd="0" presId="urn:microsoft.com/office/officeart/2005/8/layout/hierarchy1"/>
    <dgm:cxn modelId="{47EF0D4F-7E3D-4857-B6EB-163E700AFFC3}" srcId="{B2266F4B-206C-4ABD-82DF-BD3984EED26E}" destId="{21EB3773-BAC0-43F2-AF04-5735DB83FCBE}" srcOrd="0" destOrd="0" parTransId="{E9033C96-66A4-456D-913B-7E01D8F79A13}" sibTransId="{7AF6AD32-ACE4-4C9B-BF02-43E17F52F755}"/>
    <dgm:cxn modelId="{C3F092F4-03E8-47B4-AFA6-5DD6DF64088D}" type="presOf" srcId="{74703F2C-F805-4ED7-B26A-AFE684C8599B}" destId="{5569FEB1-A33C-4D38-A64E-82BB6E4880A3}" srcOrd="0" destOrd="0" presId="urn:microsoft.com/office/officeart/2005/8/layout/hierarchy1"/>
    <dgm:cxn modelId="{257B0040-5DCB-4E3C-A2C1-6F14DACCC585}" type="presOf" srcId="{D2E689D9-99A5-4B8A-85BF-083DA1E3896E}" destId="{2E054027-12F5-4CC5-AB66-4C9EEABD918B}" srcOrd="0" destOrd="0" presId="urn:microsoft.com/office/officeart/2005/8/layout/hierarchy1"/>
    <dgm:cxn modelId="{A01EFC39-D726-4DB2-B2B0-E79AC25D751D}" type="presOf" srcId="{E3E032BE-B1C7-472A-A320-CB8018B3039C}" destId="{EA4482FD-AA54-4ABB-A777-9C08AD44C22B}" srcOrd="0" destOrd="0" presId="urn:microsoft.com/office/officeart/2005/8/layout/hierarchy1"/>
    <dgm:cxn modelId="{F990A4C4-5DDB-4EA7-8CDA-5FF2AE7D9D47}" srcId="{828E6F5B-5BF7-40C3-BCAF-6B688E4A6538}" destId="{068912AF-85F4-423C-8CC8-3B2A5A78CD66}" srcOrd="0" destOrd="0" parTransId="{211CED5F-A5AF-4AC7-8117-F88AA3991144}" sibTransId="{D3E0ECC2-751A-43D4-B390-D70D4025DF93}"/>
    <dgm:cxn modelId="{CE9294B7-D3FF-4059-99FE-A4D693354FBE}" type="presOf" srcId="{F3F908EF-D357-4BB4-8B7C-86172C9F14C5}" destId="{A47F24B4-8077-4B01-BD72-9368F9F90B99}" srcOrd="0" destOrd="0" presId="urn:microsoft.com/office/officeart/2005/8/layout/hierarchy1"/>
    <dgm:cxn modelId="{E8BDDA7E-FB8A-431E-879C-BF3FA97D4C20}" type="presOf" srcId="{082CDBB9-451C-4101-A81E-DDFA29F9735B}" destId="{77E53574-C7E5-4CD9-BABE-9ACE3D3C8A09}" srcOrd="0" destOrd="0" presId="urn:microsoft.com/office/officeart/2005/8/layout/hierarchy1"/>
    <dgm:cxn modelId="{6812DFFE-94CB-42D8-B9AB-E50D70CEB9CC}" type="presOf" srcId="{76BDA766-8E19-42C7-9CE7-13D778B7F926}" destId="{6656C663-6C56-4866-96A7-41F805619D39}" srcOrd="0" destOrd="0" presId="urn:microsoft.com/office/officeart/2005/8/layout/hierarchy1"/>
    <dgm:cxn modelId="{77B0F125-5BDC-44CD-BE0D-BF3252558966}" type="presOf" srcId="{4C855271-C86C-4EB9-8230-A3B7E606A793}" destId="{3987447A-B751-4736-9A4A-0B94AB5B364D}" srcOrd="0" destOrd="0" presId="urn:microsoft.com/office/officeart/2005/8/layout/hierarchy1"/>
    <dgm:cxn modelId="{4723B4C3-3F9A-4CC1-A196-DF4814119797}" type="presOf" srcId="{9D748D85-23B3-4963-95D8-B8DFD1A1B1B6}" destId="{5104111D-29FA-42A3-B355-66BDD6EA92B1}" srcOrd="0" destOrd="0" presId="urn:microsoft.com/office/officeart/2005/8/layout/hierarchy1"/>
    <dgm:cxn modelId="{6A88B8E3-ED6A-4A02-B711-CB0DEB55E939}" type="presOf" srcId="{828E6F5B-5BF7-40C3-BCAF-6B688E4A6538}" destId="{13F1366B-965F-4645-ABF8-2BE9B21EACD4}" srcOrd="0" destOrd="0" presId="urn:microsoft.com/office/officeart/2005/8/layout/hierarchy1"/>
    <dgm:cxn modelId="{2A2E1DE7-4667-40FC-B335-A8B005AE3ED6}" srcId="{21EB3773-BAC0-43F2-AF04-5735DB83FCBE}" destId="{2B1C9737-4B37-4618-B412-AC126F459515}" srcOrd="0" destOrd="0" parTransId="{3CDE6C77-0062-4532-82B8-3E8EA80CC47D}" sibTransId="{92F19BC8-E840-4051-B3AA-E571F16AF96A}"/>
    <dgm:cxn modelId="{B57A173A-A73D-46B3-A4FB-E53A0612F246}" type="presOf" srcId="{40875BBA-53A3-40E7-9FC8-C9C5C23CE7FC}" destId="{80949E4B-C7D4-48C4-9400-995ED5955C0C}" srcOrd="0" destOrd="0" presId="urn:microsoft.com/office/officeart/2005/8/layout/hierarchy1"/>
    <dgm:cxn modelId="{75EA78DE-84B6-4471-9725-4DE072BC1B44}" srcId="{2B1C9737-4B37-4618-B412-AC126F459515}" destId="{828E6F5B-5BF7-40C3-BCAF-6B688E4A6538}" srcOrd="0" destOrd="0" parTransId="{F8BA6ECC-9D8A-4A15-93BA-3FA37ACCA9CF}" sibTransId="{32528E88-9F9E-4FCF-B482-E3D99DD0D023}"/>
    <dgm:cxn modelId="{9FA15705-2B9C-48AE-A784-3D369B35448D}" type="presOf" srcId="{2B1C9737-4B37-4618-B412-AC126F459515}" destId="{2170ED45-A417-4354-A8FF-4317BFDB2DE3}" srcOrd="0" destOrd="0" presId="urn:microsoft.com/office/officeart/2005/8/layout/hierarchy1"/>
    <dgm:cxn modelId="{FCC790ED-5338-42CC-8016-A7BB24346092}" srcId="{082CDBB9-451C-4101-A81E-DDFA29F9735B}" destId="{F3F908EF-D357-4BB4-8B7C-86172C9F14C5}" srcOrd="1" destOrd="0" parTransId="{45309AC7-072C-4024-8415-9B79744258AD}" sibTransId="{EF9C2AFC-E4AC-47C7-852E-F7D433FA356B}"/>
    <dgm:cxn modelId="{42B3819C-3E37-421A-9F4B-2753755A54C0}" type="presOf" srcId="{8AD14708-A062-4DDD-91EB-BEAC77A5992C}" destId="{1C75810F-CC0C-4424-8BDE-2E28F8222E69}" srcOrd="0" destOrd="0" presId="urn:microsoft.com/office/officeart/2005/8/layout/hierarchy1"/>
    <dgm:cxn modelId="{F7DF07EE-7317-404B-AC6B-C9FA0C5B5E26}" type="presOf" srcId="{45309AC7-072C-4024-8415-9B79744258AD}" destId="{25C8B2BD-7345-410F-AF63-AA406C34E8E8}" srcOrd="0" destOrd="0" presId="urn:microsoft.com/office/officeart/2005/8/layout/hierarchy1"/>
    <dgm:cxn modelId="{80088532-9CD4-4879-A759-AF15BDD023E5}" type="presOf" srcId="{1505E6E4-0512-4E95-92DC-1A75D15C5A45}" destId="{7B568A87-DFF3-40E7-809E-E6729F831030}" srcOrd="0" destOrd="0" presId="urn:microsoft.com/office/officeart/2005/8/layout/hierarchy1"/>
    <dgm:cxn modelId="{48A6CED4-CF6D-4103-8AA7-A77A5F3A951E}" type="presOf" srcId="{89383B74-0E89-47CE-94BA-E4F982D1FE28}" destId="{33C1BF03-A6DC-4A79-B101-93E6D4F3038A}" srcOrd="0" destOrd="0" presId="urn:microsoft.com/office/officeart/2005/8/layout/hierarchy1"/>
    <dgm:cxn modelId="{94C15D8E-2E02-43D1-95FE-2DEFBF398F56}" type="presOf" srcId="{F8BA6ECC-9D8A-4A15-93BA-3FA37ACCA9CF}" destId="{C3D8F96E-5515-4866-817F-9FA45E68762F}" srcOrd="0" destOrd="0" presId="urn:microsoft.com/office/officeart/2005/8/layout/hierarchy1"/>
    <dgm:cxn modelId="{E88020EF-7777-449F-8AB0-D5D6186D754B}" type="presParOf" srcId="{BC04E7D7-D396-4BF7-9940-D2A47467B605}" destId="{3732CD57-D3BD-4F46-88ED-AB8242345CC8}" srcOrd="0" destOrd="0" presId="urn:microsoft.com/office/officeart/2005/8/layout/hierarchy1"/>
    <dgm:cxn modelId="{B7A969F0-E362-4E92-90A9-7DE29460A216}" type="presParOf" srcId="{3732CD57-D3BD-4F46-88ED-AB8242345CC8}" destId="{7B0C4241-3E80-4FAC-9A58-C8F32AAB9AE3}" srcOrd="0" destOrd="0" presId="urn:microsoft.com/office/officeart/2005/8/layout/hierarchy1"/>
    <dgm:cxn modelId="{AF90EC35-ACB7-429F-AB0F-8B0E970566CB}" type="presParOf" srcId="{7B0C4241-3E80-4FAC-9A58-C8F32AAB9AE3}" destId="{D7D7FF3F-35AE-492D-B658-4C70385C60D5}" srcOrd="0" destOrd="0" presId="urn:microsoft.com/office/officeart/2005/8/layout/hierarchy1"/>
    <dgm:cxn modelId="{1DA7E6CC-BC12-4687-B42E-BFF26DEAB86B}" type="presParOf" srcId="{7B0C4241-3E80-4FAC-9A58-C8F32AAB9AE3}" destId="{92DD6198-DE92-42A3-A52B-AAEBF12FABCB}" srcOrd="1" destOrd="0" presId="urn:microsoft.com/office/officeart/2005/8/layout/hierarchy1"/>
    <dgm:cxn modelId="{03AED41E-BC72-4BF6-95D5-8E053AF3EF0A}" type="presParOf" srcId="{3732CD57-D3BD-4F46-88ED-AB8242345CC8}" destId="{C8867C1F-9E68-4E6C-AF59-84D414EA6239}" srcOrd="1" destOrd="0" presId="urn:microsoft.com/office/officeart/2005/8/layout/hierarchy1"/>
    <dgm:cxn modelId="{071C76A2-9D68-49BB-80B8-93C5DF84BF59}" type="presParOf" srcId="{C8867C1F-9E68-4E6C-AF59-84D414EA6239}" destId="{D7E4A867-3650-4F8D-BB56-87C4D4DC11E0}" srcOrd="0" destOrd="0" presId="urn:microsoft.com/office/officeart/2005/8/layout/hierarchy1"/>
    <dgm:cxn modelId="{7B244366-374B-46A2-BBFB-735A6A256D40}" type="presParOf" srcId="{C8867C1F-9E68-4E6C-AF59-84D414EA6239}" destId="{42E7DB8E-DDF2-4269-AC57-1A3499DE46FF}" srcOrd="1" destOrd="0" presId="urn:microsoft.com/office/officeart/2005/8/layout/hierarchy1"/>
    <dgm:cxn modelId="{8D0CE15C-FA30-41D9-817F-1EEF474BD1AF}" type="presParOf" srcId="{42E7DB8E-DDF2-4269-AC57-1A3499DE46FF}" destId="{04294B8A-D042-45D9-8EF9-F2083B117A60}" srcOrd="0" destOrd="0" presId="urn:microsoft.com/office/officeart/2005/8/layout/hierarchy1"/>
    <dgm:cxn modelId="{5F23C25B-6CE3-48D3-A3C7-F245E68AF799}" type="presParOf" srcId="{04294B8A-D042-45D9-8EF9-F2083B117A60}" destId="{C237275A-A54C-432A-B5DA-4E0B875339FA}" srcOrd="0" destOrd="0" presId="urn:microsoft.com/office/officeart/2005/8/layout/hierarchy1"/>
    <dgm:cxn modelId="{3D5E478E-5204-4274-9CB7-A4DDAD8074C5}" type="presParOf" srcId="{04294B8A-D042-45D9-8EF9-F2083B117A60}" destId="{2170ED45-A417-4354-A8FF-4317BFDB2DE3}" srcOrd="1" destOrd="0" presId="urn:microsoft.com/office/officeart/2005/8/layout/hierarchy1"/>
    <dgm:cxn modelId="{418E4ECA-09BF-433C-A8A3-7214647EE8B5}" type="presParOf" srcId="{42E7DB8E-DDF2-4269-AC57-1A3499DE46FF}" destId="{7EF93917-264D-42E2-855B-5AEF2119ACA3}" srcOrd="1" destOrd="0" presId="urn:microsoft.com/office/officeart/2005/8/layout/hierarchy1"/>
    <dgm:cxn modelId="{5C21D9B9-3F61-4E27-99C5-A21886BA6C44}" type="presParOf" srcId="{7EF93917-264D-42E2-855B-5AEF2119ACA3}" destId="{C3D8F96E-5515-4866-817F-9FA45E68762F}" srcOrd="0" destOrd="0" presId="urn:microsoft.com/office/officeart/2005/8/layout/hierarchy1"/>
    <dgm:cxn modelId="{713597E1-602C-42D1-8F2E-D3FADC675A16}" type="presParOf" srcId="{7EF93917-264D-42E2-855B-5AEF2119ACA3}" destId="{F2E6F963-BDC1-4AAF-8730-67D930B39A11}" srcOrd="1" destOrd="0" presId="urn:microsoft.com/office/officeart/2005/8/layout/hierarchy1"/>
    <dgm:cxn modelId="{DB007DA1-6AE5-463E-8FD6-872E93000F61}" type="presParOf" srcId="{F2E6F963-BDC1-4AAF-8730-67D930B39A11}" destId="{DC1CD453-F9A8-4FD8-8B4F-8866F943F2B5}" srcOrd="0" destOrd="0" presId="urn:microsoft.com/office/officeart/2005/8/layout/hierarchy1"/>
    <dgm:cxn modelId="{33E20B8F-6648-4605-997F-211804BD9D5E}" type="presParOf" srcId="{DC1CD453-F9A8-4FD8-8B4F-8866F943F2B5}" destId="{A37FBDAC-81CD-4063-B27A-D9D6C802BDC8}" srcOrd="0" destOrd="0" presId="urn:microsoft.com/office/officeart/2005/8/layout/hierarchy1"/>
    <dgm:cxn modelId="{A63BB4D6-FEC6-419D-BE1D-A64CAE42DE4C}" type="presParOf" srcId="{DC1CD453-F9A8-4FD8-8B4F-8866F943F2B5}" destId="{13F1366B-965F-4645-ABF8-2BE9B21EACD4}" srcOrd="1" destOrd="0" presId="urn:microsoft.com/office/officeart/2005/8/layout/hierarchy1"/>
    <dgm:cxn modelId="{B2BB8D2F-D73B-4AF2-A180-5ECAD7F47611}" type="presParOf" srcId="{F2E6F963-BDC1-4AAF-8730-67D930B39A11}" destId="{56109604-3223-4FC9-9DC9-22848F363DE5}" srcOrd="1" destOrd="0" presId="urn:microsoft.com/office/officeart/2005/8/layout/hierarchy1"/>
    <dgm:cxn modelId="{36735877-D98C-4DEC-87D4-B2CE3B5E4931}" type="presParOf" srcId="{56109604-3223-4FC9-9DC9-22848F363DE5}" destId="{02C0BCA6-755C-4270-9D11-7D54CEACC012}" srcOrd="0" destOrd="0" presId="urn:microsoft.com/office/officeart/2005/8/layout/hierarchy1"/>
    <dgm:cxn modelId="{B9002498-DC53-47A2-B205-F82E8B1D6383}" type="presParOf" srcId="{56109604-3223-4FC9-9DC9-22848F363DE5}" destId="{1629FF77-E7ED-4092-9944-1349BDEA2F7F}" srcOrd="1" destOrd="0" presId="urn:microsoft.com/office/officeart/2005/8/layout/hierarchy1"/>
    <dgm:cxn modelId="{42D2671B-85CF-401B-8543-930EDBF526ED}" type="presParOf" srcId="{1629FF77-E7ED-4092-9944-1349BDEA2F7F}" destId="{CE6E6C3B-ABF8-4422-B2D8-1FA8FF5B7B98}" srcOrd="0" destOrd="0" presId="urn:microsoft.com/office/officeart/2005/8/layout/hierarchy1"/>
    <dgm:cxn modelId="{6EDF9346-27F2-4E9E-AA74-8AA595551310}" type="presParOf" srcId="{CE6E6C3B-ABF8-4422-B2D8-1FA8FF5B7B98}" destId="{1EC279C4-8276-4E2B-9E4C-4EFE79F5C6E3}" srcOrd="0" destOrd="0" presId="urn:microsoft.com/office/officeart/2005/8/layout/hierarchy1"/>
    <dgm:cxn modelId="{AA87F6D1-A53C-421F-AD58-8F4B4B823115}" type="presParOf" srcId="{CE6E6C3B-ABF8-4422-B2D8-1FA8FF5B7B98}" destId="{6B647C88-EB91-4D14-8336-7DAE4F6F7B2E}" srcOrd="1" destOrd="0" presId="urn:microsoft.com/office/officeart/2005/8/layout/hierarchy1"/>
    <dgm:cxn modelId="{795CA3C7-0E2B-4FFD-AF28-D325B1D44CC0}" type="presParOf" srcId="{1629FF77-E7ED-4092-9944-1349BDEA2F7F}" destId="{A0B61C03-845E-45A4-A278-20D360E80865}" srcOrd="1" destOrd="0" presId="urn:microsoft.com/office/officeart/2005/8/layout/hierarchy1"/>
    <dgm:cxn modelId="{D271FEBB-6EB9-4DF5-AA02-B27916DFBCFA}" type="presParOf" srcId="{56109604-3223-4FC9-9DC9-22848F363DE5}" destId="{FC93E5E8-6756-4156-A1B0-0690B6EFC906}" srcOrd="2" destOrd="0" presId="urn:microsoft.com/office/officeart/2005/8/layout/hierarchy1"/>
    <dgm:cxn modelId="{40071EF3-3604-4584-B9E3-06078425F4C0}" type="presParOf" srcId="{56109604-3223-4FC9-9DC9-22848F363DE5}" destId="{68646BDB-1FFE-4279-849C-B31B3B50ADA5}" srcOrd="3" destOrd="0" presId="urn:microsoft.com/office/officeart/2005/8/layout/hierarchy1"/>
    <dgm:cxn modelId="{7D02F379-AA0E-4D22-A415-4E58DF080786}" type="presParOf" srcId="{68646BDB-1FFE-4279-849C-B31B3B50ADA5}" destId="{61D231D8-01C1-4F13-AA12-3FDAEC326844}" srcOrd="0" destOrd="0" presId="urn:microsoft.com/office/officeart/2005/8/layout/hierarchy1"/>
    <dgm:cxn modelId="{FEDE39AD-FED9-4BB3-B71E-92B1D50562C7}" type="presParOf" srcId="{61D231D8-01C1-4F13-AA12-3FDAEC326844}" destId="{5396186E-0291-4B22-BAEE-C84293136319}" srcOrd="0" destOrd="0" presId="urn:microsoft.com/office/officeart/2005/8/layout/hierarchy1"/>
    <dgm:cxn modelId="{93A90D37-3852-4F4C-A2B3-8DAA5FD3F5B2}" type="presParOf" srcId="{61D231D8-01C1-4F13-AA12-3FDAEC326844}" destId="{2C393120-8E11-439A-BEC0-3299A20A7528}" srcOrd="1" destOrd="0" presId="urn:microsoft.com/office/officeart/2005/8/layout/hierarchy1"/>
    <dgm:cxn modelId="{9BF84564-5D1A-43D4-B531-AA48FD5B04C4}" type="presParOf" srcId="{68646BDB-1FFE-4279-849C-B31B3B50ADA5}" destId="{0337CE90-5AA9-4404-9C24-08F4F064D729}" srcOrd="1" destOrd="0" presId="urn:microsoft.com/office/officeart/2005/8/layout/hierarchy1"/>
    <dgm:cxn modelId="{03BD91E8-1939-4DB7-9B5D-640033237580}" type="presParOf" srcId="{56109604-3223-4FC9-9DC9-22848F363DE5}" destId="{424ADFF7-E969-4C7F-B94D-25338E7418E6}" srcOrd="4" destOrd="0" presId="urn:microsoft.com/office/officeart/2005/8/layout/hierarchy1"/>
    <dgm:cxn modelId="{9DAA200E-14CF-411C-940F-DA44D102D83D}" type="presParOf" srcId="{56109604-3223-4FC9-9DC9-22848F363DE5}" destId="{CB1FD0FE-99AC-49CA-9340-1DFD1E5D3B8A}" srcOrd="5" destOrd="0" presId="urn:microsoft.com/office/officeart/2005/8/layout/hierarchy1"/>
    <dgm:cxn modelId="{1DE940AD-C392-4961-A3AD-B136E539E35C}" type="presParOf" srcId="{CB1FD0FE-99AC-49CA-9340-1DFD1E5D3B8A}" destId="{B235E952-3B56-42C6-8AD6-0EA1A216E99F}" srcOrd="0" destOrd="0" presId="urn:microsoft.com/office/officeart/2005/8/layout/hierarchy1"/>
    <dgm:cxn modelId="{55E89838-F10E-4963-86E3-C2A2C8911C56}" type="presParOf" srcId="{B235E952-3B56-42C6-8AD6-0EA1A216E99F}" destId="{D88803E7-1914-4567-932B-B377089F1CEF}" srcOrd="0" destOrd="0" presId="urn:microsoft.com/office/officeart/2005/8/layout/hierarchy1"/>
    <dgm:cxn modelId="{C043C383-75E7-427D-8865-6F09DCEE6B3E}" type="presParOf" srcId="{B235E952-3B56-42C6-8AD6-0EA1A216E99F}" destId="{D2C3B7A1-EE29-4ACA-A2C6-B0C4D5B46E64}" srcOrd="1" destOrd="0" presId="urn:microsoft.com/office/officeart/2005/8/layout/hierarchy1"/>
    <dgm:cxn modelId="{931DC761-B81A-43B2-A082-42685BDF605A}" type="presParOf" srcId="{CB1FD0FE-99AC-49CA-9340-1DFD1E5D3B8A}" destId="{62CDA450-7C7B-4408-B9C4-598F71DFD641}" srcOrd="1" destOrd="0" presId="urn:microsoft.com/office/officeart/2005/8/layout/hierarchy1"/>
    <dgm:cxn modelId="{D6B1D3ED-8921-4486-A041-40DD9D56FD58}" type="presParOf" srcId="{7EF93917-264D-42E2-855B-5AEF2119ACA3}" destId="{422846D0-D1B3-4C30-BACB-575004B2A4F1}" srcOrd="2" destOrd="0" presId="urn:microsoft.com/office/officeart/2005/8/layout/hierarchy1"/>
    <dgm:cxn modelId="{6182440B-D05D-4EBD-B463-803E0CA4B175}" type="presParOf" srcId="{7EF93917-264D-42E2-855B-5AEF2119ACA3}" destId="{D1D62AF1-7A34-48DB-A42F-2DC7EAE62FD5}" srcOrd="3" destOrd="0" presId="urn:microsoft.com/office/officeart/2005/8/layout/hierarchy1"/>
    <dgm:cxn modelId="{6EEB41D9-9D4C-4453-8045-7807579BDEB0}" type="presParOf" srcId="{D1D62AF1-7A34-48DB-A42F-2DC7EAE62FD5}" destId="{CE12C958-93A9-40BE-A10E-322E6C2BA8CA}" srcOrd="0" destOrd="0" presId="urn:microsoft.com/office/officeart/2005/8/layout/hierarchy1"/>
    <dgm:cxn modelId="{9D40B409-3AF8-4337-91AA-3B873583FAF4}" type="presParOf" srcId="{CE12C958-93A9-40BE-A10E-322E6C2BA8CA}" destId="{51C71ACB-63A2-49D4-A8B2-C4810183E86D}" srcOrd="0" destOrd="0" presId="urn:microsoft.com/office/officeart/2005/8/layout/hierarchy1"/>
    <dgm:cxn modelId="{5DB546C5-1337-40BB-BF32-7FC9AE50968B}" type="presParOf" srcId="{CE12C958-93A9-40BE-A10E-322E6C2BA8CA}" destId="{5569FEB1-A33C-4D38-A64E-82BB6E4880A3}" srcOrd="1" destOrd="0" presId="urn:microsoft.com/office/officeart/2005/8/layout/hierarchy1"/>
    <dgm:cxn modelId="{1D176500-D32F-4ACB-93D4-87F19578A442}" type="presParOf" srcId="{D1D62AF1-7A34-48DB-A42F-2DC7EAE62FD5}" destId="{356FC8FB-A54A-478B-BB64-AC1D35B591CB}" srcOrd="1" destOrd="0" presId="urn:microsoft.com/office/officeart/2005/8/layout/hierarchy1"/>
    <dgm:cxn modelId="{FEE0361C-D771-4C23-8BC3-3C22B1583D9F}" type="presParOf" srcId="{7EF93917-264D-42E2-855B-5AEF2119ACA3}" destId="{EA4482FD-AA54-4ABB-A777-9C08AD44C22B}" srcOrd="4" destOrd="0" presId="urn:microsoft.com/office/officeart/2005/8/layout/hierarchy1"/>
    <dgm:cxn modelId="{D833E9BD-EF7A-4612-8C09-0762AF3C5E64}" type="presParOf" srcId="{7EF93917-264D-42E2-855B-5AEF2119ACA3}" destId="{A32BE202-FD7F-4A54-8CA2-67F7CD864EB2}" srcOrd="5" destOrd="0" presId="urn:microsoft.com/office/officeart/2005/8/layout/hierarchy1"/>
    <dgm:cxn modelId="{B75B8EDC-9E99-4004-BA2E-90151614023C}" type="presParOf" srcId="{A32BE202-FD7F-4A54-8CA2-67F7CD864EB2}" destId="{71963499-4384-4C74-BE68-F1C4B2EE9D85}" srcOrd="0" destOrd="0" presId="urn:microsoft.com/office/officeart/2005/8/layout/hierarchy1"/>
    <dgm:cxn modelId="{61BD4766-B162-4FED-BD30-D5A70BFDA064}" type="presParOf" srcId="{71963499-4384-4C74-BE68-F1C4B2EE9D85}" destId="{AEC42520-536B-43B3-8741-154D5DFCA756}" srcOrd="0" destOrd="0" presId="urn:microsoft.com/office/officeart/2005/8/layout/hierarchy1"/>
    <dgm:cxn modelId="{5A2F49D9-488C-45E3-878F-ED2D1696CFE2}" type="presParOf" srcId="{71963499-4384-4C74-BE68-F1C4B2EE9D85}" destId="{153515E2-75F7-425B-957A-2146665F2BDF}" srcOrd="1" destOrd="0" presId="urn:microsoft.com/office/officeart/2005/8/layout/hierarchy1"/>
    <dgm:cxn modelId="{F2F2427F-C104-48F2-9C34-66F541469B72}" type="presParOf" srcId="{A32BE202-FD7F-4A54-8CA2-67F7CD864EB2}" destId="{6B15B2F2-D1B3-4DFF-B469-256F02800711}" srcOrd="1" destOrd="0" presId="urn:microsoft.com/office/officeart/2005/8/layout/hierarchy1"/>
    <dgm:cxn modelId="{D57473C4-77E5-4F80-966B-9165865890EA}" type="presParOf" srcId="{C8867C1F-9E68-4E6C-AF59-84D414EA6239}" destId="{6656C663-6C56-4866-96A7-41F805619D39}" srcOrd="2" destOrd="0" presId="urn:microsoft.com/office/officeart/2005/8/layout/hierarchy1"/>
    <dgm:cxn modelId="{E88E8EBC-468B-483F-9F2B-FE7044B120A7}" type="presParOf" srcId="{C8867C1F-9E68-4E6C-AF59-84D414EA6239}" destId="{66703777-9371-4EBD-BD52-69D362BB736D}" srcOrd="3" destOrd="0" presId="urn:microsoft.com/office/officeart/2005/8/layout/hierarchy1"/>
    <dgm:cxn modelId="{066396C0-DFD6-41F7-B3C7-C9AFB0BAF222}" type="presParOf" srcId="{66703777-9371-4EBD-BD52-69D362BB736D}" destId="{430AC4F1-476E-4924-890C-C910636BA242}" srcOrd="0" destOrd="0" presId="urn:microsoft.com/office/officeart/2005/8/layout/hierarchy1"/>
    <dgm:cxn modelId="{7C17A0FF-2B62-4FFC-B439-5A15F2C0CAD8}" type="presParOf" srcId="{430AC4F1-476E-4924-890C-C910636BA242}" destId="{2F4168BD-800F-458B-9801-671657398711}" srcOrd="0" destOrd="0" presId="urn:microsoft.com/office/officeart/2005/8/layout/hierarchy1"/>
    <dgm:cxn modelId="{715AE775-BAE4-4C77-8CC0-09F59505BAF9}" type="presParOf" srcId="{430AC4F1-476E-4924-890C-C910636BA242}" destId="{77E53574-C7E5-4CD9-BABE-9ACE3D3C8A09}" srcOrd="1" destOrd="0" presId="urn:microsoft.com/office/officeart/2005/8/layout/hierarchy1"/>
    <dgm:cxn modelId="{3F1487EB-5387-49B7-BABE-A1779E58C8E1}" type="presParOf" srcId="{66703777-9371-4EBD-BD52-69D362BB736D}" destId="{7C9657BA-5CDB-4403-8B66-BDA23F4A003C}" srcOrd="1" destOrd="0" presId="urn:microsoft.com/office/officeart/2005/8/layout/hierarchy1"/>
    <dgm:cxn modelId="{E0F68118-952F-40BF-ABD1-C0D183BF8751}" type="presParOf" srcId="{7C9657BA-5CDB-4403-8B66-BDA23F4A003C}" destId="{F9FD8297-EBCB-4D04-B891-B8772CCF7470}" srcOrd="0" destOrd="0" presId="urn:microsoft.com/office/officeart/2005/8/layout/hierarchy1"/>
    <dgm:cxn modelId="{B56DE0CE-436F-4F06-BE58-2C761503D2E0}" type="presParOf" srcId="{7C9657BA-5CDB-4403-8B66-BDA23F4A003C}" destId="{CEA3C2FF-8A15-407E-98E0-4EDFFCFACB58}" srcOrd="1" destOrd="0" presId="urn:microsoft.com/office/officeart/2005/8/layout/hierarchy1"/>
    <dgm:cxn modelId="{EFA8DF49-CFA8-41ED-B379-3DE67FDFA23B}" type="presParOf" srcId="{CEA3C2FF-8A15-407E-98E0-4EDFFCFACB58}" destId="{0F386AF4-7665-4314-B1AD-A2A41687BF66}" srcOrd="0" destOrd="0" presId="urn:microsoft.com/office/officeart/2005/8/layout/hierarchy1"/>
    <dgm:cxn modelId="{711B295D-97D0-468A-8A8E-128162691DB3}" type="presParOf" srcId="{0F386AF4-7665-4314-B1AD-A2A41687BF66}" destId="{AF8EF20C-66CD-4174-A970-BA9989A7F8F2}" srcOrd="0" destOrd="0" presId="urn:microsoft.com/office/officeart/2005/8/layout/hierarchy1"/>
    <dgm:cxn modelId="{4BA1E832-3E8A-4621-B6B8-0854760617C6}" type="presParOf" srcId="{0F386AF4-7665-4314-B1AD-A2A41687BF66}" destId="{5104111D-29FA-42A3-B355-66BDD6EA92B1}" srcOrd="1" destOrd="0" presId="urn:microsoft.com/office/officeart/2005/8/layout/hierarchy1"/>
    <dgm:cxn modelId="{DF9A3D89-0F30-4DDE-8864-29E33F5F8D9F}" type="presParOf" srcId="{CEA3C2FF-8A15-407E-98E0-4EDFFCFACB58}" destId="{CCCACBFC-F738-4380-A35B-A05ED44CF42F}" srcOrd="1" destOrd="0" presId="urn:microsoft.com/office/officeart/2005/8/layout/hierarchy1"/>
    <dgm:cxn modelId="{79EE3594-6AE2-45A6-A751-9364791E4432}" type="presParOf" srcId="{CCCACBFC-F738-4380-A35B-A05ED44CF42F}" destId="{33C1BF03-A6DC-4A79-B101-93E6D4F3038A}" srcOrd="0" destOrd="0" presId="urn:microsoft.com/office/officeart/2005/8/layout/hierarchy1"/>
    <dgm:cxn modelId="{F8D7B183-B6A2-437F-A9C6-BF9F13B1F318}" type="presParOf" srcId="{CCCACBFC-F738-4380-A35B-A05ED44CF42F}" destId="{167CD3E3-3DAB-4310-AE0D-17B9032636C7}" srcOrd="1" destOrd="0" presId="urn:microsoft.com/office/officeart/2005/8/layout/hierarchy1"/>
    <dgm:cxn modelId="{EE69C60A-AD2C-4787-8424-B25C48817C6D}" type="presParOf" srcId="{167CD3E3-3DAB-4310-AE0D-17B9032636C7}" destId="{7D750C5F-7015-4DA6-8EB3-9BDCE6EBB9FC}" srcOrd="0" destOrd="0" presId="urn:microsoft.com/office/officeart/2005/8/layout/hierarchy1"/>
    <dgm:cxn modelId="{57E18218-E609-4EA2-9899-B782E6D8A303}" type="presParOf" srcId="{7D750C5F-7015-4DA6-8EB3-9BDCE6EBB9FC}" destId="{4490D262-06BE-47C2-8C0A-07C304ABE0E6}" srcOrd="0" destOrd="0" presId="urn:microsoft.com/office/officeart/2005/8/layout/hierarchy1"/>
    <dgm:cxn modelId="{DB4F2FFD-E48C-4E4D-869C-E7EC6EB0B494}" type="presParOf" srcId="{7D750C5F-7015-4DA6-8EB3-9BDCE6EBB9FC}" destId="{2E054027-12F5-4CC5-AB66-4C9EEABD918B}" srcOrd="1" destOrd="0" presId="urn:microsoft.com/office/officeart/2005/8/layout/hierarchy1"/>
    <dgm:cxn modelId="{8A10DDC8-3747-46DF-90E9-7E89AACEA7B5}" type="presParOf" srcId="{167CD3E3-3DAB-4310-AE0D-17B9032636C7}" destId="{F7C31D51-6862-4A9B-9EA4-8EE5FC8D711C}" srcOrd="1" destOrd="0" presId="urn:microsoft.com/office/officeart/2005/8/layout/hierarchy1"/>
    <dgm:cxn modelId="{AF48C95C-0875-462B-93A9-78420FEE6508}" type="presParOf" srcId="{CCCACBFC-F738-4380-A35B-A05ED44CF42F}" destId="{3987447A-B751-4736-9A4A-0B94AB5B364D}" srcOrd="2" destOrd="0" presId="urn:microsoft.com/office/officeart/2005/8/layout/hierarchy1"/>
    <dgm:cxn modelId="{42ABFBF1-DD74-42B7-8EC4-C64CCF1B3165}" type="presParOf" srcId="{CCCACBFC-F738-4380-A35B-A05ED44CF42F}" destId="{41397971-93A8-4363-ADE5-D99117377C5E}" srcOrd="3" destOrd="0" presId="urn:microsoft.com/office/officeart/2005/8/layout/hierarchy1"/>
    <dgm:cxn modelId="{0506B349-F68F-4F9C-9F44-91D884D52C86}" type="presParOf" srcId="{41397971-93A8-4363-ADE5-D99117377C5E}" destId="{92DE376B-CE2E-4937-A93C-3F11017AC381}" srcOrd="0" destOrd="0" presId="urn:microsoft.com/office/officeart/2005/8/layout/hierarchy1"/>
    <dgm:cxn modelId="{6E5AE2BC-147C-497A-BBD0-865455E8D76C}" type="presParOf" srcId="{92DE376B-CE2E-4937-A93C-3F11017AC381}" destId="{B726B566-01A6-4383-AC74-61E1EC69D0BE}" srcOrd="0" destOrd="0" presId="urn:microsoft.com/office/officeart/2005/8/layout/hierarchy1"/>
    <dgm:cxn modelId="{A6D01D8F-4B8C-4F42-836A-33F523B7574D}" type="presParOf" srcId="{92DE376B-CE2E-4937-A93C-3F11017AC381}" destId="{8DA45A47-5D1F-4A0E-80F5-72279FCB278C}" srcOrd="1" destOrd="0" presId="urn:microsoft.com/office/officeart/2005/8/layout/hierarchy1"/>
    <dgm:cxn modelId="{0CBFEFE3-9E48-4563-B5E2-42F0BECB0308}" type="presParOf" srcId="{41397971-93A8-4363-ADE5-D99117377C5E}" destId="{34F83FF4-3D38-412C-8258-172CCEC6C897}" srcOrd="1" destOrd="0" presId="urn:microsoft.com/office/officeart/2005/8/layout/hierarchy1"/>
    <dgm:cxn modelId="{BAB05619-992A-4812-8025-57288EB61F87}" type="presParOf" srcId="{CCCACBFC-F738-4380-A35B-A05ED44CF42F}" destId="{1C75810F-CC0C-4424-8BDE-2E28F8222E69}" srcOrd="4" destOrd="0" presId="urn:microsoft.com/office/officeart/2005/8/layout/hierarchy1"/>
    <dgm:cxn modelId="{502B18D6-FDB1-4D40-98E2-DF5A72E185CA}" type="presParOf" srcId="{CCCACBFC-F738-4380-A35B-A05ED44CF42F}" destId="{FCE2BD4F-B1D2-485E-8AFD-CE717160F0F1}" srcOrd="5" destOrd="0" presId="urn:microsoft.com/office/officeart/2005/8/layout/hierarchy1"/>
    <dgm:cxn modelId="{7B426CA0-31F0-493A-B082-58110DB7C6F8}" type="presParOf" srcId="{FCE2BD4F-B1D2-485E-8AFD-CE717160F0F1}" destId="{ABD5ED76-8478-4102-8215-B99F73CD047D}" srcOrd="0" destOrd="0" presId="urn:microsoft.com/office/officeart/2005/8/layout/hierarchy1"/>
    <dgm:cxn modelId="{DC83B5B6-106E-4AC3-B93C-D1C342050026}" type="presParOf" srcId="{ABD5ED76-8478-4102-8215-B99F73CD047D}" destId="{D2E4A05B-B66A-434B-9F70-9AC84AA5FD9B}" srcOrd="0" destOrd="0" presId="urn:microsoft.com/office/officeart/2005/8/layout/hierarchy1"/>
    <dgm:cxn modelId="{644263CC-63AC-4F36-AD58-E93B9E3EF879}" type="presParOf" srcId="{ABD5ED76-8478-4102-8215-B99F73CD047D}" destId="{7B568A87-DFF3-40E7-809E-E6729F831030}" srcOrd="1" destOrd="0" presId="urn:microsoft.com/office/officeart/2005/8/layout/hierarchy1"/>
    <dgm:cxn modelId="{62890012-E521-47EC-A874-0807CF030846}" type="presParOf" srcId="{FCE2BD4F-B1D2-485E-8AFD-CE717160F0F1}" destId="{BC4DE602-947A-4936-A4F6-B6753B97682E}" srcOrd="1" destOrd="0" presId="urn:microsoft.com/office/officeart/2005/8/layout/hierarchy1"/>
    <dgm:cxn modelId="{63A26C5C-983A-48BC-9AA0-15A26E4E3E67}" type="presParOf" srcId="{7C9657BA-5CDB-4403-8B66-BDA23F4A003C}" destId="{25C8B2BD-7345-410F-AF63-AA406C34E8E8}" srcOrd="2" destOrd="0" presId="urn:microsoft.com/office/officeart/2005/8/layout/hierarchy1"/>
    <dgm:cxn modelId="{3109E3B3-3329-4A42-BA23-5AB77E7B4049}" type="presParOf" srcId="{7C9657BA-5CDB-4403-8B66-BDA23F4A003C}" destId="{D5996CD5-A22C-4164-AAC3-58E75CD03909}" srcOrd="3" destOrd="0" presId="urn:microsoft.com/office/officeart/2005/8/layout/hierarchy1"/>
    <dgm:cxn modelId="{8527A342-0AA3-4A5D-B550-6DC29BBF7905}" type="presParOf" srcId="{D5996CD5-A22C-4164-AAC3-58E75CD03909}" destId="{D017709A-DA4A-42AF-8DFF-F5B11409D8C7}" srcOrd="0" destOrd="0" presId="urn:microsoft.com/office/officeart/2005/8/layout/hierarchy1"/>
    <dgm:cxn modelId="{02D9825B-EB69-48B3-BFB7-EA414E75491A}" type="presParOf" srcId="{D017709A-DA4A-42AF-8DFF-F5B11409D8C7}" destId="{1F157D1F-5967-4097-977F-791463BA50B7}" srcOrd="0" destOrd="0" presId="urn:microsoft.com/office/officeart/2005/8/layout/hierarchy1"/>
    <dgm:cxn modelId="{56C33B9D-7D56-4BB5-A793-BB5A7D53FB47}" type="presParOf" srcId="{D017709A-DA4A-42AF-8DFF-F5B11409D8C7}" destId="{A47F24B4-8077-4B01-BD72-9368F9F90B99}" srcOrd="1" destOrd="0" presId="urn:microsoft.com/office/officeart/2005/8/layout/hierarchy1"/>
    <dgm:cxn modelId="{70F20B2D-F53B-4847-9DC4-E30FC4786EF4}" type="presParOf" srcId="{D5996CD5-A22C-4164-AAC3-58E75CD03909}" destId="{32B3AF36-53F6-4C5A-A756-0CAE843960B3}" srcOrd="1" destOrd="0" presId="urn:microsoft.com/office/officeart/2005/8/layout/hierarchy1"/>
    <dgm:cxn modelId="{577AF0AB-DB3A-44BB-8DDA-E34875799DA5}" type="presParOf" srcId="{32B3AF36-53F6-4C5A-A756-0CAE843960B3}" destId="{E2229EF8-C321-4F82-8885-9F98B6840A1F}" srcOrd="0" destOrd="0" presId="urn:microsoft.com/office/officeart/2005/8/layout/hierarchy1"/>
    <dgm:cxn modelId="{11B629D1-6E20-4F5D-B402-74586866C1AC}" type="presParOf" srcId="{32B3AF36-53F6-4C5A-A756-0CAE843960B3}" destId="{A27B768D-0458-4A4A-8216-3ABE9925B946}" srcOrd="1" destOrd="0" presId="urn:microsoft.com/office/officeart/2005/8/layout/hierarchy1"/>
    <dgm:cxn modelId="{DDE24448-AD74-4CF6-A2E6-2D7103A9506D}" type="presParOf" srcId="{A27B768D-0458-4A4A-8216-3ABE9925B946}" destId="{06E2DBF8-EB20-4E44-97B8-D0930243DC3C}" srcOrd="0" destOrd="0" presId="urn:microsoft.com/office/officeart/2005/8/layout/hierarchy1"/>
    <dgm:cxn modelId="{D9B6A8A2-CBCB-4852-9B00-72CBA2B93FF8}" type="presParOf" srcId="{06E2DBF8-EB20-4E44-97B8-D0930243DC3C}" destId="{70DBA812-4C26-47A3-9759-A98B15DB9AD2}" srcOrd="0" destOrd="0" presId="urn:microsoft.com/office/officeart/2005/8/layout/hierarchy1"/>
    <dgm:cxn modelId="{75759F42-05B7-49AA-957B-96322B79514E}" type="presParOf" srcId="{06E2DBF8-EB20-4E44-97B8-D0930243DC3C}" destId="{616B2B06-5D57-44BB-87E9-74651DF08B92}" srcOrd="1" destOrd="0" presId="urn:microsoft.com/office/officeart/2005/8/layout/hierarchy1"/>
    <dgm:cxn modelId="{3EA7BFF6-76DA-4B40-A281-97052379E92D}" type="presParOf" srcId="{A27B768D-0458-4A4A-8216-3ABE9925B946}" destId="{1651C48E-51A3-4D4C-9151-74279F24DC28}" srcOrd="1" destOrd="0" presId="urn:microsoft.com/office/officeart/2005/8/layout/hierarchy1"/>
    <dgm:cxn modelId="{A82D2CCA-A255-45E2-A027-E90563935E5A}" type="presParOf" srcId="{32B3AF36-53F6-4C5A-A756-0CAE843960B3}" destId="{80949E4B-C7D4-48C4-9400-995ED5955C0C}" srcOrd="2" destOrd="0" presId="urn:microsoft.com/office/officeart/2005/8/layout/hierarchy1"/>
    <dgm:cxn modelId="{13F791C0-F2A4-457D-8C5E-1943CBE8F474}" type="presParOf" srcId="{32B3AF36-53F6-4C5A-A756-0CAE843960B3}" destId="{CC37D4ED-6200-4C9F-ABC5-31938BE1777D}" srcOrd="3" destOrd="0" presId="urn:microsoft.com/office/officeart/2005/8/layout/hierarchy1"/>
    <dgm:cxn modelId="{94F8F72D-3406-44FE-AF4E-04222C121AD3}" type="presParOf" srcId="{CC37D4ED-6200-4C9F-ABC5-31938BE1777D}" destId="{9841BCF2-3DB3-4498-B1EB-274D32AFB132}" srcOrd="0" destOrd="0" presId="urn:microsoft.com/office/officeart/2005/8/layout/hierarchy1"/>
    <dgm:cxn modelId="{9A39B51D-DF17-4BF2-B89C-CDC9F84EBFC0}" type="presParOf" srcId="{9841BCF2-3DB3-4498-B1EB-274D32AFB132}" destId="{0DDE2EA3-DF0C-4A4E-8314-D4A153CBEB99}" srcOrd="0" destOrd="0" presId="urn:microsoft.com/office/officeart/2005/8/layout/hierarchy1"/>
    <dgm:cxn modelId="{FAAA160D-44ED-4106-AB29-0BAEAC33DAA9}" type="presParOf" srcId="{9841BCF2-3DB3-4498-B1EB-274D32AFB132}" destId="{48270A16-5683-4797-8627-C05F84EE732A}" srcOrd="1" destOrd="0" presId="urn:microsoft.com/office/officeart/2005/8/layout/hierarchy1"/>
    <dgm:cxn modelId="{6963AF88-9995-4395-9E4A-FE4ED4207345}" type="presParOf" srcId="{CC37D4ED-6200-4C9F-ABC5-31938BE1777D}" destId="{CF63A748-8671-4504-BE03-C89800C5B6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55E0D-243E-4D18-A1CD-6775DD6DF79E}">
      <dsp:nvSpPr>
        <dsp:cNvPr id="0" name=""/>
        <dsp:cNvSpPr/>
      </dsp:nvSpPr>
      <dsp:spPr>
        <a:xfrm>
          <a:off x="9876043" y="2017464"/>
          <a:ext cx="91440" cy="354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0CBF4-D601-445F-B417-0695BEFB134D}">
      <dsp:nvSpPr>
        <dsp:cNvPr id="0" name=""/>
        <dsp:cNvSpPr/>
      </dsp:nvSpPr>
      <dsp:spPr>
        <a:xfrm>
          <a:off x="7966945" y="889254"/>
          <a:ext cx="1954817" cy="35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17"/>
              </a:lnTo>
              <a:lnTo>
                <a:pt x="1954817" y="241517"/>
              </a:lnTo>
              <a:lnTo>
                <a:pt x="1954817" y="3544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49E4B-C7D4-48C4-9400-995ED5955C0C}">
      <dsp:nvSpPr>
        <dsp:cNvPr id="0" name=""/>
        <dsp:cNvSpPr/>
      </dsp:nvSpPr>
      <dsp:spPr>
        <a:xfrm>
          <a:off x="10294109" y="4273882"/>
          <a:ext cx="744692" cy="35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17"/>
              </a:lnTo>
              <a:lnTo>
                <a:pt x="744692" y="241517"/>
              </a:lnTo>
              <a:lnTo>
                <a:pt x="744692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29EF8-C321-4F82-8885-9F98B6840A1F}">
      <dsp:nvSpPr>
        <dsp:cNvPr id="0" name=""/>
        <dsp:cNvSpPr/>
      </dsp:nvSpPr>
      <dsp:spPr>
        <a:xfrm>
          <a:off x="9549417" y="4273882"/>
          <a:ext cx="744692" cy="354405"/>
        </a:xfrm>
        <a:custGeom>
          <a:avLst/>
          <a:gdLst/>
          <a:ahLst/>
          <a:cxnLst/>
          <a:rect l="0" t="0" r="0" b="0"/>
          <a:pathLst>
            <a:path>
              <a:moveTo>
                <a:pt x="744692" y="0"/>
              </a:moveTo>
              <a:lnTo>
                <a:pt x="744692" y="241517"/>
              </a:lnTo>
              <a:lnTo>
                <a:pt x="0" y="241517"/>
              </a:lnTo>
              <a:lnTo>
                <a:pt x="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2FA30-869C-4009-8D28-9BE5665D895E}">
      <dsp:nvSpPr>
        <dsp:cNvPr id="0" name=""/>
        <dsp:cNvSpPr/>
      </dsp:nvSpPr>
      <dsp:spPr>
        <a:xfrm>
          <a:off x="8432378" y="3145673"/>
          <a:ext cx="1861731" cy="35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17"/>
              </a:lnTo>
              <a:lnTo>
                <a:pt x="1861731" y="241517"/>
              </a:lnTo>
              <a:lnTo>
                <a:pt x="1861731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5810F-CC0C-4424-8BDE-2E28F8222E69}">
      <dsp:nvSpPr>
        <dsp:cNvPr id="0" name=""/>
        <dsp:cNvSpPr/>
      </dsp:nvSpPr>
      <dsp:spPr>
        <a:xfrm>
          <a:off x="6570647" y="4273882"/>
          <a:ext cx="1489385" cy="35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17"/>
              </a:lnTo>
              <a:lnTo>
                <a:pt x="1489385" y="241517"/>
              </a:lnTo>
              <a:lnTo>
                <a:pt x="1489385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7447A-B751-4736-9A4A-0B94AB5B364D}">
      <dsp:nvSpPr>
        <dsp:cNvPr id="0" name=""/>
        <dsp:cNvSpPr/>
      </dsp:nvSpPr>
      <dsp:spPr>
        <a:xfrm>
          <a:off x="6524927" y="4273882"/>
          <a:ext cx="91440" cy="354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1BF03-A6DC-4A79-B101-93E6D4F3038A}">
      <dsp:nvSpPr>
        <dsp:cNvPr id="0" name=""/>
        <dsp:cNvSpPr/>
      </dsp:nvSpPr>
      <dsp:spPr>
        <a:xfrm>
          <a:off x="5081262" y="4273882"/>
          <a:ext cx="1489385" cy="354405"/>
        </a:xfrm>
        <a:custGeom>
          <a:avLst/>
          <a:gdLst/>
          <a:ahLst/>
          <a:cxnLst/>
          <a:rect l="0" t="0" r="0" b="0"/>
          <a:pathLst>
            <a:path>
              <a:moveTo>
                <a:pt x="1489385" y="0"/>
              </a:moveTo>
              <a:lnTo>
                <a:pt x="1489385" y="241517"/>
              </a:lnTo>
              <a:lnTo>
                <a:pt x="0" y="241517"/>
              </a:lnTo>
              <a:lnTo>
                <a:pt x="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A3E7D-D85A-424F-82BE-6B7A0FC0116E}">
      <dsp:nvSpPr>
        <dsp:cNvPr id="0" name=""/>
        <dsp:cNvSpPr/>
      </dsp:nvSpPr>
      <dsp:spPr>
        <a:xfrm>
          <a:off x="6570647" y="3145673"/>
          <a:ext cx="1861731" cy="354405"/>
        </a:xfrm>
        <a:custGeom>
          <a:avLst/>
          <a:gdLst/>
          <a:ahLst/>
          <a:cxnLst/>
          <a:rect l="0" t="0" r="0" b="0"/>
          <a:pathLst>
            <a:path>
              <a:moveTo>
                <a:pt x="1861731" y="0"/>
              </a:moveTo>
              <a:lnTo>
                <a:pt x="1861731" y="241517"/>
              </a:lnTo>
              <a:lnTo>
                <a:pt x="0" y="241517"/>
              </a:lnTo>
              <a:lnTo>
                <a:pt x="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45C5C-2706-4B7F-A9D0-33C665EB1A98}">
      <dsp:nvSpPr>
        <dsp:cNvPr id="0" name=""/>
        <dsp:cNvSpPr/>
      </dsp:nvSpPr>
      <dsp:spPr>
        <a:xfrm>
          <a:off x="6012127" y="2017464"/>
          <a:ext cx="2420250" cy="35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17"/>
              </a:lnTo>
              <a:lnTo>
                <a:pt x="2420250" y="241517"/>
              </a:lnTo>
              <a:lnTo>
                <a:pt x="242025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9667E-64A9-4D3D-8015-0DDE162FAB09}">
      <dsp:nvSpPr>
        <dsp:cNvPr id="0" name=""/>
        <dsp:cNvSpPr/>
      </dsp:nvSpPr>
      <dsp:spPr>
        <a:xfrm>
          <a:off x="3591877" y="3145673"/>
          <a:ext cx="1489385" cy="35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17"/>
              </a:lnTo>
              <a:lnTo>
                <a:pt x="1489385" y="241517"/>
              </a:lnTo>
              <a:lnTo>
                <a:pt x="1489385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C5259-077A-4B57-9F9E-727ED322F625}">
      <dsp:nvSpPr>
        <dsp:cNvPr id="0" name=""/>
        <dsp:cNvSpPr/>
      </dsp:nvSpPr>
      <dsp:spPr>
        <a:xfrm>
          <a:off x="3546157" y="3145673"/>
          <a:ext cx="91440" cy="354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ADFF7-E969-4C7F-B94D-25338E7418E6}">
      <dsp:nvSpPr>
        <dsp:cNvPr id="0" name=""/>
        <dsp:cNvSpPr/>
      </dsp:nvSpPr>
      <dsp:spPr>
        <a:xfrm>
          <a:off x="2102491" y="4273882"/>
          <a:ext cx="1445125" cy="369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73"/>
              </a:lnTo>
              <a:lnTo>
                <a:pt x="1445125" y="256273"/>
              </a:lnTo>
              <a:lnTo>
                <a:pt x="1445125" y="3691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3E5E8-6756-4156-A1B0-0690B6EFC906}">
      <dsp:nvSpPr>
        <dsp:cNvPr id="0" name=""/>
        <dsp:cNvSpPr/>
      </dsp:nvSpPr>
      <dsp:spPr>
        <a:xfrm>
          <a:off x="2056771" y="4273882"/>
          <a:ext cx="91440" cy="354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0BCA6-755C-4270-9D11-7D54CEACC012}">
      <dsp:nvSpPr>
        <dsp:cNvPr id="0" name=""/>
        <dsp:cNvSpPr/>
      </dsp:nvSpPr>
      <dsp:spPr>
        <a:xfrm>
          <a:off x="613106" y="4273882"/>
          <a:ext cx="1489385" cy="354405"/>
        </a:xfrm>
        <a:custGeom>
          <a:avLst/>
          <a:gdLst/>
          <a:ahLst/>
          <a:cxnLst/>
          <a:rect l="0" t="0" r="0" b="0"/>
          <a:pathLst>
            <a:path>
              <a:moveTo>
                <a:pt x="1489385" y="0"/>
              </a:moveTo>
              <a:lnTo>
                <a:pt x="1489385" y="241517"/>
              </a:lnTo>
              <a:lnTo>
                <a:pt x="0" y="241517"/>
              </a:lnTo>
              <a:lnTo>
                <a:pt x="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5FABF-1F96-4F5C-B96E-5B887CF2F201}">
      <dsp:nvSpPr>
        <dsp:cNvPr id="0" name=""/>
        <dsp:cNvSpPr/>
      </dsp:nvSpPr>
      <dsp:spPr>
        <a:xfrm>
          <a:off x="2102491" y="3145673"/>
          <a:ext cx="1489385" cy="354405"/>
        </a:xfrm>
        <a:custGeom>
          <a:avLst/>
          <a:gdLst/>
          <a:ahLst/>
          <a:cxnLst/>
          <a:rect l="0" t="0" r="0" b="0"/>
          <a:pathLst>
            <a:path>
              <a:moveTo>
                <a:pt x="1489385" y="0"/>
              </a:moveTo>
              <a:lnTo>
                <a:pt x="1489385" y="241517"/>
              </a:lnTo>
              <a:lnTo>
                <a:pt x="0" y="241517"/>
              </a:lnTo>
              <a:lnTo>
                <a:pt x="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2E2A2-14C4-4639-8394-B5A97EDA41BE}">
      <dsp:nvSpPr>
        <dsp:cNvPr id="0" name=""/>
        <dsp:cNvSpPr/>
      </dsp:nvSpPr>
      <dsp:spPr>
        <a:xfrm>
          <a:off x="3591877" y="2017464"/>
          <a:ext cx="2420250" cy="354405"/>
        </a:xfrm>
        <a:custGeom>
          <a:avLst/>
          <a:gdLst/>
          <a:ahLst/>
          <a:cxnLst/>
          <a:rect l="0" t="0" r="0" b="0"/>
          <a:pathLst>
            <a:path>
              <a:moveTo>
                <a:pt x="2420250" y="0"/>
              </a:moveTo>
              <a:lnTo>
                <a:pt x="2420250" y="241517"/>
              </a:lnTo>
              <a:lnTo>
                <a:pt x="0" y="241517"/>
              </a:lnTo>
              <a:lnTo>
                <a:pt x="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6A182-D85F-4D80-BB26-3FF8C7C883B6}">
      <dsp:nvSpPr>
        <dsp:cNvPr id="0" name=""/>
        <dsp:cNvSpPr/>
      </dsp:nvSpPr>
      <dsp:spPr>
        <a:xfrm>
          <a:off x="6012127" y="889254"/>
          <a:ext cx="1954817" cy="354405"/>
        </a:xfrm>
        <a:custGeom>
          <a:avLst/>
          <a:gdLst/>
          <a:ahLst/>
          <a:cxnLst/>
          <a:rect l="0" t="0" r="0" b="0"/>
          <a:pathLst>
            <a:path>
              <a:moveTo>
                <a:pt x="1954817" y="0"/>
              </a:moveTo>
              <a:lnTo>
                <a:pt x="1954817" y="241517"/>
              </a:lnTo>
              <a:lnTo>
                <a:pt x="0" y="241517"/>
              </a:lnTo>
              <a:lnTo>
                <a:pt x="0" y="3544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BF29B-1506-48DC-8394-24324F19399D}">
      <dsp:nvSpPr>
        <dsp:cNvPr id="0" name=""/>
        <dsp:cNvSpPr/>
      </dsp:nvSpPr>
      <dsp:spPr>
        <a:xfrm>
          <a:off x="7046808" y="115451"/>
          <a:ext cx="1840274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65F9F-FEDD-4353-957A-4FAC0623D186}">
      <dsp:nvSpPr>
        <dsp:cNvPr id="0" name=""/>
        <dsp:cNvSpPr/>
      </dsp:nvSpPr>
      <dsp:spPr>
        <a:xfrm>
          <a:off x="7182207" y="244080"/>
          <a:ext cx="1840274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বাস্তব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04871" y="266744"/>
        <a:ext cx="1794946" cy="728475"/>
      </dsp:txXfrm>
    </dsp:sp>
    <dsp:sp modelId="{5BD8AD58-5BD4-4220-85BA-915AB4A9AF7E}">
      <dsp:nvSpPr>
        <dsp:cNvPr id="0" name=""/>
        <dsp:cNvSpPr/>
      </dsp:nvSpPr>
      <dsp:spPr>
        <a:xfrm>
          <a:off x="5402833" y="1243660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FCC3E-3A77-4BAB-8951-EEEFA88E3BEB}">
      <dsp:nvSpPr>
        <dsp:cNvPr id="0" name=""/>
        <dsp:cNvSpPr/>
      </dsp:nvSpPr>
      <dsp:spPr>
        <a:xfrm>
          <a:off x="5538232" y="1372289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মূলদ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60896" y="1394953"/>
        <a:ext cx="1173259" cy="728475"/>
      </dsp:txXfrm>
    </dsp:sp>
    <dsp:sp modelId="{A40DD844-48A7-45F8-A0B4-D07426CC54C7}">
      <dsp:nvSpPr>
        <dsp:cNvPr id="0" name=""/>
        <dsp:cNvSpPr/>
      </dsp:nvSpPr>
      <dsp:spPr>
        <a:xfrm>
          <a:off x="2982583" y="2371870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93F86-77E3-4197-9FA7-D2F72F9FB127}">
      <dsp:nvSpPr>
        <dsp:cNvPr id="0" name=""/>
        <dsp:cNvSpPr/>
      </dsp:nvSpPr>
      <dsp:spPr>
        <a:xfrm>
          <a:off x="3117981" y="2500498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পূর্ণ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40645" y="2523162"/>
        <a:ext cx="1173259" cy="728475"/>
      </dsp:txXfrm>
    </dsp:sp>
    <dsp:sp modelId="{9C7FBDD4-A309-41B7-96DF-D85BA47DB61F}">
      <dsp:nvSpPr>
        <dsp:cNvPr id="0" name=""/>
        <dsp:cNvSpPr/>
      </dsp:nvSpPr>
      <dsp:spPr>
        <a:xfrm>
          <a:off x="1493198" y="3500079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2543F-2E6A-4D37-A2DF-7C6D8933760F}">
      <dsp:nvSpPr>
        <dsp:cNvPr id="0" name=""/>
        <dsp:cNvSpPr/>
      </dsp:nvSpPr>
      <dsp:spPr>
        <a:xfrm>
          <a:off x="1628596" y="362870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ধনাত্মক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51260" y="3651371"/>
        <a:ext cx="1173259" cy="728475"/>
      </dsp:txXfrm>
    </dsp:sp>
    <dsp:sp modelId="{1EC279C4-8276-4E2B-9E4C-4EFE79F5C6E3}">
      <dsp:nvSpPr>
        <dsp:cNvPr id="0" name=""/>
        <dsp:cNvSpPr/>
      </dsp:nvSpPr>
      <dsp:spPr>
        <a:xfrm>
          <a:off x="3813" y="4628288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47C88-EB91-4D14-8336-7DAE4F6F7B2E}">
      <dsp:nvSpPr>
        <dsp:cNvPr id="0" name=""/>
        <dsp:cNvSpPr/>
      </dsp:nvSpPr>
      <dsp:spPr>
        <a:xfrm>
          <a:off x="139211" y="475691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1875" y="4779581"/>
        <a:ext cx="1173259" cy="728475"/>
      </dsp:txXfrm>
    </dsp:sp>
    <dsp:sp modelId="{5396186E-0291-4B22-BAEE-C84293136319}">
      <dsp:nvSpPr>
        <dsp:cNvPr id="0" name=""/>
        <dsp:cNvSpPr/>
      </dsp:nvSpPr>
      <dsp:spPr>
        <a:xfrm>
          <a:off x="1493198" y="4628288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93120-8E11-439A-BEC0-3299A20A7528}">
      <dsp:nvSpPr>
        <dsp:cNvPr id="0" name=""/>
        <dsp:cNvSpPr/>
      </dsp:nvSpPr>
      <dsp:spPr>
        <a:xfrm>
          <a:off x="1628596" y="475691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1260" y="4779581"/>
        <a:ext cx="1173259" cy="728475"/>
      </dsp:txXfrm>
    </dsp:sp>
    <dsp:sp modelId="{D88803E7-1914-4567-932B-B377089F1CEF}">
      <dsp:nvSpPr>
        <dsp:cNvPr id="0" name=""/>
        <dsp:cNvSpPr/>
      </dsp:nvSpPr>
      <dsp:spPr>
        <a:xfrm>
          <a:off x="2938324" y="4643044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3B7A1-EE29-4ACA-A2C6-B0C4D5B46E64}">
      <dsp:nvSpPr>
        <dsp:cNvPr id="0" name=""/>
        <dsp:cNvSpPr/>
      </dsp:nvSpPr>
      <dsp:spPr>
        <a:xfrm>
          <a:off x="3073722" y="4771673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যৌগিক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6386" y="4794337"/>
        <a:ext cx="1173259" cy="728475"/>
      </dsp:txXfrm>
    </dsp:sp>
    <dsp:sp modelId="{1D8EC49E-3F85-4FA7-96F5-90793E55BA39}">
      <dsp:nvSpPr>
        <dsp:cNvPr id="0" name=""/>
        <dsp:cNvSpPr/>
      </dsp:nvSpPr>
      <dsp:spPr>
        <a:xfrm>
          <a:off x="2982583" y="3500079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E3401-23FB-48C0-A0E6-5E21B1380624}">
      <dsp:nvSpPr>
        <dsp:cNvPr id="0" name=""/>
        <dsp:cNvSpPr/>
      </dsp:nvSpPr>
      <dsp:spPr>
        <a:xfrm>
          <a:off x="3117981" y="362870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40645" y="3651371"/>
        <a:ext cx="1173259" cy="728475"/>
      </dsp:txXfrm>
    </dsp:sp>
    <dsp:sp modelId="{6FBA55C6-74EC-479E-9B81-9E695C7C2EDE}">
      <dsp:nvSpPr>
        <dsp:cNvPr id="0" name=""/>
        <dsp:cNvSpPr/>
      </dsp:nvSpPr>
      <dsp:spPr>
        <a:xfrm>
          <a:off x="4471968" y="3500079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B33E7-32C8-4542-A003-C7401CCB35CF}">
      <dsp:nvSpPr>
        <dsp:cNvPr id="0" name=""/>
        <dsp:cNvSpPr/>
      </dsp:nvSpPr>
      <dsp:spPr>
        <a:xfrm>
          <a:off x="4607366" y="362870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ঋণাত্মক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30030" y="3651371"/>
        <a:ext cx="1173259" cy="728475"/>
      </dsp:txXfrm>
    </dsp:sp>
    <dsp:sp modelId="{C165BC98-6E8D-42E0-A2EB-E8E8C8BED8CE}">
      <dsp:nvSpPr>
        <dsp:cNvPr id="0" name=""/>
        <dsp:cNvSpPr/>
      </dsp:nvSpPr>
      <dsp:spPr>
        <a:xfrm>
          <a:off x="7823084" y="2371870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DE92B-44F1-4D51-B0E3-3D12322B27D7}">
      <dsp:nvSpPr>
        <dsp:cNvPr id="0" name=""/>
        <dsp:cNvSpPr/>
      </dsp:nvSpPr>
      <dsp:spPr>
        <a:xfrm>
          <a:off x="7958483" y="2500498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ভগ্নাংশ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81147" y="2523162"/>
        <a:ext cx="1173259" cy="728475"/>
      </dsp:txXfrm>
    </dsp:sp>
    <dsp:sp modelId="{0D2AE662-2F2C-4351-945B-508F3D1B03C5}">
      <dsp:nvSpPr>
        <dsp:cNvPr id="0" name=""/>
        <dsp:cNvSpPr/>
      </dsp:nvSpPr>
      <dsp:spPr>
        <a:xfrm>
          <a:off x="5961353" y="3500079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FD635-6A5C-4506-822E-CC5627B43570}">
      <dsp:nvSpPr>
        <dsp:cNvPr id="0" name=""/>
        <dsp:cNvSpPr/>
      </dsp:nvSpPr>
      <dsp:spPr>
        <a:xfrm>
          <a:off x="6096751" y="362870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19415" y="3651371"/>
        <a:ext cx="1173259" cy="728475"/>
      </dsp:txXfrm>
    </dsp:sp>
    <dsp:sp modelId="{4490D262-06BE-47C2-8C0A-07C304ABE0E6}">
      <dsp:nvSpPr>
        <dsp:cNvPr id="0" name=""/>
        <dsp:cNvSpPr/>
      </dsp:nvSpPr>
      <dsp:spPr>
        <a:xfrm>
          <a:off x="4471968" y="4628288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54027-12F5-4CC5-AB66-4C9EEABD918B}">
      <dsp:nvSpPr>
        <dsp:cNvPr id="0" name=""/>
        <dsp:cNvSpPr/>
      </dsp:nvSpPr>
      <dsp:spPr>
        <a:xfrm>
          <a:off x="4607366" y="475691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প্রকৃত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30030" y="4779581"/>
        <a:ext cx="1173259" cy="728475"/>
      </dsp:txXfrm>
    </dsp:sp>
    <dsp:sp modelId="{B726B566-01A6-4383-AC74-61E1EC69D0BE}">
      <dsp:nvSpPr>
        <dsp:cNvPr id="0" name=""/>
        <dsp:cNvSpPr/>
      </dsp:nvSpPr>
      <dsp:spPr>
        <a:xfrm>
          <a:off x="5961353" y="4628288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45A47-5D1F-4A0E-80F5-72279FCB278C}">
      <dsp:nvSpPr>
        <dsp:cNvPr id="0" name=""/>
        <dsp:cNvSpPr/>
      </dsp:nvSpPr>
      <dsp:spPr>
        <a:xfrm>
          <a:off x="6096751" y="475691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অপ্রকৃত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19415" y="4779581"/>
        <a:ext cx="1173259" cy="728475"/>
      </dsp:txXfrm>
    </dsp:sp>
    <dsp:sp modelId="{D2E4A05B-B66A-434B-9F70-9AC84AA5FD9B}">
      <dsp:nvSpPr>
        <dsp:cNvPr id="0" name=""/>
        <dsp:cNvSpPr/>
      </dsp:nvSpPr>
      <dsp:spPr>
        <a:xfrm>
          <a:off x="7450738" y="4628288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68A87-DFF3-40E7-809E-E6729F831030}">
      <dsp:nvSpPr>
        <dsp:cNvPr id="0" name=""/>
        <dsp:cNvSpPr/>
      </dsp:nvSpPr>
      <dsp:spPr>
        <a:xfrm>
          <a:off x="7586137" y="475691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মিশ্র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08801" y="4779581"/>
        <a:ext cx="1173259" cy="728475"/>
      </dsp:txXfrm>
    </dsp:sp>
    <dsp:sp modelId="{71557181-35D6-4A5C-964C-02104E8240D4}">
      <dsp:nvSpPr>
        <dsp:cNvPr id="0" name=""/>
        <dsp:cNvSpPr/>
      </dsp:nvSpPr>
      <dsp:spPr>
        <a:xfrm>
          <a:off x="9684816" y="3500079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BDEB7-6556-46A3-90FD-6354CADA9F65}">
      <dsp:nvSpPr>
        <dsp:cNvPr id="0" name=""/>
        <dsp:cNvSpPr/>
      </dsp:nvSpPr>
      <dsp:spPr>
        <a:xfrm>
          <a:off x="9820214" y="362870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দশমিক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842878" y="3651371"/>
        <a:ext cx="1173259" cy="728475"/>
      </dsp:txXfrm>
    </dsp:sp>
    <dsp:sp modelId="{70DBA812-4C26-47A3-9759-A98B15DB9AD2}">
      <dsp:nvSpPr>
        <dsp:cNvPr id="0" name=""/>
        <dsp:cNvSpPr/>
      </dsp:nvSpPr>
      <dsp:spPr>
        <a:xfrm>
          <a:off x="8940123" y="4628288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B2B06-5D57-44BB-87E9-74651DF08B92}">
      <dsp:nvSpPr>
        <dsp:cNvPr id="0" name=""/>
        <dsp:cNvSpPr/>
      </dsp:nvSpPr>
      <dsp:spPr>
        <a:xfrm>
          <a:off x="9075522" y="475691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সসীম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098186" y="4779581"/>
        <a:ext cx="1173259" cy="728475"/>
      </dsp:txXfrm>
    </dsp:sp>
    <dsp:sp modelId="{0DDE2EA3-DF0C-4A4E-8314-D4A153CBEB99}">
      <dsp:nvSpPr>
        <dsp:cNvPr id="0" name=""/>
        <dsp:cNvSpPr/>
      </dsp:nvSpPr>
      <dsp:spPr>
        <a:xfrm>
          <a:off x="10429508" y="4628288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70A16-5683-4797-8627-C05F84EE732A}">
      <dsp:nvSpPr>
        <dsp:cNvPr id="0" name=""/>
        <dsp:cNvSpPr/>
      </dsp:nvSpPr>
      <dsp:spPr>
        <a:xfrm>
          <a:off x="10564907" y="475691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অসীম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আবৃত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587571" y="4779581"/>
        <a:ext cx="1173259" cy="728475"/>
      </dsp:txXfrm>
    </dsp:sp>
    <dsp:sp modelId="{75FBFD0E-78D3-444B-B192-099AC805E777}">
      <dsp:nvSpPr>
        <dsp:cNvPr id="0" name=""/>
        <dsp:cNvSpPr/>
      </dsp:nvSpPr>
      <dsp:spPr>
        <a:xfrm>
          <a:off x="9312469" y="1243660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C7AA6-2545-4974-9F1C-6A4241865E94}">
      <dsp:nvSpPr>
        <dsp:cNvPr id="0" name=""/>
        <dsp:cNvSpPr/>
      </dsp:nvSpPr>
      <dsp:spPr>
        <a:xfrm>
          <a:off x="9447868" y="1372289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অমূলদ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470532" y="1394953"/>
        <a:ext cx="1173259" cy="728475"/>
      </dsp:txXfrm>
    </dsp:sp>
    <dsp:sp modelId="{C4E837BB-8E3F-46A9-BFEA-CE927C03501E}">
      <dsp:nvSpPr>
        <dsp:cNvPr id="0" name=""/>
        <dsp:cNvSpPr/>
      </dsp:nvSpPr>
      <dsp:spPr>
        <a:xfrm>
          <a:off x="9312469" y="2371870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D96C6-BEDC-4511-B128-F645B4602130}">
      <dsp:nvSpPr>
        <dsp:cNvPr id="0" name=""/>
        <dsp:cNvSpPr/>
      </dsp:nvSpPr>
      <dsp:spPr>
        <a:xfrm>
          <a:off x="9447868" y="2500498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অসীম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অনাবৃত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দশমিক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470532" y="2523162"/>
        <a:ext cx="1173259" cy="728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49E4B-C7D4-48C4-9400-995ED5955C0C}">
      <dsp:nvSpPr>
        <dsp:cNvPr id="0" name=""/>
        <dsp:cNvSpPr/>
      </dsp:nvSpPr>
      <dsp:spPr>
        <a:xfrm>
          <a:off x="10050513" y="3634430"/>
          <a:ext cx="727070" cy="346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802"/>
              </a:lnTo>
              <a:lnTo>
                <a:pt x="727070" y="235802"/>
              </a:lnTo>
              <a:lnTo>
                <a:pt x="727070" y="3460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29EF8-C321-4F82-8885-9F98B6840A1F}">
      <dsp:nvSpPr>
        <dsp:cNvPr id="0" name=""/>
        <dsp:cNvSpPr/>
      </dsp:nvSpPr>
      <dsp:spPr>
        <a:xfrm>
          <a:off x="9323443" y="3634430"/>
          <a:ext cx="727070" cy="346019"/>
        </a:xfrm>
        <a:custGeom>
          <a:avLst/>
          <a:gdLst/>
          <a:ahLst/>
          <a:cxnLst/>
          <a:rect l="0" t="0" r="0" b="0"/>
          <a:pathLst>
            <a:path>
              <a:moveTo>
                <a:pt x="727070" y="0"/>
              </a:moveTo>
              <a:lnTo>
                <a:pt x="727070" y="235802"/>
              </a:lnTo>
              <a:lnTo>
                <a:pt x="0" y="235802"/>
              </a:lnTo>
              <a:lnTo>
                <a:pt x="0" y="3460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8B2BD-7345-410F-AF63-AA406C34E8E8}">
      <dsp:nvSpPr>
        <dsp:cNvPr id="0" name=""/>
        <dsp:cNvSpPr/>
      </dsp:nvSpPr>
      <dsp:spPr>
        <a:xfrm>
          <a:off x="8232837" y="2532919"/>
          <a:ext cx="1817675" cy="346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802"/>
              </a:lnTo>
              <a:lnTo>
                <a:pt x="1817675" y="235802"/>
              </a:lnTo>
              <a:lnTo>
                <a:pt x="1817675" y="3460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5810F-CC0C-4424-8BDE-2E28F8222E69}">
      <dsp:nvSpPr>
        <dsp:cNvPr id="0" name=""/>
        <dsp:cNvSpPr/>
      </dsp:nvSpPr>
      <dsp:spPr>
        <a:xfrm>
          <a:off x="6415161" y="3634430"/>
          <a:ext cx="1454140" cy="346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802"/>
              </a:lnTo>
              <a:lnTo>
                <a:pt x="1454140" y="235802"/>
              </a:lnTo>
              <a:lnTo>
                <a:pt x="1454140" y="3460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7447A-B751-4736-9A4A-0B94AB5B364D}">
      <dsp:nvSpPr>
        <dsp:cNvPr id="0" name=""/>
        <dsp:cNvSpPr/>
      </dsp:nvSpPr>
      <dsp:spPr>
        <a:xfrm>
          <a:off x="6369441" y="3634430"/>
          <a:ext cx="91440" cy="3460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0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1BF03-A6DC-4A79-B101-93E6D4F3038A}">
      <dsp:nvSpPr>
        <dsp:cNvPr id="0" name=""/>
        <dsp:cNvSpPr/>
      </dsp:nvSpPr>
      <dsp:spPr>
        <a:xfrm>
          <a:off x="4961020" y="3634430"/>
          <a:ext cx="1454140" cy="346019"/>
        </a:xfrm>
        <a:custGeom>
          <a:avLst/>
          <a:gdLst/>
          <a:ahLst/>
          <a:cxnLst/>
          <a:rect l="0" t="0" r="0" b="0"/>
          <a:pathLst>
            <a:path>
              <a:moveTo>
                <a:pt x="1454140" y="0"/>
              </a:moveTo>
              <a:lnTo>
                <a:pt x="1454140" y="235802"/>
              </a:lnTo>
              <a:lnTo>
                <a:pt x="0" y="235802"/>
              </a:lnTo>
              <a:lnTo>
                <a:pt x="0" y="3460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D8297-EBCB-4D04-B891-B8772CCF7470}">
      <dsp:nvSpPr>
        <dsp:cNvPr id="0" name=""/>
        <dsp:cNvSpPr/>
      </dsp:nvSpPr>
      <dsp:spPr>
        <a:xfrm>
          <a:off x="6415161" y="2532919"/>
          <a:ext cx="1817675" cy="346019"/>
        </a:xfrm>
        <a:custGeom>
          <a:avLst/>
          <a:gdLst/>
          <a:ahLst/>
          <a:cxnLst/>
          <a:rect l="0" t="0" r="0" b="0"/>
          <a:pathLst>
            <a:path>
              <a:moveTo>
                <a:pt x="1817675" y="0"/>
              </a:moveTo>
              <a:lnTo>
                <a:pt x="1817675" y="235802"/>
              </a:lnTo>
              <a:lnTo>
                <a:pt x="0" y="235802"/>
              </a:lnTo>
              <a:lnTo>
                <a:pt x="0" y="3460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6C663-6C56-4866-96A7-41F805619D39}">
      <dsp:nvSpPr>
        <dsp:cNvPr id="0" name=""/>
        <dsp:cNvSpPr/>
      </dsp:nvSpPr>
      <dsp:spPr>
        <a:xfrm>
          <a:off x="5869858" y="1431407"/>
          <a:ext cx="2362978" cy="346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802"/>
              </a:lnTo>
              <a:lnTo>
                <a:pt x="2362978" y="235802"/>
              </a:lnTo>
              <a:lnTo>
                <a:pt x="2362978" y="3460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482FD-AA54-4ABB-A777-9C08AD44C22B}">
      <dsp:nvSpPr>
        <dsp:cNvPr id="0" name=""/>
        <dsp:cNvSpPr/>
      </dsp:nvSpPr>
      <dsp:spPr>
        <a:xfrm>
          <a:off x="3506880" y="2532919"/>
          <a:ext cx="1454140" cy="346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802"/>
              </a:lnTo>
              <a:lnTo>
                <a:pt x="1454140" y="235802"/>
              </a:lnTo>
              <a:lnTo>
                <a:pt x="1454140" y="3460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846D0-D1B3-4C30-BACB-575004B2A4F1}">
      <dsp:nvSpPr>
        <dsp:cNvPr id="0" name=""/>
        <dsp:cNvSpPr/>
      </dsp:nvSpPr>
      <dsp:spPr>
        <a:xfrm>
          <a:off x="3461160" y="2532919"/>
          <a:ext cx="91440" cy="3460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0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ADFF7-E969-4C7F-B94D-25338E7418E6}">
      <dsp:nvSpPr>
        <dsp:cNvPr id="0" name=""/>
        <dsp:cNvSpPr/>
      </dsp:nvSpPr>
      <dsp:spPr>
        <a:xfrm>
          <a:off x="2052739" y="3634430"/>
          <a:ext cx="1410928" cy="360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209"/>
              </a:lnTo>
              <a:lnTo>
                <a:pt x="1410928" y="250209"/>
              </a:lnTo>
              <a:lnTo>
                <a:pt x="1410928" y="3604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3E5E8-6756-4156-A1B0-0690B6EFC906}">
      <dsp:nvSpPr>
        <dsp:cNvPr id="0" name=""/>
        <dsp:cNvSpPr/>
      </dsp:nvSpPr>
      <dsp:spPr>
        <a:xfrm>
          <a:off x="2007019" y="3634430"/>
          <a:ext cx="91440" cy="3460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0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0BCA6-755C-4270-9D11-7D54CEACC012}">
      <dsp:nvSpPr>
        <dsp:cNvPr id="0" name=""/>
        <dsp:cNvSpPr/>
      </dsp:nvSpPr>
      <dsp:spPr>
        <a:xfrm>
          <a:off x="598598" y="3634430"/>
          <a:ext cx="1454140" cy="346019"/>
        </a:xfrm>
        <a:custGeom>
          <a:avLst/>
          <a:gdLst/>
          <a:ahLst/>
          <a:cxnLst/>
          <a:rect l="0" t="0" r="0" b="0"/>
          <a:pathLst>
            <a:path>
              <a:moveTo>
                <a:pt x="1454140" y="0"/>
              </a:moveTo>
              <a:lnTo>
                <a:pt x="1454140" y="235802"/>
              </a:lnTo>
              <a:lnTo>
                <a:pt x="0" y="235802"/>
              </a:lnTo>
              <a:lnTo>
                <a:pt x="0" y="3460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8F96E-5515-4866-817F-9FA45E68762F}">
      <dsp:nvSpPr>
        <dsp:cNvPr id="0" name=""/>
        <dsp:cNvSpPr/>
      </dsp:nvSpPr>
      <dsp:spPr>
        <a:xfrm>
          <a:off x="2052739" y="2532919"/>
          <a:ext cx="1454140" cy="346019"/>
        </a:xfrm>
        <a:custGeom>
          <a:avLst/>
          <a:gdLst/>
          <a:ahLst/>
          <a:cxnLst/>
          <a:rect l="0" t="0" r="0" b="0"/>
          <a:pathLst>
            <a:path>
              <a:moveTo>
                <a:pt x="1454140" y="0"/>
              </a:moveTo>
              <a:lnTo>
                <a:pt x="1454140" y="235802"/>
              </a:lnTo>
              <a:lnTo>
                <a:pt x="0" y="235802"/>
              </a:lnTo>
              <a:lnTo>
                <a:pt x="0" y="3460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4A867-3650-4F8D-BB56-87C4D4DC11E0}">
      <dsp:nvSpPr>
        <dsp:cNvPr id="0" name=""/>
        <dsp:cNvSpPr/>
      </dsp:nvSpPr>
      <dsp:spPr>
        <a:xfrm>
          <a:off x="3506880" y="1431407"/>
          <a:ext cx="2362978" cy="346019"/>
        </a:xfrm>
        <a:custGeom>
          <a:avLst/>
          <a:gdLst/>
          <a:ahLst/>
          <a:cxnLst/>
          <a:rect l="0" t="0" r="0" b="0"/>
          <a:pathLst>
            <a:path>
              <a:moveTo>
                <a:pt x="2362978" y="0"/>
              </a:moveTo>
              <a:lnTo>
                <a:pt x="2362978" y="235802"/>
              </a:lnTo>
              <a:lnTo>
                <a:pt x="0" y="235802"/>
              </a:lnTo>
              <a:lnTo>
                <a:pt x="0" y="3460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7FF3F-35AE-492D-B658-4C70385C60D5}">
      <dsp:nvSpPr>
        <dsp:cNvPr id="0" name=""/>
        <dsp:cNvSpPr/>
      </dsp:nvSpPr>
      <dsp:spPr>
        <a:xfrm>
          <a:off x="4379100" y="675915"/>
          <a:ext cx="2981517" cy="755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D6198-DE92-42A3-A52B-AAEBF12FABCB}">
      <dsp:nvSpPr>
        <dsp:cNvPr id="0" name=""/>
        <dsp:cNvSpPr/>
      </dsp:nvSpPr>
      <dsp:spPr>
        <a:xfrm>
          <a:off x="4511294" y="801500"/>
          <a:ext cx="2981517" cy="755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মূলদ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33422" y="823628"/>
        <a:ext cx="2937261" cy="711236"/>
      </dsp:txXfrm>
    </dsp:sp>
    <dsp:sp modelId="{C237275A-A54C-432A-B5DA-4E0B875339FA}">
      <dsp:nvSpPr>
        <dsp:cNvPr id="0" name=""/>
        <dsp:cNvSpPr/>
      </dsp:nvSpPr>
      <dsp:spPr>
        <a:xfrm>
          <a:off x="2912004" y="1777427"/>
          <a:ext cx="1189751" cy="755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0ED45-A417-4354-A8FF-4317BFDB2DE3}">
      <dsp:nvSpPr>
        <dsp:cNvPr id="0" name=""/>
        <dsp:cNvSpPr/>
      </dsp:nvSpPr>
      <dsp:spPr>
        <a:xfrm>
          <a:off x="3044198" y="1903012"/>
          <a:ext cx="1189751" cy="755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পূর্ণ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66326" y="1925140"/>
        <a:ext cx="1145495" cy="711236"/>
      </dsp:txXfrm>
    </dsp:sp>
    <dsp:sp modelId="{A37FBDAC-81CD-4063-B27A-D9D6C802BDC8}">
      <dsp:nvSpPr>
        <dsp:cNvPr id="0" name=""/>
        <dsp:cNvSpPr/>
      </dsp:nvSpPr>
      <dsp:spPr>
        <a:xfrm>
          <a:off x="1457863" y="2878938"/>
          <a:ext cx="1189751" cy="755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1366B-965F-4645-ABF8-2BE9B21EACD4}">
      <dsp:nvSpPr>
        <dsp:cNvPr id="0" name=""/>
        <dsp:cNvSpPr/>
      </dsp:nvSpPr>
      <dsp:spPr>
        <a:xfrm>
          <a:off x="1590058" y="3004523"/>
          <a:ext cx="1189751" cy="755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ধনাত্মক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12186" y="3026651"/>
        <a:ext cx="1145495" cy="711236"/>
      </dsp:txXfrm>
    </dsp:sp>
    <dsp:sp modelId="{1EC279C4-8276-4E2B-9E4C-4EFE79F5C6E3}">
      <dsp:nvSpPr>
        <dsp:cNvPr id="0" name=""/>
        <dsp:cNvSpPr/>
      </dsp:nvSpPr>
      <dsp:spPr>
        <a:xfrm>
          <a:off x="3722" y="3980450"/>
          <a:ext cx="1189751" cy="755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47C88-EB91-4D14-8336-7DAE4F6F7B2E}">
      <dsp:nvSpPr>
        <dsp:cNvPr id="0" name=""/>
        <dsp:cNvSpPr/>
      </dsp:nvSpPr>
      <dsp:spPr>
        <a:xfrm>
          <a:off x="135917" y="4106035"/>
          <a:ext cx="1189751" cy="755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8045" y="4128163"/>
        <a:ext cx="1145495" cy="711236"/>
      </dsp:txXfrm>
    </dsp:sp>
    <dsp:sp modelId="{5396186E-0291-4B22-BAEE-C84293136319}">
      <dsp:nvSpPr>
        <dsp:cNvPr id="0" name=""/>
        <dsp:cNvSpPr/>
      </dsp:nvSpPr>
      <dsp:spPr>
        <a:xfrm>
          <a:off x="1457863" y="3980450"/>
          <a:ext cx="1189751" cy="755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93120-8E11-439A-BEC0-3299A20A7528}">
      <dsp:nvSpPr>
        <dsp:cNvPr id="0" name=""/>
        <dsp:cNvSpPr/>
      </dsp:nvSpPr>
      <dsp:spPr>
        <a:xfrm>
          <a:off x="1590058" y="4106035"/>
          <a:ext cx="1189751" cy="755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2186" y="4128163"/>
        <a:ext cx="1145495" cy="711236"/>
      </dsp:txXfrm>
    </dsp:sp>
    <dsp:sp modelId="{D88803E7-1914-4567-932B-B377089F1CEF}">
      <dsp:nvSpPr>
        <dsp:cNvPr id="0" name=""/>
        <dsp:cNvSpPr/>
      </dsp:nvSpPr>
      <dsp:spPr>
        <a:xfrm>
          <a:off x="2868792" y="3994857"/>
          <a:ext cx="1189751" cy="755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3B7A1-EE29-4ACA-A2C6-B0C4D5B46E64}">
      <dsp:nvSpPr>
        <dsp:cNvPr id="0" name=""/>
        <dsp:cNvSpPr/>
      </dsp:nvSpPr>
      <dsp:spPr>
        <a:xfrm>
          <a:off x="3000987" y="4120442"/>
          <a:ext cx="1189751" cy="755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যৌগিক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23115" y="4142570"/>
        <a:ext cx="1145495" cy="711236"/>
      </dsp:txXfrm>
    </dsp:sp>
    <dsp:sp modelId="{51C71ACB-63A2-49D4-A8B2-C4810183E86D}">
      <dsp:nvSpPr>
        <dsp:cNvPr id="0" name=""/>
        <dsp:cNvSpPr/>
      </dsp:nvSpPr>
      <dsp:spPr>
        <a:xfrm>
          <a:off x="2912004" y="2878938"/>
          <a:ext cx="1189751" cy="755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9FEB1-A33C-4D38-A64E-82BB6E4880A3}">
      <dsp:nvSpPr>
        <dsp:cNvPr id="0" name=""/>
        <dsp:cNvSpPr/>
      </dsp:nvSpPr>
      <dsp:spPr>
        <a:xfrm>
          <a:off x="3044198" y="3004523"/>
          <a:ext cx="1189751" cy="755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66326" y="3026651"/>
        <a:ext cx="1145495" cy="711236"/>
      </dsp:txXfrm>
    </dsp:sp>
    <dsp:sp modelId="{AEC42520-536B-43B3-8741-154D5DFCA756}">
      <dsp:nvSpPr>
        <dsp:cNvPr id="0" name=""/>
        <dsp:cNvSpPr/>
      </dsp:nvSpPr>
      <dsp:spPr>
        <a:xfrm>
          <a:off x="4366145" y="2878938"/>
          <a:ext cx="1189751" cy="755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515E2-75F7-425B-957A-2146665F2BDF}">
      <dsp:nvSpPr>
        <dsp:cNvPr id="0" name=""/>
        <dsp:cNvSpPr/>
      </dsp:nvSpPr>
      <dsp:spPr>
        <a:xfrm>
          <a:off x="4498339" y="3004523"/>
          <a:ext cx="1189751" cy="755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ঋণাত্মক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20467" y="3026651"/>
        <a:ext cx="1145495" cy="711236"/>
      </dsp:txXfrm>
    </dsp:sp>
    <dsp:sp modelId="{2F4168BD-800F-458B-9801-671657398711}">
      <dsp:nvSpPr>
        <dsp:cNvPr id="0" name=""/>
        <dsp:cNvSpPr/>
      </dsp:nvSpPr>
      <dsp:spPr>
        <a:xfrm>
          <a:off x="7637961" y="1777427"/>
          <a:ext cx="1189751" cy="755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53574-C7E5-4CD9-BABE-9ACE3D3C8A09}">
      <dsp:nvSpPr>
        <dsp:cNvPr id="0" name=""/>
        <dsp:cNvSpPr/>
      </dsp:nvSpPr>
      <dsp:spPr>
        <a:xfrm>
          <a:off x="7770156" y="1903012"/>
          <a:ext cx="1189751" cy="755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ভগ্নাংশ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92284" y="1925140"/>
        <a:ext cx="1145495" cy="711236"/>
      </dsp:txXfrm>
    </dsp:sp>
    <dsp:sp modelId="{AF8EF20C-66CD-4174-A970-BA9989A7F8F2}">
      <dsp:nvSpPr>
        <dsp:cNvPr id="0" name=""/>
        <dsp:cNvSpPr/>
      </dsp:nvSpPr>
      <dsp:spPr>
        <a:xfrm>
          <a:off x="5820285" y="2878938"/>
          <a:ext cx="1189751" cy="755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4111D-29FA-42A3-B355-66BDD6EA92B1}">
      <dsp:nvSpPr>
        <dsp:cNvPr id="0" name=""/>
        <dsp:cNvSpPr/>
      </dsp:nvSpPr>
      <dsp:spPr>
        <a:xfrm>
          <a:off x="5952480" y="3004523"/>
          <a:ext cx="1189751" cy="755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74608" y="3026651"/>
        <a:ext cx="1145495" cy="711236"/>
      </dsp:txXfrm>
    </dsp:sp>
    <dsp:sp modelId="{4490D262-06BE-47C2-8C0A-07C304ABE0E6}">
      <dsp:nvSpPr>
        <dsp:cNvPr id="0" name=""/>
        <dsp:cNvSpPr/>
      </dsp:nvSpPr>
      <dsp:spPr>
        <a:xfrm>
          <a:off x="4366145" y="3980450"/>
          <a:ext cx="1189751" cy="755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54027-12F5-4CC5-AB66-4C9EEABD918B}">
      <dsp:nvSpPr>
        <dsp:cNvPr id="0" name=""/>
        <dsp:cNvSpPr/>
      </dsp:nvSpPr>
      <dsp:spPr>
        <a:xfrm>
          <a:off x="4498339" y="4106035"/>
          <a:ext cx="1189751" cy="755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প্রকৃত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20467" y="4128163"/>
        <a:ext cx="1145495" cy="711236"/>
      </dsp:txXfrm>
    </dsp:sp>
    <dsp:sp modelId="{B726B566-01A6-4383-AC74-61E1EC69D0BE}">
      <dsp:nvSpPr>
        <dsp:cNvPr id="0" name=""/>
        <dsp:cNvSpPr/>
      </dsp:nvSpPr>
      <dsp:spPr>
        <a:xfrm>
          <a:off x="5820285" y="3980450"/>
          <a:ext cx="1189751" cy="755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45A47-5D1F-4A0E-80F5-72279FCB278C}">
      <dsp:nvSpPr>
        <dsp:cNvPr id="0" name=""/>
        <dsp:cNvSpPr/>
      </dsp:nvSpPr>
      <dsp:spPr>
        <a:xfrm>
          <a:off x="5952480" y="4106035"/>
          <a:ext cx="1189751" cy="755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অপ্রকৃত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74608" y="4128163"/>
        <a:ext cx="1145495" cy="711236"/>
      </dsp:txXfrm>
    </dsp:sp>
    <dsp:sp modelId="{D2E4A05B-B66A-434B-9F70-9AC84AA5FD9B}">
      <dsp:nvSpPr>
        <dsp:cNvPr id="0" name=""/>
        <dsp:cNvSpPr/>
      </dsp:nvSpPr>
      <dsp:spPr>
        <a:xfrm>
          <a:off x="7274426" y="3980450"/>
          <a:ext cx="1189751" cy="755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68A87-DFF3-40E7-809E-E6729F831030}">
      <dsp:nvSpPr>
        <dsp:cNvPr id="0" name=""/>
        <dsp:cNvSpPr/>
      </dsp:nvSpPr>
      <dsp:spPr>
        <a:xfrm>
          <a:off x="7406621" y="4106035"/>
          <a:ext cx="1189751" cy="755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মিশ্র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28749" y="4128163"/>
        <a:ext cx="1145495" cy="711236"/>
      </dsp:txXfrm>
    </dsp:sp>
    <dsp:sp modelId="{1F157D1F-5967-4097-977F-791463BA50B7}">
      <dsp:nvSpPr>
        <dsp:cNvPr id="0" name=""/>
        <dsp:cNvSpPr/>
      </dsp:nvSpPr>
      <dsp:spPr>
        <a:xfrm>
          <a:off x="9455637" y="2878938"/>
          <a:ext cx="1189751" cy="755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F24B4-8077-4B01-BD72-9368F9F90B99}">
      <dsp:nvSpPr>
        <dsp:cNvPr id="0" name=""/>
        <dsp:cNvSpPr/>
      </dsp:nvSpPr>
      <dsp:spPr>
        <a:xfrm>
          <a:off x="9587832" y="3004523"/>
          <a:ext cx="1189751" cy="755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দশমিক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609960" y="3026651"/>
        <a:ext cx="1145495" cy="711236"/>
      </dsp:txXfrm>
    </dsp:sp>
    <dsp:sp modelId="{70DBA812-4C26-47A3-9759-A98B15DB9AD2}">
      <dsp:nvSpPr>
        <dsp:cNvPr id="0" name=""/>
        <dsp:cNvSpPr/>
      </dsp:nvSpPr>
      <dsp:spPr>
        <a:xfrm>
          <a:off x="8728567" y="3980450"/>
          <a:ext cx="1189751" cy="755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B2B06-5D57-44BB-87E9-74651DF08B92}">
      <dsp:nvSpPr>
        <dsp:cNvPr id="0" name=""/>
        <dsp:cNvSpPr/>
      </dsp:nvSpPr>
      <dsp:spPr>
        <a:xfrm>
          <a:off x="8860761" y="4106035"/>
          <a:ext cx="1189751" cy="755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সসীম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882889" y="4128163"/>
        <a:ext cx="1145495" cy="711236"/>
      </dsp:txXfrm>
    </dsp:sp>
    <dsp:sp modelId="{0DDE2EA3-DF0C-4A4E-8314-D4A153CBEB99}">
      <dsp:nvSpPr>
        <dsp:cNvPr id="0" name=""/>
        <dsp:cNvSpPr/>
      </dsp:nvSpPr>
      <dsp:spPr>
        <a:xfrm>
          <a:off x="10182708" y="3980450"/>
          <a:ext cx="1189751" cy="755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70A16-5683-4797-8627-C05F84EE732A}">
      <dsp:nvSpPr>
        <dsp:cNvPr id="0" name=""/>
        <dsp:cNvSpPr/>
      </dsp:nvSpPr>
      <dsp:spPr>
        <a:xfrm>
          <a:off x="10314902" y="4106035"/>
          <a:ext cx="1189751" cy="755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অসীম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আবৃত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337030" y="4128163"/>
        <a:ext cx="1145495" cy="711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6C81-23DB-4950-8C4D-945C745EE338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9053-4DA2-483E-88CD-D3CE022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6C81-23DB-4950-8C4D-945C745EE338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9053-4DA2-483E-88CD-D3CE022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6C81-23DB-4950-8C4D-945C745EE338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9053-4DA2-483E-88CD-D3CE022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6C81-23DB-4950-8C4D-945C745EE338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9053-4DA2-483E-88CD-D3CE022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8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6C81-23DB-4950-8C4D-945C745EE338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9053-4DA2-483E-88CD-D3CE022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3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6C81-23DB-4950-8C4D-945C745EE338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9053-4DA2-483E-88CD-D3CE022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8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6C81-23DB-4950-8C4D-945C745EE338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9053-4DA2-483E-88CD-D3CE022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3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6C81-23DB-4950-8C4D-945C745EE338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9053-4DA2-483E-88CD-D3CE022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9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6C81-23DB-4950-8C4D-945C745EE338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9053-4DA2-483E-88CD-D3CE022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2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6C81-23DB-4950-8C4D-945C745EE338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9053-4DA2-483E-88CD-D3CE022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9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6C81-23DB-4950-8C4D-945C745EE338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9053-4DA2-483E-88CD-D3CE022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3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76C81-23DB-4950-8C4D-945C745EE338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A9053-4DA2-483E-88CD-D3CE022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8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0" y="0"/>
            <a:ext cx="11924797" cy="60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6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5576" y="161365"/>
            <a:ext cx="4948518" cy="156966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prstMaterial="translucentPowder">
            <a:bevelT w="381000" prst="angle"/>
            <a:extrusionClr>
              <a:schemeClr val="accent2">
                <a:lumMod val="75000"/>
              </a:schemeClr>
            </a:extrusionClr>
            <a:contourClr>
              <a:srgbClr val="7030A0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9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9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9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7520" y="2442754"/>
            <a:ext cx="7053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#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অঋনাত্বক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7520" y="3027529"/>
            <a:ext cx="595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#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সসীম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দসমিক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7520" y="3612304"/>
            <a:ext cx="654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#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দসমিক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114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8046720" y="966651"/>
            <a:ext cx="26126" cy="39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167052" y="0"/>
            <a:ext cx="3200399" cy="1015663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  <a:softEdge rad="12700"/>
          </a:effectLst>
          <a:scene3d>
            <a:camera prst="orthographicFront"/>
            <a:lightRig rig="twoPt" dir="t">
              <a:rot lat="0" lon="0" rev="0"/>
            </a:lightRig>
          </a:scene3d>
          <a:sp3d prstMaterial="translucentPowder">
            <a:bevelT w="203200" h="57150" prst="angle"/>
            <a:extrusionClr>
              <a:schemeClr val="accent2">
                <a:lumMod val="75000"/>
              </a:schemeClr>
            </a:extrusionClr>
            <a:contourClr>
              <a:srgbClr val="7030A0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66682" y="1328263"/>
            <a:ext cx="982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167655"/>
              </p:ext>
            </p:extLst>
          </p:nvPr>
        </p:nvGraphicFramePr>
        <p:xfrm>
          <a:off x="1631576" y="1099955"/>
          <a:ext cx="717177" cy="104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" name="Equation" r:id="rId3" imgW="139680" imgH="393480" progId="Equation.3">
                  <p:embed/>
                </p:oleObj>
              </mc:Choice>
              <mc:Fallback>
                <p:oleObj name="Equation" r:id="rId3" imgW="139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1576" y="1099955"/>
                        <a:ext cx="717177" cy="1041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470623"/>
              </p:ext>
            </p:extLst>
          </p:nvPr>
        </p:nvGraphicFramePr>
        <p:xfrm>
          <a:off x="1649505" y="2135806"/>
          <a:ext cx="717177" cy="104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" name="Equation" r:id="rId3" imgW="139680" imgH="393480" progId="Equation.3">
                  <p:embed/>
                </p:oleObj>
              </mc:Choice>
              <mc:Fallback>
                <p:oleObj name="Equation" r:id="rId3" imgW="139680" imgH="393480" progId="Equation.3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9505" y="2135806"/>
                        <a:ext cx="717177" cy="1041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qual 1"/>
          <p:cNvSpPr/>
          <p:nvPr/>
        </p:nvSpPr>
        <p:spPr>
          <a:xfrm>
            <a:off x="2403564" y="2525872"/>
            <a:ext cx="535577" cy="30876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1211" y="2312126"/>
            <a:ext cx="442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0.714285714287. . . . .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qual 9"/>
          <p:cNvSpPr/>
          <p:nvPr/>
        </p:nvSpPr>
        <p:spPr>
          <a:xfrm>
            <a:off x="2403564" y="3423050"/>
            <a:ext cx="535577" cy="30876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023099"/>
              </p:ext>
            </p:extLst>
          </p:nvPr>
        </p:nvGraphicFramePr>
        <p:xfrm>
          <a:off x="2939141" y="2936480"/>
          <a:ext cx="1954648" cy="86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" name="Equation" r:id="rId5" imgW="634680" imgH="279360" progId="Equation.3">
                  <p:embed/>
                </p:oleObj>
              </mc:Choice>
              <mc:Fallback>
                <p:oleObj name="Equation" r:id="rId5" imgW="63468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9141" y="2936480"/>
                        <a:ext cx="1954648" cy="86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649505" y="3920343"/>
            <a:ext cx="95323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 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বারবার 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শেষ অংকের উপর পৌনঃপুনিক বিন্দু 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3600" b="1" dirty="0">
              <a:solidFill>
                <a:srgbClr val="4472C4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2" grpId="0" animBg="1"/>
      <p:bldP spid="3" grpId="0"/>
      <p:bldP spid="10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599" y="300446"/>
            <a:ext cx="5844989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woPt" dir="t"/>
          </a:scene3d>
          <a:sp3d prstMaterial="softEdge">
            <a:bevelT w="355600" prst="angle"/>
            <a:bevelB w="0" h="0"/>
            <a:extrusionClr>
              <a:srgbClr val="00B0F0"/>
            </a:extrusionClr>
            <a:contourClr>
              <a:schemeClr val="accent2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438398"/>
            <a:ext cx="6165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880555"/>
              </p:ext>
            </p:extLst>
          </p:nvPr>
        </p:nvGraphicFramePr>
        <p:xfrm>
          <a:off x="2660276" y="2054987"/>
          <a:ext cx="739588" cy="141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0276" y="2054987"/>
                        <a:ext cx="739588" cy="1413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711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8457" y="115521"/>
            <a:ext cx="106201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 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রুপান্তরের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95451" y="2561101"/>
                <a:ext cx="7876902" cy="667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6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42.34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3600" b="1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bn-IN" sz="36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b="1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 </a:t>
                </a:r>
                <a:r>
                  <a:rPr lang="bn-IN" sz="36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451" y="2561101"/>
                <a:ext cx="7876902" cy="667427"/>
              </a:xfrm>
              <a:prstGeom prst="rect">
                <a:avLst/>
              </a:prstGeom>
              <a:blipFill>
                <a:blip r:embed="rId2"/>
                <a:stretch>
                  <a:fillRect l="-2399" t="-15455" r="-155" b="-3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96006" y="1544054"/>
            <a:ext cx="100074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 বিন্দুর পর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 অংশে যতগুলো অংক আছে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ততগুলো নয় (</a:t>
            </a:r>
            <a:r>
              <a:rPr lang="en-US" sz="3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এবং 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অনাবৃত্ত অংশে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যতগুলো অংক আছে ততগুলো শূন্য (</a:t>
            </a:r>
            <a:r>
              <a:rPr lang="en-US" sz="32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61536" y="1544054"/>
            <a:ext cx="10185825" cy="221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78541" y="1017241"/>
            <a:ext cx="59723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 </a:t>
            </a: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পৌনঃ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পনঃ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 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 সংখ্যা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97145" y="1017242"/>
            <a:ext cx="3906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 অংশ বাদে বাকি অংশ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659223" y="4177552"/>
            <a:ext cx="4383414" cy="47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qual 13"/>
          <p:cNvSpPr/>
          <p:nvPr/>
        </p:nvSpPr>
        <p:spPr>
          <a:xfrm>
            <a:off x="2011678" y="4010297"/>
            <a:ext cx="574768" cy="35269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7653" y="2557008"/>
            <a:ext cx="199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42 3478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661959" y="4010297"/>
            <a:ext cx="408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67302" y="2547231"/>
            <a:ext cx="1314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42 34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80560" y="4225244"/>
            <a:ext cx="642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Equal 24"/>
          <p:cNvSpPr/>
          <p:nvPr/>
        </p:nvSpPr>
        <p:spPr>
          <a:xfrm>
            <a:off x="2011678" y="5078420"/>
            <a:ext cx="574768" cy="35269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911059" y="4763960"/>
                <a:ext cx="3139001" cy="981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𝟒𝟏𝟗𝟐𝟒𝟒</m:t>
                        </m:r>
                      </m:num>
                      <m:den>
                        <m:r>
                          <a:rPr lang="en-US" sz="4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𝟗𝟗</m:t>
                        </m:r>
                        <m: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𝟑𝟒𝟗𝟑𝟕</m:t>
                        </m:r>
                      </m:num>
                      <m:den>
                        <m: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𝟖𝟐𝟓</m:t>
                        </m:r>
                      </m:den>
                    </m:f>
                  </m:oMath>
                </a14:m>
                <a:endParaRPr lang="en-US" sz="40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059" y="4763960"/>
                <a:ext cx="3139001" cy="981615"/>
              </a:xfrm>
              <a:prstGeom prst="rect">
                <a:avLst/>
              </a:prstGeom>
              <a:blipFill>
                <a:blip r:embed="rId4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8880" y="4849697"/>
            <a:ext cx="1995294" cy="963251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6850847" y="1335660"/>
            <a:ext cx="408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02228" y="823407"/>
            <a:ext cx="9170125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93767" y="745031"/>
            <a:ext cx="917012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067302" y="2537074"/>
                <a:ext cx="1774845" cy="667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42.34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302" y="2537074"/>
                <a:ext cx="1774845" cy="667427"/>
              </a:xfrm>
              <a:prstGeom prst="rect">
                <a:avLst/>
              </a:prstGeom>
              <a:blipFill>
                <a:blip r:embed="rId6"/>
                <a:stretch>
                  <a:fillRect l="-10309" t="-12727"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981619" y="4214305"/>
            <a:ext cx="646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11973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0.30052 0.1907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09297 0.1648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8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8229 0.1564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7" grpId="0"/>
      <p:bldP spid="8" grpId="0"/>
      <p:bldP spid="14" grpId="0" animBg="1"/>
      <p:bldP spid="15" grpId="0"/>
      <p:bldP spid="21" grpId="0"/>
      <p:bldP spid="24" grpId="0"/>
      <p:bldP spid="25" grpId="0" animBg="1"/>
      <p:bldP spid="26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2590" y="1067528"/>
            <a:ext cx="17363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6 2309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915966"/>
              </p:ext>
            </p:extLst>
          </p:nvPr>
        </p:nvGraphicFramePr>
        <p:xfrm>
          <a:off x="1750229" y="750522"/>
          <a:ext cx="1697183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" name="Equation" r:id="rId3" imgW="507960" imgH="279360" progId="Equation.3">
                  <p:embed/>
                </p:oleObj>
              </mc:Choice>
              <mc:Fallback>
                <p:oleObj name="Equation" r:id="rId3" imgW="50796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0229" y="750522"/>
                        <a:ext cx="1697183" cy="1005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11038" y="1083330"/>
            <a:ext cx="928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6 2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inus 6"/>
          <p:cNvSpPr/>
          <p:nvPr/>
        </p:nvSpPr>
        <p:spPr>
          <a:xfrm>
            <a:off x="6016513" y="2221831"/>
            <a:ext cx="632012" cy="10609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576398" y="2550935"/>
            <a:ext cx="3001030" cy="116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24095" y="2503694"/>
            <a:ext cx="98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999</a:t>
            </a:r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qual 12"/>
          <p:cNvSpPr/>
          <p:nvPr/>
        </p:nvSpPr>
        <p:spPr>
          <a:xfrm>
            <a:off x="3450515" y="3480166"/>
            <a:ext cx="946674" cy="5239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7189" y="3197337"/>
            <a:ext cx="1262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62247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397189" y="3730850"/>
            <a:ext cx="1294500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27063" y="3737457"/>
            <a:ext cx="1251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9990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Equal 18"/>
          <p:cNvSpPr/>
          <p:nvPr/>
        </p:nvSpPr>
        <p:spPr>
          <a:xfrm>
            <a:off x="3493112" y="4540759"/>
            <a:ext cx="946674" cy="5239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4509" y="4255036"/>
            <a:ext cx="1443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20749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525818" y="4810591"/>
            <a:ext cx="1184136" cy="102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37628" y="4827416"/>
            <a:ext cx="1087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3330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Equal 25"/>
          <p:cNvSpPr/>
          <p:nvPr/>
        </p:nvSpPr>
        <p:spPr>
          <a:xfrm>
            <a:off x="6098602" y="4511975"/>
            <a:ext cx="946674" cy="5239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35612" y="4481573"/>
            <a:ext cx="34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7437241" y="4763558"/>
            <a:ext cx="971666" cy="104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454568" y="4220827"/>
            <a:ext cx="937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01756" y="4773960"/>
            <a:ext cx="1116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3330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Equal 32"/>
          <p:cNvSpPr/>
          <p:nvPr/>
        </p:nvSpPr>
        <p:spPr>
          <a:xfrm>
            <a:off x="3450515" y="2290983"/>
            <a:ext cx="946674" cy="5239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50515" y="1159862"/>
            <a:ext cx="7601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95246" y="84292"/>
            <a:ext cx="3239908" cy="1048981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  <a:softEdge rad="12700"/>
          </a:effectLst>
          <a:scene3d>
            <a:camera prst="orthographicFront"/>
            <a:lightRig rig="twoPt" dir="t">
              <a:rot lat="0" lon="0" rev="0"/>
            </a:lightRig>
          </a:scene3d>
          <a:sp3d prstMaterial="translucentPowder">
            <a:bevelT w="387350" h="254000" prst="angle"/>
            <a:extrusionClr>
              <a:schemeClr val="accent2">
                <a:lumMod val="75000"/>
              </a:schemeClr>
            </a:extrusionClr>
            <a:contourClr>
              <a:srgbClr val="7030A0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549671"/>
              </p:ext>
            </p:extLst>
          </p:nvPr>
        </p:nvGraphicFramePr>
        <p:xfrm>
          <a:off x="1773727" y="753802"/>
          <a:ext cx="1673685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" name="Equation" r:id="rId3" imgW="507960" imgH="279360" progId="Equation.3">
                  <p:embed/>
                </p:oleObj>
              </mc:Choice>
              <mc:Fallback>
                <p:oleObj name="Equation" r:id="rId3" imgW="507960" imgH="27936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3727" y="753802"/>
                        <a:ext cx="1673685" cy="1005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15200" y="2460256"/>
            <a:ext cx="74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০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6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00117 0.156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21367 0.1159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41093 0.1157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47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7" grpId="0" animBg="1"/>
      <p:bldP spid="11" grpId="0"/>
      <p:bldP spid="13" grpId="0" animBg="1"/>
      <p:bldP spid="14" grpId="0"/>
      <p:bldP spid="18" grpId="0"/>
      <p:bldP spid="19" grpId="0" animBg="1"/>
      <p:bldP spid="20" grpId="0"/>
      <p:bldP spid="22" grpId="0"/>
      <p:bldP spid="26" grpId="0" animBg="1"/>
      <p:bldP spid="27" grpId="0"/>
      <p:bldP spid="31" grpId="0"/>
      <p:bldP spid="32" grpId="0"/>
      <p:bldP spid="33" grpId="0" animBg="1"/>
      <p:bldP spid="42" grpId="0"/>
      <p:bldP spid="43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3553" y="143435"/>
            <a:ext cx="7530353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woPt" dir="t"/>
          </a:scene3d>
          <a:sp3d extrusionH="381000" contourW="57150" prstMaterial="translucentPowder">
            <a:bevelT w="381000" prst="angle"/>
            <a:extrusionClr>
              <a:srgbClr val="002060"/>
            </a:extrusionClr>
            <a:contourClr>
              <a:srgbClr val="00B0F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7393" y="2130894"/>
            <a:ext cx="5127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17726"/>
              </p:ext>
            </p:extLst>
          </p:nvPr>
        </p:nvGraphicFramePr>
        <p:xfrm>
          <a:off x="2191092" y="1858635"/>
          <a:ext cx="1115604" cy="79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Equation" r:id="rId3" imgW="393480" imgH="279360" progId="Equation.3">
                  <p:embed/>
                </p:oleObj>
              </mc:Choice>
              <mc:Fallback>
                <p:oleObj name="Equation" r:id="rId3" imgW="39348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1092" y="1858635"/>
                        <a:ext cx="1115604" cy="791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359617"/>
              </p:ext>
            </p:extLst>
          </p:nvPr>
        </p:nvGraphicFramePr>
        <p:xfrm>
          <a:off x="4021686" y="1908727"/>
          <a:ext cx="1516965" cy="741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Equation" r:id="rId5" imgW="571320" imgH="279360" progId="Equation.3">
                  <p:embed/>
                </p:oleObj>
              </mc:Choice>
              <mc:Fallback>
                <p:oleObj name="Equation" r:id="rId5" imgW="57132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21686" y="1908727"/>
                        <a:ext cx="1516965" cy="741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06696" y="2130894"/>
            <a:ext cx="821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8305" y="0"/>
            <a:ext cx="5056095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556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4578" y="1992196"/>
            <a:ext cx="1020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4,6,9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3692" y="3159640"/>
            <a:ext cx="10076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. . . . .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-4, -3, -2, -1, 0, +1, +2, +3, +4, . . . . 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3692" y="4729300"/>
            <a:ext cx="971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8846" y="4236857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খ) X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76060" y="4190691"/>
            <a:ext cx="1074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গ) Z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416424" y="2576971"/>
            <a:ext cx="2223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1956" y="2574865"/>
            <a:ext cx="2402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6612" y="2574865"/>
            <a:ext cx="2205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অখন্ড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04043" y="2574865"/>
            <a:ext cx="2178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52307" y="423685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ঘ) 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80566" y="4190692"/>
            <a:ext cx="105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355182" y="5287994"/>
            <a:ext cx="2569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4476445" y="5257025"/>
            <a:ext cx="2480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7507940" y="5200428"/>
            <a:ext cx="4615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19119" y="5769552"/>
            <a:ext cx="5514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3239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7" grpId="1"/>
      <p:bldP spid="8" grpId="0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7"/>
            <a:ext cx="12192000" cy="59710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5736" y="1595761"/>
            <a:ext cx="956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ভগ্নাশে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407837"/>
              </p:ext>
            </p:extLst>
          </p:nvPr>
        </p:nvGraphicFramePr>
        <p:xfrm>
          <a:off x="1344384" y="1488436"/>
          <a:ext cx="471352" cy="81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Equation" r:id="rId4" imgW="228600" imgH="393480" progId="Equation.3">
                  <p:embed/>
                </p:oleObj>
              </mc:Choice>
              <mc:Fallback>
                <p:oleObj name="Equation" r:id="rId4" imgW="228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4384" y="1488436"/>
                        <a:ext cx="471352" cy="811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71277" y="2573130"/>
            <a:ext cx="796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ভগ্নাশে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566209"/>
              </p:ext>
            </p:extLst>
          </p:nvPr>
        </p:nvGraphicFramePr>
        <p:xfrm>
          <a:off x="617490" y="2339140"/>
          <a:ext cx="1453787" cy="820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Equation" r:id="rId6" imgW="495000" imgH="279360" progId="Equation.3">
                  <p:embed/>
                </p:oleObj>
              </mc:Choice>
              <mc:Fallback>
                <p:oleObj name="Equation" r:id="rId6" imgW="49500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7490" y="2339140"/>
                        <a:ext cx="1453787" cy="820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31235" y="26127"/>
            <a:ext cx="3500718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222250" prst="angle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6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96"/>
            <a:ext cx="11958918" cy="60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4683"/>
            <a:ext cx="12193057" cy="6344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025" y="2054049"/>
            <a:ext cx="4084674" cy="3932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974" y="2054049"/>
            <a:ext cx="3968840" cy="50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9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333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647" y="53788"/>
            <a:ext cx="6709223" cy="248921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6350">
            <a:bevelT w="133350" h="0" prst="angle"/>
            <a:contourClr>
              <a:schemeClr val="accent2">
                <a:lumMod val="75000"/>
              </a:schemeClr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696122" y="3022069"/>
            <a:ext cx="3653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/১০ম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6731" y="3022069"/>
            <a:ext cx="34154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--/--/২০১৮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43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2" y="121024"/>
            <a:ext cx="11335870" cy="619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58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07497689"/>
              </p:ext>
            </p:extLst>
          </p:nvPr>
        </p:nvGraphicFramePr>
        <p:xfrm>
          <a:off x="269709" y="192925"/>
          <a:ext cx="11787308" cy="564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1334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96753" y="3267636"/>
            <a:ext cx="1685365" cy="168536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4455457" y="2346583"/>
            <a:ext cx="3558989" cy="3032236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98244" y="1538779"/>
            <a:ext cx="4500282" cy="385797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37095" y="3522674"/>
            <a:ext cx="1685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1,2,3, . .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12,50,. .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082119" y="4141690"/>
            <a:ext cx="2468367" cy="1793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744532" y="3028979"/>
            <a:ext cx="3101788" cy="3585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390966" y="1844954"/>
            <a:ext cx="1491212" cy="313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46692" y="2662596"/>
            <a:ext cx="3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41698" y="1574636"/>
            <a:ext cx="3478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-1,-2,-3,-4, . . . . . 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gular Pentagon 18"/>
          <p:cNvSpPr/>
          <p:nvPr/>
        </p:nvSpPr>
        <p:spPr>
          <a:xfrm>
            <a:off x="2432509" y="52299"/>
            <a:ext cx="7458636" cy="5342964"/>
          </a:xfrm>
          <a:prstGeom prst="pentagon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198660" y="1242049"/>
            <a:ext cx="2734234" cy="1399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402518"/>
              </p:ext>
            </p:extLst>
          </p:nvPr>
        </p:nvGraphicFramePr>
        <p:xfrm>
          <a:off x="5467255" y="466218"/>
          <a:ext cx="452720" cy="7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" name="Equation" r:id="rId3" imgW="152280" imgH="660240" progId="Equation.3">
                  <p:embed/>
                </p:oleObj>
              </mc:Choice>
              <mc:Fallback>
                <p:oleObj name="Equation" r:id="rId3" imgW="15228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7255" y="466218"/>
                        <a:ext cx="452720" cy="7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110843"/>
              </p:ext>
            </p:extLst>
          </p:nvPr>
        </p:nvGraphicFramePr>
        <p:xfrm>
          <a:off x="5838915" y="488718"/>
          <a:ext cx="11685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" name="Equation" r:id="rId5" imgW="317160" imgH="660240" progId="Equation.3">
                  <p:embed/>
                </p:oleObj>
              </mc:Choice>
              <mc:Fallback>
                <p:oleObj name="Equation" r:id="rId5" imgW="31716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38915" y="488718"/>
                        <a:ext cx="1168587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739499" y="440410"/>
            <a:ext cx="28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59770" y="3888993"/>
            <a:ext cx="2312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94259" y="2723781"/>
            <a:ext cx="1924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অখন্ড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32894" y="1502919"/>
            <a:ext cx="1954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13300" y="1008956"/>
            <a:ext cx="210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1.24, 2.35, . .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956589" y="681028"/>
            <a:ext cx="3066118" cy="4248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019595" y="284905"/>
            <a:ext cx="1918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91144" y="956539"/>
            <a:ext cx="1996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57903" y="5395263"/>
            <a:ext cx="4500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মূলদ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8210" y="3903158"/>
            <a:ext cx="1108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602630"/>
              </p:ext>
            </p:extLst>
          </p:nvPr>
        </p:nvGraphicFramePr>
        <p:xfrm>
          <a:off x="687426" y="3984472"/>
          <a:ext cx="2348846" cy="1115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" name="Equation" r:id="rId7" imgW="1015920" imgH="482400" progId="Equation.3">
                  <p:embed/>
                </p:oleObj>
              </mc:Choice>
              <mc:Fallback>
                <p:oleObj name="Equation" r:id="rId7" imgW="101592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7426" y="3984472"/>
                        <a:ext cx="2348846" cy="1115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37892" y="4104436"/>
            <a:ext cx="13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50991" y="3326487"/>
            <a:ext cx="2674584" cy="1478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83963" y="5181488"/>
            <a:ext cx="2197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অমূলদ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41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5" grpId="0"/>
      <p:bldP spid="17" grpId="0"/>
      <p:bldP spid="19" grpId="0" animBg="1"/>
      <p:bldP spid="24" grpId="0"/>
      <p:bldP spid="25" grpId="0" build="allAtOnce"/>
      <p:bldP spid="27" grpId="0"/>
      <p:bldP spid="27" grpId="1"/>
      <p:bldP spid="28" grpId="0"/>
      <p:bldP spid="28" grpId="1"/>
      <p:bldP spid="29" grpId="0"/>
      <p:bldP spid="38" grpId="0"/>
      <p:bldP spid="38" grpId="1"/>
      <p:bldP spid="39" grpId="0"/>
      <p:bldP spid="39" grpId="1"/>
      <p:bldP spid="40" grpId="0"/>
      <p:bldP spid="42" grpId="0"/>
      <p:bldP spid="44" grpId="0"/>
      <p:bldP spid="45" grpId="0" animBg="1"/>
      <p:bldP spid="46" grpId="0"/>
      <p:bldP spid="4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716"/>
            <a:ext cx="12070080" cy="1862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87350" contourW="76200" prstMaterial="translucentPowder">
            <a:bevelT w="342900" h="215900" prst="angle"/>
            <a:extrusionClr>
              <a:schemeClr val="accent2">
                <a:lumMod val="50000"/>
              </a:schemeClr>
            </a:extrusionClr>
            <a:contourClr>
              <a:srgbClr val="00206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115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1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11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3976" y="3101788"/>
            <a:ext cx="8373035" cy="20159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81000" contourW="76200" prstMaterial="translucentPowder">
            <a:bevelT w="381000" h="254000" prst="angle"/>
            <a:bevelB/>
            <a:extrusionClr>
              <a:srgbClr val="0070C0"/>
            </a:extrusionClr>
            <a:contourClr>
              <a:srgbClr val="7030A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en-US" sz="12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5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en-US" sz="12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endParaRPr lang="en-US" sz="12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8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963" y="326258"/>
            <a:ext cx="9049743" cy="1107996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woPt" dir="t"/>
          </a:scene3d>
          <a:sp3d prstMaterial="translucentPowder">
            <a:bevelT w="273050" prst="angle"/>
            <a:extrusionClr>
              <a:srgbClr val="7030A0"/>
            </a:extrusionClr>
            <a:contourClr>
              <a:srgbClr val="7030A0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- - -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1057" y="1904752"/>
            <a:ext cx="10804060" cy="39086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84042" y="2402540"/>
            <a:ext cx="6387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7765" y="4182938"/>
            <a:ext cx="10418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6021" y="4948306"/>
            <a:ext cx="10288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Isosceles Triangle 13"/>
          <p:cNvSpPr/>
          <p:nvPr/>
        </p:nvSpPr>
        <p:spPr>
          <a:xfrm rot="5400000">
            <a:off x="1484041" y="2402540"/>
            <a:ext cx="499719" cy="499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1484040" y="3252964"/>
            <a:ext cx="499719" cy="499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5400000">
            <a:off x="1484039" y="4188553"/>
            <a:ext cx="499719" cy="499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1438963" y="4948306"/>
            <a:ext cx="499719" cy="499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16183" y="3252964"/>
            <a:ext cx="932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সসীম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791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9885677"/>
              </p:ext>
            </p:extLst>
          </p:nvPr>
        </p:nvGraphicFramePr>
        <p:xfrm>
          <a:off x="269709" y="192925"/>
          <a:ext cx="11508377" cy="553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3936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447</Words>
  <Application>Microsoft Office PowerPoint</Application>
  <PresentationFormat>Widescreen</PresentationFormat>
  <Paragraphs>119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Nazim</dc:creator>
  <cp:lastModifiedBy>User</cp:lastModifiedBy>
  <cp:revision>173</cp:revision>
  <dcterms:created xsi:type="dcterms:W3CDTF">2018-01-08T18:29:31Z</dcterms:created>
  <dcterms:modified xsi:type="dcterms:W3CDTF">2020-08-19T12:26:16Z</dcterms:modified>
</cp:coreProperties>
</file>