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684B6-9E73-4738-B087-915B3D81C98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7D855D-D02F-4408-855F-2D0911B64B70}">
      <dgm:prSet phldrT="[Text]" phldr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7DEDC1F4-076D-488A-9389-395676182936}" type="parTrans" cxnId="{4D0CA1F5-4447-43EE-931C-E1330F735B88}">
      <dgm:prSet/>
      <dgm:spPr/>
      <dgm:t>
        <a:bodyPr/>
        <a:lstStyle/>
        <a:p>
          <a:endParaRPr lang="en-US"/>
        </a:p>
      </dgm:t>
    </dgm:pt>
    <dgm:pt modelId="{6BE7AAA9-F889-4DCD-BB31-047B0A6A3845}" type="sibTrans" cxnId="{4D0CA1F5-4447-43EE-931C-E1330F735B88}">
      <dgm:prSet/>
      <dgm:spPr/>
      <dgm:t>
        <a:bodyPr/>
        <a:lstStyle/>
        <a:p>
          <a:endParaRPr lang="en-US"/>
        </a:p>
      </dgm:t>
    </dgm:pt>
    <dgm:pt modelId="{B43314E6-86D5-444B-9E60-133BD2DB8203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জন্ম ১৯২৬ সালের ২৫ সেপ্টেম্বর ফরিদপুর জেলায়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6FB172-9321-454D-85FC-69BF1855F028}" type="parTrans" cxnId="{11CDA9D2-9848-41AA-885B-A256DDBA0744}">
      <dgm:prSet/>
      <dgm:spPr/>
      <dgm:t>
        <a:bodyPr/>
        <a:lstStyle/>
        <a:p>
          <a:endParaRPr lang="en-US"/>
        </a:p>
      </dgm:t>
    </dgm:pt>
    <dgm:pt modelId="{86B20EAC-D5B9-46D2-B9D8-E109E44E79B9}" type="sibTrans" cxnId="{11CDA9D2-9848-41AA-885B-A256DDBA0744}">
      <dgm:prSet/>
      <dgm:spPr/>
      <dgm:t>
        <a:bodyPr/>
        <a:lstStyle/>
        <a:p>
          <a:endParaRPr lang="en-US"/>
        </a:p>
      </dgm:t>
    </dgm:pt>
    <dgm:pt modelId="{F4178865-0B14-4DAC-8CF2-004355253B8C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পিতা ই এইচ চৌধুরী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9C4C5C-3D4D-43E9-9F1D-CDA609F8E287}" type="parTrans" cxnId="{D9BC1A29-ECF9-4E20-A439-49938798061C}">
      <dgm:prSet/>
      <dgm:spPr/>
      <dgm:t>
        <a:bodyPr/>
        <a:lstStyle/>
        <a:p>
          <a:endParaRPr lang="en-US"/>
        </a:p>
      </dgm:t>
    </dgm:pt>
    <dgm:pt modelId="{D2D17DA5-752A-4B88-A3CE-FA82185396D8}" type="sibTrans" cxnId="{D9BC1A29-ECF9-4E20-A439-49938798061C}">
      <dgm:prSet/>
      <dgm:spPr/>
      <dgm:t>
        <a:bodyPr/>
        <a:lstStyle/>
        <a:p>
          <a:endParaRPr lang="en-US"/>
        </a:p>
      </dgm:t>
    </dgm:pt>
    <dgm:pt modelId="{2450A18E-D316-45C4-99F5-9D3E26734F5F}">
      <dgm:prSet phldrT="[Text]" custT="1"/>
      <dgm:spPr/>
      <dgm:t>
        <a:bodyPr/>
        <a:lstStyle/>
        <a:p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মাতা লতিফা চৌধুরী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29204C9-0937-4669-BB6E-AB6BC915FB4A}" type="parTrans" cxnId="{39649FA3-32B7-44F0-9BF5-6077DA3ECCF1}">
      <dgm:prSet/>
      <dgm:spPr/>
      <dgm:t>
        <a:bodyPr/>
        <a:lstStyle/>
        <a:p>
          <a:endParaRPr lang="en-US"/>
        </a:p>
      </dgm:t>
    </dgm:pt>
    <dgm:pt modelId="{B1F3B3DD-CB93-4BAB-B7D1-3DC3ED9557F1}" type="sibTrans" cxnId="{39649FA3-32B7-44F0-9BF5-6077DA3ECCF1}">
      <dgm:prSet/>
      <dgm:spPr/>
      <dgm:t>
        <a:bodyPr/>
        <a:lstStyle/>
        <a:p>
          <a:endParaRPr lang="en-US"/>
        </a:p>
      </dgm:t>
    </dgm:pt>
    <dgm:pt modelId="{92779D26-1361-49BA-A4FF-084D46629426}">
      <dgm:prSet phldrT="[Text]"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পিতা ছিলেন আউটডোর ডিসপেন্সারি মেডিকেল অফিসার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DE70AD-477A-4439-A7FA-D82DA1FB76FB}" type="parTrans" cxnId="{6B8996EA-FE7B-4041-B0C8-847A38C053C3}">
      <dgm:prSet/>
      <dgm:spPr/>
      <dgm:t>
        <a:bodyPr/>
        <a:lstStyle/>
        <a:p>
          <a:endParaRPr lang="en-US"/>
        </a:p>
      </dgm:t>
    </dgm:pt>
    <dgm:pt modelId="{47D726AA-2635-4F35-86AF-F3D90664A6C0}" type="sibTrans" cxnId="{6B8996EA-FE7B-4041-B0C8-847A38C053C3}">
      <dgm:prSet/>
      <dgm:spPr/>
      <dgm:t>
        <a:bodyPr/>
        <a:lstStyle/>
        <a:p>
          <a:endParaRPr lang="en-US"/>
        </a:p>
      </dgm:t>
    </dgm:pt>
    <dgm:pt modelId="{79488B5E-D0AE-48BD-9E25-D82F9F8EB012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মৃত্যু ৫ জানুয়ারী ২০১২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ECC7E4-4764-4EC4-BEF9-E56604CC785A}" type="parTrans" cxnId="{C46C3660-E71D-4C13-A9C0-E445C2F95575}">
      <dgm:prSet/>
      <dgm:spPr/>
      <dgm:t>
        <a:bodyPr/>
        <a:lstStyle/>
        <a:p>
          <a:endParaRPr lang="en-US"/>
        </a:p>
      </dgm:t>
    </dgm:pt>
    <dgm:pt modelId="{3475E180-D650-46EC-9A68-0ECC8B525406}" type="sibTrans" cxnId="{C46C3660-E71D-4C13-A9C0-E445C2F95575}">
      <dgm:prSet/>
      <dgm:spPr/>
      <dgm:t>
        <a:bodyPr/>
        <a:lstStyle/>
        <a:p>
          <a:endParaRPr lang="en-US"/>
        </a:p>
      </dgm:t>
    </dgm:pt>
    <dgm:pt modelId="{33F9189A-43AC-4FA2-8BE2-47C9AA43253C}" type="pres">
      <dgm:prSet presAssocID="{05B684B6-9E73-4738-B087-915B3D81C98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3DA6404-C22E-4AAB-BBF6-732E983DA460}" type="pres">
      <dgm:prSet presAssocID="{1E7D855D-D02F-4408-855F-2D0911B64B70}" presName="centerShape" presStyleLbl="node0" presStyleIdx="0" presStyleCnt="1" custScaleX="95139" custScaleY="96379"/>
      <dgm:spPr/>
    </dgm:pt>
    <dgm:pt modelId="{1849EC48-5F27-472C-B9E5-9269E0B01656}" type="pres">
      <dgm:prSet presAssocID="{876FB172-9321-454D-85FC-69BF1855F028}" presName="Name9" presStyleLbl="parChTrans1D2" presStyleIdx="0" presStyleCnt="5"/>
      <dgm:spPr/>
    </dgm:pt>
    <dgm:pt modelId="{BB8C45C5-F7EB-43A3-B46C-BF7573DF0615}" type="pres">
      <dgm:prSet presAssocID="{876FB172-9321-454D-85FC-69BF1855F028}" presName="connTx" presStyleLbl="parChTrans1D2" presStyleIdx="0" presStyleCnt="5"/>
      <dgm:spPr/>
    </dgm:pt>
    <dgm:pt modelId="{AEEA6769-49E2-4C8A-9FB9-7B3178EC2D3D}" type="pres">
      <dgm:prSet presAssocID="{B43314E6-86D5-444B-9E60-133BD2DB8203}" presName="node" presStyleLbl="node1" presStyleIdx="0" presStyleCnt="5" custScaleX="187507">
        <dgm:presLayoutVars>
          <dgm:bulletEnabled val="1"/>
        </dgm:presLayoutVars>
      </dgm:prSet>
      <dgm:spPr/>
    </dgm:pt>
    <dgm:pt modelId="{3364EAB5-C2EC-49D1-A190-FDB19BF03DCA}" type="pres">
      <dgm:prSet presAssocID="{6DECC7E4-4764-4EC4-BEF9-E56604CC785A}" presName="Name9" presStyleLbl="parChTrans1D2" presStyleIdx="1" presStyleCnt="5"/>
      <dgm:spPr/>
    </dgm:pt>
    <dgm:pt modelId="{CD71F1ED-9625-4328-B554-33AD198E92EF}" type="pres">
      <dgm:prSet presAssocID="{6DECC7E4-4764-4EC4-BEF9-E56604CC785A}" presName="connTx" presStyleLbl="parChTrans1D2" presStyleIdx="1" presStyleCnt="5"/>
      <dgm:spPr/>
    </dgm:pt>
    <dgm:pt modelId="{A4BA9180-CC4C-47FC-BA8F-2DDFE179DC82}" type="pres">
      <dgm:prSet presAssocID="{79488B5E-D0AE-48BD-9E25-D82F9F8EB012}" presName="node" presStyleLbl="node1" presStyleIdx="1" presStyleCnt="5" custScaleX="187507" custRadScaleRad="143101" custRadScaleInc="7783">
        <dgm:presLayoutVars>
          <dgm:bulletEnabled val="1"/>
        </dgm:presLayoutVars>
      </dgm:prSet>
      <dgm:spPr/>
    </dgm:pt>
    <dgm:pt modelId="{6DE6F0ED-3688-4876-BD81-CA195DC3A7C8}" type="pres">
      <dgm:prSet presAssocID="{6E9C4C5C-3D4D-43E9-9F1D-CDA609F8E287}" presName="Name9" presStyleLbl="parChTrans1D2" presStyleIdx="2" presStyleCnt="5"/>
      <dgm:spPr/>
    </dgm:pt>
    <dgm:pt modelId="{7A2DE2B8-38E8-4E85-B227-F44DB6A7BBB8}" type="pres">
      <dgm:prSet presAssocID="{6E9C4C5C-3D4D-43E9-9F1D-CDA609F8E287}" presName="connTx" presStyleLbl="parChTrans1D2" presStyleIdx="2" presStyleCnt="5"/>
      <dgm:spPr/>
    </dgm:pt>
    <dgm:pt modelId="{9A834AAE-0E15-410B-AA3F-1370EA88D078}" type="pres">
      <dgm:prSet presAssocID="{F4178865-0B14-4DAC-8CF2-004355253B8C}" presName="node" presStyleLbl="node1" presStyleIdx="2" presStyleCnt="5" custScaleX="176748" custRadScaleRad="151073" custRadScaleInc="-71141">
        <dgm:presLayoutVars>
          <dgm:bulletEnabled val="1"/>
        </dgm:presLayoutVars>
      </dgm:prSet>
      <dgm:spPr/>
    </dgm:pt>
    <dgm:pt modelId="{624A9509-8BA9-4E19-9299-7517480B1F6F}" type="pres">
      <dgm:prSet presAssocID="{229204C9-0937-4669-BB6E-AB6BC915FB4A}" presName="Name9" presStyleLbl="parChTrans1D2" presStyleIdx="3" presStyleCnt="5"/>
      <dgm:spPr/>
    </dgm:pt>
    <dgm:pt modelId="{E0EB4BC1-B52A-49F5-AE91-1DB08534160B}" type="pres">
      <dgm:prSet presAssocID="{229204C9-0937-4669-BB6E-AB6BC915FB4A}" presName="connTx" presStyleLbl="parChTrans1D2" presStyleIdx="3" presStyleCnt="5"/>
      <dgm:spPr/>
    </dgm:pt>
    <dgm:pt modelId="{1B6B0119-CF28-4DC8-B012-58A82A79BD4F}" type="pres">
      <dgm:prSet presAssocID="{2450A18E-D316-45C4-99F5-9D3E26734F5F}" presName="node" presStyleLbl="node1" presStyleIdx="3" presStyleCnt="5" custScaleX="210600" custRadScaleRad="96428" custRadScaleInc="-944">
        <dgm:presLayoutVars>
          <dgm:bulletEnabled val="1"/>
        </dgm:presLayoutVars>
      </dgm:prSet>
      <dgm:spPr/>
    </dgm:pt>
    <dgm:pt modelId="{2308E8D5-6433-477F-AAE9-649C6BF039E0}" type="pres">
      <dgm:prSet presAssocID="{08DE70AD-477A-4439-A7FA-D82DA1FB76FB}" presName="Name9" presStyleLbl="parChTrans1D2" presStyleIdx="4" presStyleCnt="5"/>
      <dgm:spPr/>
    </dgm:pt>
    <dgm:pt modelId="{5A1C7E74-0972-4BF8-8CE9-F2476223BAFB}" type="pres">
      <dgm:prSet presAssocID="{08DE70AD-477A-4439-A7FA-D82DA1FB76FB}" presName="connTx" presStyleLbl="parChTrans1D2" presStyleIdx="4" presStyleCnt="5"/>
      <dgm:spPr/>
    </dgm:pt>
    <dgm:pt modelId="{65384A5B-169A-40B7-9CC5-15BBB3F9D1ED}" type="pres">
      <dgm:prSet presAssocID="{92779D26-1361-49BA-A4FF-084D46629426}" presName="node" presStyleLbl="node1" presStyleIdx="4" presStyleCnt="5" custScaleX="193686" custRadScaleRad="155779" custRadScaleInc="-1507">
        <dgm:presLayoutVars>
          <dgm:bulletEnabled val="1"/>
        </dgm:presLayoutVars>
      </dgm:prSet>
      <dgm:spPr/>
    </dgm:pt>
  </dgm:ptLst>
  <dgm:cxnLst>
    <dgm:cxn modelId="{D9BC1A29-ECF9-4E20-A439-49938798061C}" srcId="{1E7D855D-D02F-4408-855F-2D0911B64B70}" destId="{F4178865-0B14-4DAC-8CF2-004355253B8C}" srcOrd="2" destOrd="0" parTransId="{6E9C4C5C-3D4D-43E9-9F1D-CDA609F8E287}" sibTransId="{D2D17DA5-752A-4B88-A3CE-FA82185396D8}"/>
    <dgm:cxn modelId="{64BC702B-BDDA-4750-831F-485701EBC9A5}" type="presOf" srcId="{92779D26-1361-49BA-A4FF-084D46629426}" destId="{65384A5B-169A-40B7-9CC5-15BBB3F9D1ED}" srcOrd="0" destOrd="0" presId="urn:microsoft.com/office/officeart/2005/8/layout/radial1"/>
    <dgm:cxn modelId="{05D8D73E-1C21-4763-B509-7F177516D1F6}" type="presOf" srcId="{876FB172-9321-454D-85FC-69BF1855F028}" destId="{1849EC48-5F27-472C-B9E5-9269E0B01656}" srcOrd="0" destOrd="0" presId="urn:microsoft.com/office/officeart/2005/8/layout/radial1"/>
    <dgm:cxn modelId="{C46C3660-E71D-4C13-A9C0-E445C2F95575}" srcId="{1E7D855D-D02F-4408-855F-2D0911B64B70}" destId="{79488B5E-D0AE-48BD-9E25-D82F9F8EB012}" srcOrd="1" destOrd="0" parTransId="{6DECC7E4-4764-4EC4-BEF9-E56604CC785A}" sibTransId="{3475E180-D650-46EC-9A68-0ECC8B525406}"/>
    <dgm:cxn modelId="{2155A068-D8C9-4B49-B360-7E7C8A3B31B8}" type="presOf" srcId="{6E9C4C5C-3D4D-43E9-9F1D-CDA609F8E287}" destId="{6DE6F0ED-3688-4876-BD81-CA195DC3A7C8}" srcOrd="0" destOrd="0" presId="urn:microsoft.com/office/officeart/2005/8/layout/radial1"/>
    <dgm:cxn modelId="{F4B0F352-4E9E-4629-B852-44527F2BD5E1}" type="presOf" srcId="{05B684B6-9E73-4738-B087-915B3D81C98F}" destId="{33F9189A-43AC-4FA2-8BE2-47C9AA43253C}" srcOrd="0" destOrd="0" presId="urn:microsoft.com/office/officeart/2005/8/layout/radial1"/>
    <dgm:cxn modelId="{45BF4657-61F5-4D60-BA51-DF8FA131F49D}" type="presOf" srcId="{6DECC7E4-4764-4EC4-BEF9-E56604CC785A}" destId="{3364EAB5-C2EC-49D1-A190-FDB19BF03DCA}" srcOrd="0" destOrd="0" presId="urn:microsoft.com/office/officeart/2005/8/layout/radial1"/>
    <dgm:cxn modelId="{708D0379-3392-489D-AC80-BD39EA1EC068}" type="presOf" srcId="{876FB172-9321-454D-85FC-69BF1855F028}" destId="{BB8C45C5-F7EB-43A3-B46C-BF7573DF0615}" srcOrd="1" destOrd="0" presId="urn:microsoft.com/office/officeart/2005/8/layout/radial1"/>
    <dgm:cxn modelId="{95107885-1C2C-4EC0-B656-3BC86CD924CD}" type="presOf" srcId="{1E7D855D-D02F-4408-855F-2D0911B64B70}" destId="{F3DA6404-C22E-4AAB-BBF6-732E983DA460}" srcOrd="0" destOrd="0" presId="urn:microsoft.com/office/officeart/2005/8/layout/radial1"/>
    <dgm:cxn modelId="{1B5F2487-3489-4CAB-989E-3B102CC815C0}" type="presOf" srcId="{229204C9-0937-4669-BB6E-AB6BC915FB4A}" destId="{E0EB4BC1-B52A-49F5-AE91-1DB08534160B}" srcOrd="1" destOrd="0" presId="urn:microsoft.com/office/officeart/2005/8/layout/radial1"/>
    <dgm:cxn modelId="{D95C4793-1CDC-4019-BE1E-2D6A88AB5AB4}" type="presOf" srcId="{79488B5E-D0AE-48BD-9E25-D82F9F8EB012}" destId="{A4BA9180-CC4C-47FC-BA8F-2DDFE179DC82}" srcOrd="0" destOrd="0" presId="urn:microsoft.com/office/officeart/2005/8/layout/radial1"/>
    <dgm:cxn modelId="{39649FA3-32B7-44F0-9BF5-6077DA3ECCF1}" srcId="{1E7D855D-D02F-4408-855F-2D0911B64B70}" destId="{2450A18E-D316-45C4-99F5-9D3E26734F5F}" srcOrd="3" destOrd="0" parTransId="{229204C9-0937-4669-BB6E-AB6BC915FB4A}" sibTransId="{B1F3B3DD-CB93-4BAB-B7D1-3DC3ED9557F1}"/>
    <dgm:cxn modelId="{3749A2B9-7755-4AF4-BFC0-396359A50409}" type="presOf" srcId="{08DE70AD-477A-4439-A7FA-D82DA1FB76FB}" destId="{2308E8D5-6433-477F-AAE9-649C6BF039E0}" srcOrd="0" destOrd="0" presId="urn:microsoft.com/office/officeart/2005/8/layout/radial1"/>
    <dgm:cxn modelId="{E1D39CC9-DDA9-4F07-8B21-4B682DBAC03B}" type="presOf" srcId="{08DE70AD-477A-4439-A7FA-D82DA1FB76FB}" destId="{5A1C7E74-0972-4BF8-8CE9-F2476223BAFB}" srcOrd="1" destOrd="0" presId="urn:microsoft.com/office/officeart/2005/8/layout/radial1"/>
    <dgm:cxn modelId="{269E66CA-9D04-4BD9-8884-B2E86E012605}" type="presOf" srcId="{B43314E6-86D5-444B-9E60-133BD2DB8203}" destId="{AEEA6769-49E2-4C8A-9FB9-7B3178EC2D3D}" srcOrd="0" destOrd="0" presId="urn:microsoft.com/office/officeart/2005/8/layout/radial1"/>
    <dgm:cxn modelId="{11CDA9D2-9848-41AA-885B-A256DDBA0744}" srcId="{1E7D855D-D02F-4408-855F-2D0911B64B70}" destId="{B43314E6-86D5-444B-9E60-133BD2DB8203}" srcOrd="0" destOrd="0" parTransId="{876FB172-9321-454D-85FC-69BF1855F028}" sibTransId="{86B20EAC-D5B9-46D2-B9D8-E109E44E79B9}"/>
    <dgm:cxn modelId="{6F675BD3-30B5-481D-BDB3-9CFC3F217E64}" type="presOf" srcId="{6DECC7E4-4764-4EC4-BEF9-E56604CC785A}" destId="{CD71F1ED-9625-4328-B554-33AD198E92EF}" srcOrd="1" destOrd="0" presId="urn:microsoft.com/office/officeart/2005/8/layout/radial1"/>
    <dgm:cxn modelId="{D3E855D3-EBE2-47EC-8F1B-9A9277D8E10E}" type="presOf" srcId="{6E9C4C5C-3D4D-43E9-9F1D-CDA609F8E287}" destId="{7A2DE2B8-38E8-4E85-B227-F44DB6A7BBB8}" srcOrd="1" destOrd="0" presId="urn:microsoft.com/office/officeart/2005/8/layout/radial1"/>
    <dgm:cxn modelId="{CA46BFD3-B0DB-4989-AD9C-84AFD77FFB1C}" type="presOf" srcId="{229204C9-0937-4669-BB6E-AB6BC915FB4A}" destId="{624A9509-8BA9-4E19-9299-7517480B1F6F}" srcOrd="0" destOrd="0" presId="urn:microsoft.com/office/officeart/2005/8/layout/radial1"/>
    <dgm:cxn modelId="{9D8993D7-7D39-4DC4-B6FC-BCC7A8FBF950}" type="presOf" srcId="{F4178865-0B14-4DAC-8CF2-004355253B8C}" destId="{9A834AAE-0E15-410B-AA3F-1370EA88D078}" srcOrd="0" destOrd="0" presId="urn:microsoft.com/office/officeart/2005/8/layout/radial1"/>
    <dgm:cxn modelId="{6B8996EA-FE7B-4041-B0C8-847A38C053C3}" srcId="{1E7D855D-D02F-4408-855F-2D0911B64B70}" destId="{92779D26-1361-49BA-A4FF-084D46629426}" srcOrd="4" destOrd="0" parTransId="{08DE70AD-477A-4439-A7FA-D82DA1FB76FB}" sibTransId="{47D726AA-2635-4F35-86AF-F3D90664A6C0}"/>
    <dgm:cxn modelId="{CB5A00EB-C7EC-4C67-9ACD-28072873318F}" type="presOf" srcId="{2450A18E-D316-45C4-99F5-9D3E26734F5F}" destId="{1B6B0119-CF28-4DC8-B012-58A82A79BD4F}" srcOrd="0" destOrd="0" presId="urn:microsoft.com/office/officeart/2005/8/layout/radial1"/>
    <dgm:cxn modelId="{4D0CA1F5-4447-43EE-931C-E1330F735B88}" srcId="{05B684B6-9E73-4738-B087-915B3D81C98F}" destId="{1E7D855D-D02F-4408-855F-2D0911B64B70}" srcOrd="0" destOrd="0" parTransId="{7DEDC1F4-076D-488A-9389-395676182936}" sibTransId="{6BE7AAA9-F889-4DCD-BB31-047B0A6A3845}"/>
    <dgm:cxn modelId="{169F3258-25BD-4DC4-8C83-23A847D13A3B}" type="presParOf" srcId="{33F9189A-43AC-4FA2-8BE2-47C9AA43253C}" destId="{F3DA6404-C22E-4AAB-BBF6-732E983DA460}" srcOrd="0" destOrd="0" presId="urn:microsoft.com/office/officeart/2005/8/layout/radial1"/>
    <dgm:cxn modelId="{825F38C8-F25E-43DD-95D4-F48A843824FF}" type="presParOf" srcId="{33F9189A-43AC-4FA2-8BE2-47C9AA43253C}" destId="{1849EC48-5F27-472C-B9E5-9269E0B01656}" srcOrd="1" destOrd="0" presId="urn:microsoft.com/office/officeart/2005/8/layout/radial1"/>
    <dgm:cxn modelId="{9F2C6D13-011C-4A0C-B155-2CB0752ED2D5}" type="presParOf" srcId="{1849EC48-5F27-472C-B9E5-9269E0B01656}" destId="{BB8C45C5-F7EB-43A3-B46C-BF7573DF0615}" srcOrd="0" destOrd="0" presId="urn:microsoft.com/office/officeart/2005/8/layout/radial1"/>
    <dgm:cxn modelId="{A4C40D26-3C8A-4BA1-B666-37E3BEB4592D}" type="presParOf" srcId="{33F9189A-43AC-4FA2-8BE2-47C9AA43253C}" destId="{AEEA6769-49E2-4C8A-9FB9-7B3178EC2D3D}" srcOrd="2" destOrd="0" presId="urn:microsoft.com/office/officeart/2005/8/layout/radial1"/>
    <dgm:cxn modelId="{80FA05A3-A372-4900-B047-C6A835D17712}" type="presParOf" srcId="{33F9189A-43AC-4FA2-8BE2-47C9AA43253C}" destId="{3364EAB5-C2EC-49D1-A190-FDB19BF03DCA}" srcOrd="3" destOrd="0" presId="urn:microsoft.com/office/officeart/2005/8/layout/radial1"/>
    <dgm:cxn modelId="{A6C7E69D-4CD6-4A4A-9F96-D5148C6C56B4}" type="presParOf" srcId="{3364EAB5-C2EC-49D1-A190-FDB19BF03DCA}" destId="{CD71F1ED-9625-4328-B554-33AD198E92EF}" srcOrd="0" destOrd="0" presId="urn:microsoft.com/office/officeart/2005/8/layout/radial1"/>
    <dgm:cxn modelId="{3BA3C7EF-23AC-4D5F-BF4C-F0EF35EB7A14}" type="presParOf" srcId="{33F9189A-43AC-4FA2-8BE2-47C9AA43253C}" destId="{A4BA9180-CC4C-47FC-BA8F-2DDFE179DC82}" srcOrd="4" destOrd="0" presId="urn:microsoft.com/office/officeart/2005/8/layout/radial1"/>
    <dgm:cxn modelId="{A9D48F12-BFB4-4547-8C03-B2F9CD1D7FBB}" type="presParOf" srcId="{33F9189A-43AC-4FA2-8BE2-47C9AA43253C}" destId="{6DE6F0ED-3688-4876-BD81-CA195DC3A7C8}" srcOrd="5" destOrd="0" presId="urn:microsoft.com/office/officeart/2005/8/layout/radial1"/>
    <dgm:cxn modelId="{21DA3AD9-6FD0-4DE2-86E4-A6D05C852E4E}" type="presParOf" srcId="{6DE6F0ED-3688-4876-BD81-CA195DC3A7C8}" destId="{7A2DE2B8-38E8-4E85-B227-F44DB6A7BBB8}" srcOrd="0" destOrd="0" presId="urn:microsoft.com/office/officeart/2005/8/layout/radial1"/>
    <dgm:cxn modelId="{F2687141-A0A8-431F-BBB0-1A3FCDCC9593}" type="presParOf" srcId="{33F9189A-43AC-4FA2-8BE2-47C9AA43253C}" destId="{9A834AAE-0E15-410B-AA3F-1370EA88D078}" srcOrd="6" destOrd="0" presId="urn:microsoft.com/office/officeart/2005/8/layout/radial1"/>
    <dgm:cxn modelId="{025B58DE-F44E-4F5A-A943-4CDC58A03E8F}" type="presParOf" srcId="{33F9189A-43AC-4FA2-8BE2-47C9AA43253C}" destId="{624A9509-8BA9-4E19-9299-7517480B1F6F}" srcOrd="7" destOrd="0" presId="urn:microsoft.com/office/officeart/2005/8/layout/radial1"/>
    <dgm:cxn modelId="{CF361252-91DF-4D45-A2E9-F6F628DBB4A4}" type="presParOf" srcId="{624A9509-8BA9-4E19-9299-7517480B1F6F}" destId="{E0EB4BC1-B52A-49F5-AE91-1DB08534160B}" srcOrd="0" destOrd="0" presId="urn:microsoft.com/office/officeart/2005/8/layout/radial1"/>
    <dgm:cxn modelId="{0EA2D7B8-4580-442A-A1D1-EDDFA25F5CE5}" type="presParOf" srcId="{33F9189A-43AC-4FA2-8BE2-47C9AA43253C}" destId="{1B6B0119-CF28-4DC8-B012-58A82A79BD4F}" srcOrd="8" destOrd="0" presId="urn:microsoft.com/office/officeart/2005/8/layout/radial1"/>
    <dgm:cxn modelId="{40055A70-77B5-4E99-A031-FA64FA64505C}" type="presParOf" srcId="{33F9189A-43AC-4FA2-8BE2-47C9AA43253C}" destId="{2308E8D5-6433-477F-AAE9-649C6BF039E0}" srcOrd="9" destOrd="0" presId="urn:microsoft.com/office/officeart/2005/8/layout/radial1"/>
    <dgm:cxn modelId="{E184C235-D913-4AEE-8427-E07809E9DC6D}" type="presParOf" srcId="{2308E8D5-6433-477F-AAE9-649C6BF039E0}" destId="{5A1C7E74-0972-4BF8-8CE9-F2476223BAFB}" srcOrd="0" destOrd="0" presId="urn:microsoft.com/office/officeart/2005/8/layout/radial1"/>
    <dgm:cxn modelId="{A3ACC541-3470-49CA-AC59-287EC8A80669}" type="presParOf" srcId="{33F9189A-43AC-4FA2-8BE2-47C9AA43253C}" destId="{65384A5B-169A-40B7-9CC5-15BBB3F9D1E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388EA9-E4D1-45DE-80B3-F7919FA2F12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A0FADA-66BB-4611-A531-96A7312D2E3E}">
      <dgm:prSet phldrT="[Text]" custT="1"/>
      <dgm:spPr/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স্ত্রী অনিকা চৌধুরী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3F0989-09B8-4114-B9C0-DAADD1BB4F2B}" type="parTrans" cxnId="{B6F88B2C-44FD-45F8-8EEF-9E6DABCDD873}">
      <dgm:prSet/>
      <dgm:spPr/>
      <dgm:t>
        <a:bodyPr/>
        <a:lstStyle/>
        <a:p>
          <a:endParaRPr lang="en-US"/>
        </a:p>
      </dgm:t>
    </dgm:pt>
    <dgm:pt modelId="{CF4D57DC-ACFC-4765-85BB-A40B0DA232E2}" type="sibTrans" cxnId="{B6F88B2C-44FD-45F8-8EEF-9E6DABCDD873}">
      <dgm:prSet/>
      <dgm:spPr/>
      <dgm:t>
        <a:bodyPr/>
        <a:lstStyle/>
        <a:p>
          <a:endParaRPr lang="en-US"/>
        </a:p>
      </dgm:t>
    </dgm:pt>
    <dgm:pt modelId="{F26DAA9E-322A-4D01-9F75-95BEFC5B29AF}">
      <dgm:prSet phldrT="[Text]" custT="1"/>
      <dgm:spPr/>
      <dgm:t>
        <a:bodyPr/>
        <a:lstStyle/>
        <a:p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ছেলে তপন চৌধুরী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BBD380-E3ED-4E36-8831-54C55380CD34}" type="parTrans" cxnId="{ED965662-8686-4AF8-B853-FFE15893D435}">
      <dgm:prSet/>
      <dgm:spPr/>
      <dgm:t>
        <a:bodyPr/>
        <a:lstStyle/>
        <a:p>
          <a:endParaRPr lang="en-US"/>
        </a:p>
      </dgm:t>
    </dgm:pt>
    <dgm:pt modelId="{D9C9D890-BB6B-4AE7-B270-E7C336B0C38C}" type="sibTrans" cxnId="{ED965662-8686-4AF8-B853-FFE15893D435}">
      <dgm:prSet/>
      <dgm:spPr/>
      <dgm:t>
        <a:bodyPr/>
        <a:lstStyle/>
        <a:p>
          <a:endParaRPr lang="en-US"/>
        </a:p>
      </dgm:t>
    </dgm:pt>
    <dgm:pt modelId="{9E54B2AD-0248-4D20-89A8-8AAE5914D34E}">
      <dgm:prSet phldrT="[Text]" custT="1"/>
      <dgm:spPr/>
      <dgm:t>
        <a:bodyPr/>
        <a:lstStyle/>
        <a:p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ছেলে অঞ্জন চৌধুরী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D00915-21A6-4FF4-8BC9-697E83A26633}" type="parTrans" cxnId="{05F6DDF0-2330-453B-9020-8DD06768DCFD}">
      <dgm:prSet/>
      <dgm:spPr/>
      <dgm:t>
        <a:bodyPr/>
        <a:lstStyle/>
        <a:p>
          <a:endParaRPr lang="en-US"/>
        </a:p>
      </dgm:t>
    </dgm:pt>
    <dgm:pt modelId="{2DD0ECD5-E6FE-467A-A940-E94C56A93213}" type="sibTrans" cxnId="{05F6DDF0-2330-453B-9020-8DD06768DCFD}">
      <dgm:prSet/>
      <dgm:spPr/>
      <dgm:t>
        <a:bodyPr/>
        <a:lstStyle/>
        <a:p>
          <a:endParaRPr lang="en-US"/>
        </a:p>
      </dgm:t>
    </dgm:pt>
    <dgm:pt modelId="{ADD16639-890B-4C77-9C3E-D18E0EB82C34}">
      <dgm:prSet phldrT="[Text]" custT="1"/>
      <dgm:spPr/>
      <dgm:t>
        <a:bodyPr/>
        <a:lstStyle/>
        <a:p>
          <a:r>
            <a:rPr lang="bn-IN" sz="2500" dirty="0"/>
            <a:t> </a:t>
          </a:r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ছেলে</a:t>
          </a:r>
        </a:p>
        <a:p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স্বপন চৌধুরী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20BE50-F678-4E0C-9C90-D12827E8C3FD}" type="parTrans" cxnId="{59C2DD64-58FB-44F7-B11E-F138A515DEA0}">
      <dgm:prSet/>
      <dgm:spPr/>
      <dgm:t>
        <a:bodyPr/>
        <a:lstStyle/>
        <a:p>
          <a:endParaRPr lang="en-US"/>
        </a:p>
      </dgm:t>
    </dgm:pt>
    <dgm:pt modelId="{FF98888E-BB75-441E-8760-38C5920181AD}" type="sibTrans" cxnId="{59C2DD64-58FB-44F7-B11E-F138A515DEA0}">
      <dgm:prSet/>
      <dgm:spPr/>
      <dgm:t>
        <a:bodyPr/>
        <a:lstStyle/>
        <a:p>
          <a:endParaRPr lang="en-US"/>
        </a:p>
      </dgm:t>
    </dgm:pt>
    <dgm:pt modelId="{1F6BB2E9-8E17-40DB-99B5-EAB4A2679690}" type="pres">
      <dgm:prSet presAssocID="{7F388EA9-E4D1-45DE-80B3-F7919FA2F121}" presName="cycle" presStyleCnt="0">
        <dgm:presLayoutVars>
          <dgm:dir/>
          <dgm:resizeHandles val="exact"/>
        </dgm:presLayoutVars>
      </dgm:prSet>
      <dgm:spPr/>
    </dgm:pt>
    <dgm:pt modelId="{820BE18B-EEDA-4E32-9C9E-97E4F48B8E3B}" type="pres">
      <dgm:prSet presAssocID="{A2A0FADA-66BB-4611-A531-96A7312D2E3E}" presName="node" presStyleLbl="node1" presStyleIdx="0" presStyleCnt="4" custScaleX="139436">
        <dgm:presLayoutVars>
          <dgm:bulletEnabled val="1"/>
        </dgm:presLayoutVars>
      </dgm:prSet>
      <dgm:spPr/>
    </dgm:pt>
    <dgm:pt modelId="{8A9EDF78-8D98-4996-B2CC-1381B40C40A9}" type="pres">
      <dgm:prSet presAssocID="{CF4D57DC-ACFC-4765-85BB-A40B0DA232E2}" presName="sibTrans" presStyleLbl="sibTrans2D1" presStyleIdx="0" presStyleCnt="4"/>
      <dgm:spPr/>
    </dgm:pt>
    <dgm:pt modelId="{9EEA6083-5FCB-466A-8238-313FCF2ABAEA}" type="pres">
      <dgm:prSet presAssocID="{CF4D57DC-ACFC-4765-85BB-A40B0DA232E2}" presName="connectorText" presStyleLbl="sibTrans2D1" presStyleIdx="0" presStyleCnt="4"/>
      <dgm:spPr/>
    </dgm:pt>
    <dgm:pt modelId="{FF889596-DF86-4330-A2F8-12525C7DF40F}" type="pres">
      <dgm:prSet presAssocID="{F26DAA9E-322A-4D01-9F75-95BEFC5B29AF}" presName="node" presStyleLbl="node1" presStyleIdx="1" presStyleCnt="4" custScaleX="145056">
        <dgm:presLayoutVars>
          <dgm:bulletEnabled val="1"/>
        </dgm:presLayoutVars>
      </dgm:prSet>
      <dgm:spPr/>
    </dgm:pt>
    <dgm:pt modelId="{E1ABAD78-346D-4F28-B53F-D36B750A19FD}" type="pres">
      <dgm:prSet presAssocID="{D9C9D890-BB6B-4AE7-B270-E7C336B0C38C}" presName="sibTrans" presStyleLbl="sibTrans2D1" presStyleIdx="1" presStyleCnt="4"/>
      <dgm:spPr/>
    </dgm:pt>
    <dgm:pt modelId="{819E1BB3-193F-4250-BF1E-B4DCC72BBD44}" type="pres">
      <dgm:prSet presAssocID="{D9C9D890-BB6B-4AE7-B270-E7C336B0C38C}" presName="connectorText" presStyleLbl="sibTrans2D1" presStyleIdx="1" presStyleCnt="4"/>
      <dgm:spPr/>
    </dgm:pt>
    <dgm:pt modelId="{A8C395A9-0403-4D58-8B78-45F0727D6793}" type="pres">
      <dgm:prSet presAssocID="{9E54B2AD-0248-4D20-89A8-8AAE5914D34E}" presName="node" presStyleLbl="node1" presStyleIdx="2" presStyleCnt="4" custScaleX="141725">
        <dgm:presLayoutVars>
          <dgm:bulletEnabled val="1"/>
        </dgm:presLayoutVars>
      </dgm:prSet>
      <dgm:spPr/>
    </dgm:pt>
    <dgm:pt modelId="{6140F85A-06E7-4417-A932-8E7624EC2894}" type="pres">
      <dgm:prSet presAssocID="{2DD0ECD5-E6FE-467A-A940-E94C56A93213}" presName="sibTrans" presStyleLbl="sibTrans2D1" presStyleIdx="2" presStyleCnt="4"/>
      <dgm:spPr/>
    </dgm:pt>
    <dgm:pt modelId="{9F7AC3EE-AF7B-4137-B115-4B2C37B0616F}" type="pres">
      <dgm:prSet presAssocID="{2DD0ECD5-E6FE-467A-A940-E94C56A93213}" presName="connectorText" presStyleLbl="sibTrans2D1" presStyleIdx="2" presStyleCnt="4"/>
      <dgm:spPr/>
    </dgm:pt>
    <dgm:pt modelId="{C5CA708E-8E3A-4D2C-9584-79D30CB93E4C}" type="pres">
      <dgm:prSet presAssocID="{ADD16639-890B-4C77-9C3E-D18E0EB82C34}" presName="node" presStyleLbl="node1" presStyleIdx="3" presStyleCnt="4" custScaleX="134063">
        <dgm:presLayoutVars>
          <dgm:bulletEnabled val="1"/>
        </dgm:presLayoutVars>
      </dgm:prSet>
      <dgm:spPr/>
    </dgm:pt>
    <dgm:pt modelId="{4B0C7BA6-B0F4-4A3E-8B26-DD79498AF5C3}" type="pres">
      <dgm:prSet presAssocID="{FF98888E-BB75-441E-8760-38C5920181AD}" presName="sibTrans" presStyleLbl="sibTrans2D1" presStyleIdx="3" presStyleCnt="4"/>
      <dgm:spPr/>
    </dgm:pt>
    <dgm:pt modelId="{EAC779CB-9C2E-4236-BE7F-C589BF069F6B}" type="pres">
      <dgm:prSet presAssocID="{FF98888E-BB75-441E-8760-38C5920181AD}" presName="connectorText" presStyleLbl="sibTrans2D1" presStyleIdx="3" presStyleCnt="4"/>
      <dgm:spPr/>
    </dgm:pt>
  </dgm:ptLst>
  <dgm:cxnLst>
    <dgm:cxn modelId="{F2E37C15-0237-4258-85C5-42A8F26E4496}" type="presOf" srcId="{D9C9D890-BB6B-4AE7-B270-E7C336B0C38C}" destId="{819E1BB3-193F-4250-BF1E-B4DCC72BBD44}" srcOrd="1" destOrd="0" presId="urn:microsoft.com/office/officeart/2005/8/layout/cycle2"/>
    <dgm:cxn modelId="{A341F41A-30BB-450A-8E1F-5F31C9EB9277}" type="presOf" srcId="{ADD16639-890B-4C77-9C3E-D18E0EB82C34}" destId="{C5CA708E-8E3A-4D2C-9584-79D30CB93E4C}" srcOrd="0" destOrd="0" presId="urn:microsoft.com/office/officeart/2005/8/layout/cycle2"/>
    <dgm:cxn modelId="{B6F88B2C-44FD-45F8-8EEF-9E6DABCDD873}" srcId="{7F388EA9-E4D1-45DE-80B3-F7919FA2F121}" destId="{A2A0FADA-66BB-4611-A531-96A7312D2E3E}" srcOrd="0" destOrd="0" parTransId="{033F0989-09B8-4114-B9C0-DAADD1BB4F2B}" sibTransId="{CF4D57DC-ACFC-4765-85BB-A40B0DA232E2}"/>
    <dgm:cxn modelId="{604EAD37-21D5-4B53-83E0-D6E3FA60DFF8}" type="presOf" srcId="{2DD0ECD5-E6FE-467A-A940-E94C56A93213}" destId="{6140F85A-06E7-4417-A932-8E7624EC2894}" srcOrd="0" destOrd="0" presId="urn:microsoft.com/office/officeart/2005/8/layout/cycle2"/>
    <dgm:cxn modelId="{ED965662-8686-4AF8-B853-FFE15893D435}" srcId="{7F388EA9-E4D1-45DE-80B3-F7919FA2F121}" destId="{F26DAA9E-322A-4D01-9F75-95BEFC5B29AF}" srcOrd="1" destOrd="0" parTransId="{EBBBD380-E3ED-4E36-8831-54C55380CD34}" sibTransId="{D9C9D890-BB6B-4AE7-B270-E7C336B0C38C}"/>
    <dgm:cxn modelId="{59C2DD64-58FB-44F7-B11E-F138A515DEA0}" srcId="{7F388EA9-E4D1-45DE-80B3-F7919FA2F121}" destId="{ADD16639-890B-4C77-9C3E-D18E0EB82C34}" srcOrd="3" destOrd="0" parTransId="{7320BE50-F678-4E0C-9C90-D12827E8C3FD}" sibTransId="{FF98888E-BB75-441E-8760-38C5920181AD}"/>
    <dgm:cxn modelId="{45768769-2074-4A4B-A72E-CFAFE8554599}" type="presOf" srcId="{A2A0FADA-66BB-4611-A531-96A7312D2E3E}" destId="{820BE18B-EEDA-4E32-9C9E-97E4F48B8E3B}" srcOrd="0" destOrd="0" presId="urn:microsoft.com/office/officeart/2005/8/layout/cycle2"/>
    <dgm:cxn modelId="{12C6007C-3496-41DA-8CB2-26EB2BCA2B93}" type="presOf" srcId="{9E54B2AD-0248-4D20-89A8-8AAE5914D34E}" destId="{A8C395A9-0403-4D58-8B78-45F0727D6793}" srcOrd="0" destOrd="0" presId="urn:microsoft.com/office/officeart/2005/8/layout/cycle2"/>
    <dgm:cxn modelId="{46824980-26F9-4DBB-A3EE-72418BFCDD38}" type="presOf" srcId="{2DD0ECD5-E6FE-467A-A940-E94C56A93213}" destId="{9F7AC3EE-AF7B-4137-B115-4B2C37B0616F}" srcOrd="1" destOrd="0" presId="urn:microsoft.com/office/officeart/2005/8/layout/cycle2"/>
    <dgm:cxn modelId="{0EEB5A8D-A60D-4685-9752-AB4A67A31B12}" type="presOf" srcId="{FF98888E-BB75-441E-8760-38C5920181AD}" destId="{EAC779CB-9C2E-4236-BE7F-C589BF069F6B}" srcOrd="1" destOrd="0" presId="urn:microsoft.com/office/officeart/2005/8/layout/cycle2"/>
    <dgm:cxn modelId="{9BF41FA1-C5A2-4588-B183-4AFB43C548BB}" type="presOf" srcId="{CF4D57DC-ACFC-4765-85BB-A40B0DA232E2}" destId="{8A9EDF78-8D98-4996-B2CC-1381B40C40A9}" srcOrd="0" destOrd="0" presId="urn:microsoft.com/office/officeart/2005/8/layout/cycle2"/>
    <dgm:cxn modelId="{7551F3AD-7471-4A1C-9612-9C18E56E665E}" type="presOf" srcId="{7F388EA9-E4D1-45DE-80B3-F7919FA2F121}" destId="{1F6BB2E9-8E17-40DB-99B5-EAB4A2679690}" srcOrd="0" destOrd="0" presId="urn:microsoft.com/office/officeart/2005/8/layout/cycle2"/>
    <dgm:cxn modelId="{BC26B6B6-8B13-476C-8D57-ED7991E7ECFB}" type="presOf" srcId="{D9C9D890-BB6B-4AE7-B270-E7C336B0C38C}" destId="{E1ABAD78-346D-4F28-B53F-D36B750A19FD}" srcOrd="0" destOrd="0" presId="urn:microsoft.com/office/officeart/2005/8/layout/cycle2"/>
    <dgm:cxn modelId="{027B45DE-2566-48C5-9949-A8DB199C3EEF}" type="presOf" srcId="{F26DAA9E-322A-4D01-9F75-95BEFC5B29AF}" destId="{FF889596-DF86-4330-A2F8-12525C7DF40F}" srcOrd="0" destOrd="0" presId="urn:microsoft.com/office/officeart/2005/8/layout/cycle2"/>
    <dgm:cxn modelId="{05F6DDF0-2330-453B-9020-8DD06768DCFD}" srcId="{7F388EA9-E4D1-45DE-80B3-F7919FA2F121}" destId="{9E54B2AD-0248-4D20-89A8-8AAE5914D34E}" srcOrd="2" destOrd="0" parTransId="{4AD00915-21A6-4FF4-8BC9-697E83A26633}" sibTransId="{2DD0ECD5-E6FE-467A-A940-E94C56A93213}"/>
    <dgm:cxn modelId="{B52EF7F0-6206-437E-87F1-D13C6737D3B9}" type="presOf" srcId="{FF98888E-BB75-441E-8760-38C5920181AD}" destId="{4B0C7BA6-B0F4-4A3E-8B26-DD79498AF5C3}" srcOrd="0" destOrd="0" presId="urn:microsoft.com/office/officeart/2005/8/layout/cycle2"/>
    <dgm:cxn modelId="{59430DF9-19DF-4011-A5A3-FF3F1C7DAE1F}" type="presOf" srcId="{CF4D57DC-ACFC-4765-85BB-A40B0DA232E2}" destId="{9EEA6083-5FCB-466A-8238-313FCF2ABAEA}" srcOrd="1" destOrd="0" presId="urn:microsoft.com/office/officeart/2005/8/layout/cycle2"/>
    <dgm:cxn modelId="{9830C557-678C-4D07-BB4A-A61AEF89AAE8}" type="presParOf" srcId="{1F6BB2E9-8E17-40DB-99B5-EAB4A2679690}" destId="{820BE18B-EEDA-4E32-9C9E-97E4F48B8E3B}" srcOrd="0" destOrd="0" presId="urn:microsoft.com/office/officeart/2005/8/layout/cycle2"/>
    <dgm:cxn modelId="{B27C3953-9A7F-40DA-A6AA-644B01B1778D}" type="presParOf" srcId="{1F6BB2E9-8E17-40DB-99B5-EAB4A2679690}" destId="{8A9EDF78-8D98-4996-B2CC-1381B40C40A9}" srcOrd="1" destOrd="0" presId="urn:microsoft.com/office/officeart/2005/8/layout/cycle2"/>
    <dgm:cxn modelId="{16F75F96-4278-470F-A976-7B48BBAA2680}" type="presParOf" srcId="{8A9EDF78-8D98-4996-B2CC-1381B40C40A9}" destId="{9EEA6083-5FCB-466A-8238-313FCF2ABAEA}" srcOrd="0" destOrd="0" presId="urn:microsoft.com/office/officeart/2005/8/layout/cycle2"/>
    <dgm:cxn modelId="{0CAB5D10-0A02-4343-931B-CCDCACE0FC95}" type="presParOf" srcId="{1F6BB2E9-8E17-40DB-99B5-EAB4A2679690}" destId="{FF889596-DF86-4330-A2F8-12525C7DF40F}" srcOrd="2" destOrd="0" presId="urn:microsoft.com/office/officeart/2005/8/layout/cycle2"/>
    <dgm:cxn modelId="{DC078B68-703F-4BE4-8EAB-06187E9BD8ED}" type="presParOf" srcId="{1F6BB2E9-8E17-40DB-99B5-EAB4A2679690}" destId="{E1ABAD78-346D-4F28-B53F-D36B750A19FD}" srcOrd="3" destOrd="0" presId="urn:microsoft.com/office/officeart/2005/8/layout/cycle2"/>
    <dgm:cxn modelId="{DD4822CF-7F56-418C-8DBE-A50A0AD95279}" type="presParOf" srcId="{E1ABAD78-346D-4F28-B53F-D36B750A19FD}" destId="{819E1BB3-193F-4250-BF1E-B4DCC72BBD44}" srcOrd="0" destOrd="0" presId="urn:microsoft.com/office/officeart/2005/8/layout/cycle2"/>
    <dgm:cxn modelId="{DE594C34-E66B-46F2-9882-9EE1C7E3D89B}" type="presParOf" srcId="{1F6BB2E9-8E17-40DB-99B5-EAB4A2679690}" destId="{A8C395A9-0403-4D58-8B78-45F0727D6793}" srcOrd="4" destOrd="0" presId="urn:microsoft.com/office/officeart/2005/8/layout/cycle2"/>
    <dgm:cxn modelId="{BE80B4E0-DE28-449F-B342-FE5A7A637865}" type="presParOf" srcId="{1F6BB2E9-8E17-40DB-99B5-EAB4A2679690}" destId="{6140F85A-06E7-4417-A932-8E7624EC2894}" srcOrd="5" destOrd="0" presId="urn:microsoft.com/office/officeart/2005/8/layout/cycle2"/>
    <dgm:cxn modelId="{84605898-125F-429B-BEA6-56B3B2B1C465}" type="presParOf" srcId="{6140F85A-06E7-4417-A932-8E7624EC2894}" destId="{9F7AC3EE-AF7B-4137-B115-4B2C37B0616F}" srcOrd="0" destOrd="0" presId="urn:microsoft.com/office/officeart/2005/8/layout/cycle2"/>
    <dgm:cxn modelId="{741D67C2-25FB-4AFC-B08B-F7F5AD9D5CE8}" type="presParOf" srcId="{1F6BB2E9-8E17-40DB-99B5-EAB4A2679690}" destId="{C5CA708E-8E3A-4D2C-9584-79D30CB93E4C}" srcOrd="6" destOrd="0" presId="urn:microsoft.com/office/officeart/2005/8/layout/cycle2"/>
    <dgm:cxn modelId="{A59CF84D-AEA4-49ED-BC3F-6981D831DE50}" type="presParOf" srcId="{1F6BB2E9-8E17-40DB-99B5-EAB4A2679690}" destId="{4B0C7BA6-B0F4-4A3E-8B26-DD79498AF5C3}" srcOrd="7" destOrd="0" presId="urn:microsoft.com/office/officeart/2005/8/layout/cycle2"/>
    <dgm:cxn modelId="{5A48DC9E-4ACF-4BA5-B947-45BC050E2A5D}" type="presParOf" srcId="{4B0C7BA6-B0F4-4A3E-8B26-DD79498AF5C3}" destId="{EAC779CB-9C2E-4236-BE7F-C589BF069F6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3F902D-884B-48CD-BC22-1CED4B50E9C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5EA021-5F9D-4226-BE63-4CC7B7E5955A}">
      <dgm:prSet phldrT="[Text]"/>
      <dgm:spPr/>
      <dgm:t>
        <a:bodyPr/>
        <a:lstStyle/>
        <a:p>
          <a:r>
            <a:rPr lang="bn-IN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 জীবন</a:t>
          </a:r>
          <a:endParaRPr lang="en-US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C1E051-E9C7-43EB-B195-F08A23BE2ED7}" type="parTrans" cxnId="{6EB6D548-B404-4F2B-96B1-722217994BD6}">
      <dgm:prSet/>
      <dgm:spPr/>
      <dgm:t>
        <a:bodyPr/>
        <a:lstStyle/>
        <a:p>
          <a:endParaRPr lang="en-US"/>
        </a:p>
      </dgm:t>
    </dgm:pt>
    <dgm:pt modelId="{4AA89DBA-81E4-41B9-9DEE-D8A074214A70}" type="sibTrans" cxnId="{6EB6D548-B404-4F2B-96B1-722217994BD6}">
      <dgm:prSet/>
      <dgm:spPr/>
      <dgm:t>
        <a:bodyPr/>
        <a:lstStyle/>
        <a:p>
          <a:endParaRPr lang="en-US"/>
        </a:p>
      </dgm:t>
    </dgm:pt>
    <dgm:pt modelId="{2BED2B22-4F63-4916-9AB8-50E766E4DAEA}">
      <dgm:prSet phldrT="[Text]" custT="1"/>
      <dgm:spPr/>
      <dgm:t>
        <a:bodyPr/>
        <a:lstStyle/>
        <a:p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১৯৩০-১০৪০ সাল কলকাতা বিষ্ণুপুর উচ্চ বিদ্যালয়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B46AAE-AC5A-4DEB-8A76-2B4F65E76A43}" type="parTrans" cxnId="{E173E944-DCE9-4814-9C52-FC1975B3A67F}">
      <dgm:prSet/>
      <dgm:spPr/>
      <dgm:t>
        <a:bodyPr/>
        <a:lstStyle/>
        <a:p>
          <a:endParaRPr lang="en-US"/>
        </a:p>
      </dgm:t>
    </dgm:pt>
    <dgm:pt modelId="{B8E66BE1-9219-465B-8AEB-3E4ECA8307EC}" type="sibTrans" cxnId="{E173E944-DCE9-4814-9C52-FC1975B3A67F}">
      <dgm:prSet/>
      <dgm:spPr/>
      <dgm:t>
        <a:bodyPr/>
        <a:lstStyle/>
        <a:p>
          <a:endParaRPr lang="en-US"/>
        </a:p>
      </dgm:t>
    </dgm:pt>
    <dgm:pt modelId="{594F4BDB-7DAB-470F-88F0-99CAFAF269BA}">
      <dgm:prSet phldrT="[Text]" custT="1"/>
      <dgm:spPr/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অত্র প্রতিষ্ঠান থেকে সিনিয়র কেমব্রিজ ডিগ্রি অর্জন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0A21BD-BC42-4B49-BB60-69321FDBFA5F}" type="parTrans" cxnId="{2EE5B168-A911-4B7E-A7BE-794C488F956E}">
      <dgm:prSet/>
      <dgm:spPr/>
      <dgm:t>
        <a:bodyPr/>
        <a:lstStyle/>
        <a:p>
          <a:endParaRPr lang="en-US"/>
        </a:p>
      </dgm:t>
    </dgm:pt>
    <dgm:pt modelId="{EA5D06FB-C6CD-459A-AF77-80FD3343AC82}" type="sibTrans" cxnId="{2EE5B168-A911-4B7E-A7BE-794C488F956E}">
      <dgm:prSet/>
      <dgm:spPr/>
      <dgm:t>
        <a:bodyPr/>
        <a:lstStyle/>
        <a:p>
          <a:endParaRPr lang="en-US"/>
        </a:p>
      </dgm:t>
    </dgm:pt>
    <dgm:pt modelId="{440B8692-FB6A-4FC6-A0A9-DC906F2D168D}">
      <dgm:prSet phldrT="[Text]"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এরপর তিনি হাভার্ড ইউনিভার্সিটি স্কুল থেকে ব্যবস্থাপনা বিষয়ে  ডিপ্লোমা ডিগ্রি অর্যন করেন।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3DD01C-F1D0-486A-8E15-B3ADE82739F5}" type="parTrans" cxnId="{FA76AFA1-D7C6-4593-9E3B-26DABEDA32E6}">
      <dgm:prSet/>
      <dgm:spPr/>
      <dgm:t>
        <a:bodyPr/>
        <a:lstStyle/>
        <a:p>
          <a:endParaRPr lang="en-US"/>
        </a:p>
      </dgm:t>
    </dgm:pt>
    <dgm:pt modelId="{A002F469-0AFE-4B90-A95C-723A507EAE8F}" type="sibTrans" cxnId="{FA76AFA1-D7C6-4593-9E3B-26DABEDA32E6}">
      <dgm:prSet/>
      <dgm:spPr/>
      <dgm:t>
        <a:bodyPr/>
        <a:lstStyle/>
        <a:p>
          <a:endParaRPr lang="en-US"/>
        </a:p>
      </dgm:t>
    </dgm:pt>
    <dgm:pt modelId="{DF67221A-E1C8-486E-B875-90603027FCEE}" type="pres">
      <dgm:prSet presAssocID="{A83F902D-884B-48CD-BC22-1CED4B50E9C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9EC5383-7AA0-4B3C-86B4-D96F232E44BD}" type="pres">
      <dgm:prSet presAssocID="{9E5EA021-5F9D-4226-BE63-4CC7B7E5955A}" presName="centerShape" presStyleLbl="node0" presStyleIdx="0" presStyleCnt="1" custScaleX="135229" custScaleY="127580" custLinFactNeighborX="1351" custLinFactNeighborY="13804"/>
      <dgm:spPr/>
    </dgm:pt>
    <dgm:pt modelId="{B346B091-5275-4ECC-A8F0-D32F62804636}" type="pres">
      <dgm:prSet presAssocID="{1EB46AAE-AC5A-4DEB-8A76-2B4F65E76A43}" presName="parTrans" presStyleLbl="sibTrans2D1" presStyleIdx="0" presStyleCnt="3"/>
      <dgm:spPr/>
    </dgm:pt>
    <dgm:pt modelId="{CAB08E89-68C0-4F0F-8156-4FF6FE46F5C3}" type="pres">
      <dgm:prSet presAssocID="{1EB46AAE-AC5A-4DEB-8A76-2B4F65E76A43}" presName="connectorText" presStyleLbl="sibTrans2D1" presStyleIdx="0" presStyleCnt="3"/>
      <dgm:spPr/>
    </dgm:pt>
    <dgm:pt modelId="{74AD8218-4004-4167-AB2D-00F6C367ED52}" type="pres">
      <dgm:prSet presAssocID="{2BED2B22-4F63-4916-9AB8-50E766E4DAEA}" presName="node" presStyleLbl="node1" presStyleIdx="0" presStyleCnt="3" custScaleX="230022" custRadScaleRad="81811" custRadScaleInc="3130">
        <dgm:presLayoutVars>
          <dgm:bulletEnabled val="1"/>
        </dgm:presLayoutVars>
      </dgm:prSet>
      <dgm:spPr/>
    </dgm:pt>
    <dgm:pt modelId="{5E92A586-932D-4325-92BF-7065DA55BB25}" type="pres">
      <dgm:prSet presAssocID="{F70A21BD-BC42-4B49-BB60-69321FDBFA5F}" presName="parTrans" presStyleLbl="sibTrans2D1" presStyleIdx="1" presStyleCnt="3"/>
      <dgm:spPr/>
    </dgm:pt>
    <dgm:pt modelId="{75F470AF-30FA-483C-8B55-FB56F739A4E4}" type="pres">
      <dgm:prSet presAssocID="{F70A21BD-BC42-4B49-BB60-69321FDBFA5F}" presName="connectorText" presStyleLbl="sibTrans2D1" presStyleIdx="1" presStyleCnt="3"/>
      <dgm:spPr/>
    </dgm:pt>
    <dgm:pt modelId="{42FEE0AA-F4FD-4392-A309-74527A93E76E}" type="pres">
      <dgm:prSet presAssocID="{594F4BDB-7DAB-470F-88F0-99CAFAF269BA}" presName="node" presStyleLbl="node1" presStyleIdx="1" presStyleCnt="3" custScaleX="180784" custScaleY="103632" custRadScaleRad="133486" custRadScaleInc="-44278">
        <dgm:presLayoutVars>
          <dgm:bulletEnabled val="1"/>
        </dgm:presLayoutVars>
      </dgm:prSet>
      <dgm:spPr/>
    </dgm:pt>
    <dgm:pt modelId="{C87ABACF-0175-432A-B0E9-E4FAE0D0B19B}" type="pres">
      <dgm:prSet presAssocID="{923DD01C-F1D0-486A-8E15-B3ADE82739F5}" presName="parTrans" presStyleLbl="sibTrans2D1" presStyleIdx="2" presStyleCnt="3"/>
      <dgm:spPr/>
    </dgm:pt>
    <dgm:pt modelId="{7BB6DFA0-EF01-41BE-8AB2-CCC95AA290D8}" type="pres">
      <dgm:prSet presAssocID="{923DD01C-F1D0-486A-8E15-B3ADE82739F5}" presName="connectorText" presStyleLbl="sibTrans2D1" presStyleIdx="2" presStyleCnt="3"/>
      <dgm:spPr/>
    </dgm:pt>
    <dgm:pt modelId="{01D2CE9E-7BA7-40FC-815E-72F3EBF2EC16}" type="pres">
      <dgm:prSet presAssocID="{440B8692-FB6A-4FC6-A0A9-DC906F2D168D}" presName="node" presStyleLbl="node1" presStyleIdx="2" presStyleCnt="3" custScaleX="236652" custScaleY="139530" custRadScaleRad="135974" custRadScaleInc="43548">
        <dgm:presLayoutVars>
          <dgm:bulletEnabled val="1"/>
        </dgm:presLayoutVars>
      </dgm:prSet>
      <dgm:spPr/>
    </dgm:pt>
  </dgm:ptLst>
  <dgm:cxnLst>
    <dgm:cxn modelId="{2DE2121B-906D-42C7-8929-4EC92A08A77F}" type="presOf" srcId="{923DD01C-F1D0-486A-8E15-B3ADE82739F5}" destId="{C87ABACF-0175-432A-B0E9-E4FAE0D0B19B}" srcOrd="0" destOrd="0" presId="urn:microsoft.com/office/officeart/2005/8/layout/radial5"/>
    <dgm:cxn modelId="{F8F5641D-16B3-4456-BE09-788B3CD29B3F}" type="presOf" srcId="{594F4BDB-7DAB-470F-88F0-99CAFAF269BA}" destId="{42FEE0AA-F4FD-4392-A309-74527A93E76E}" srcOrd="0" destOrd="0" presId="urn:microsoft.com/office/officeart/2005/8/layout/radial5"/>
    <dgm:cxn modelId="{D0F16635-BECB-46F3-ADA0-1D7CFE067539}" type="presOf" srcId="{2BED2B22-4F63-4916-9AB8-50E766E4DAEA}" destId="{74AD8218-4004-4167-AB2D-00F6C367ED52}" srcOrd="0" destOrd="0" presId="urn:microsoft.com/office/officeart/2005/8/layout/radial5"/>
    <dgm:cxn modelId="{4A75893B-088A-429C-ABCF-309A2C5D7373}" type="presOf" srcId="{1EB46AAE-AC5A-4DEB-8A76-2B4F65E76A43}" destId="{B346B091-5275-4ECC-A8F0-D32F62804636}" srcOrd="0" destOrd="0" presId="urn:microsoft.com/office/officeart/2005/8/layout/radial5"/>
    <dgm:cxn modelId="{E173E944-DCE9-4814-9C52-FC1975B3A67F}" srcId="{9E5EA021-5F9D-4226-BE63-4CC7B7E5955A}" destId="{2BED2B22-4F63-4916-9AB8-50E766E4DAEA}" srcOrd="0" destOrd="0" parTransId="{1EB46AAE-AC5A-4DEB-8A76-2B4F65E76A43}" sibTransId="{B8E66BE1-9219-465B-8AEB-3E4ECA8307EC}"/>
    <dgm:cxn modelId="{2EE5B168-A911-4B7E-A7BE-794C488F956E}" srcId="{9E5EA021-5F9D-4226-BE63-4CC7B7E5955A}" destId="{594F4BDB-7DAB-470F-88F0-99CAFAF269BA}" srcOrd="1" destOrd="0" parTransId="{F70A21BD-BC42-4B49-BB60-69321FDBFA5F}" sibTransId="{EA5D06FB-C6CD-459A-AF77-80FD3343AC82}"/>
    <dgm:cxn modelId="{6EB6D548-B404-4F2B-96B1-722217994BD6}" srcId="{A83F902D-884B-48CD-BC22-1CED4B50E9C4}" destId="{9E5EA021-5F9D-4226-BE63-4CC7B7E5955A}" srcOrd="0" destOrd="0" parTransId="{7AC1E051-E9C7-43EB-B195-F08A23BE2ED7}" sibTransId="{4AA89DBA-81E4-41B9-9DEE-D8A074214A70}"/>
    <dgm:cxn modelId="{F8665349-64A8-4622-AD78-EFF5BC719475}" type="presOf" srcId="{A83F902D-884B-48CD-BC22-1CED4B50E9C4}" destId="{DF67221A-E1C8-486E-B875-90603027FCEE}" srcOrd="0" destOrd="0" presId="urn:microsoft.com/office/officeart/2005/8/layout/radial5"/>
    <dgm:cxn modelId="{A2A69470-6B7F-45B9-8914-C876036DFBB2}" type="presOf" srcId="{F70A21BD-BC42-4B49-BB60-69321FDBFA5F}" destId="{5E92A586-932D-4325-92BF-7065DA55BB25}" srcOrd="0" destOrd="0" presId="urn:microsoft.com/office/officeart/2005/8/layout/radial5"/>
    <dgm:cxn modelId="{8434E556-2023-4E9D-92CE-725C94C77C3C}" type="presOf" srcId="{923DD01C-F1D0-486A-8E15-B3ADE82739F5}" destId="{7BB6DFA0-EF01-41BE-8AB2-CCC95AA290D8}" srcOrd="1" destOrd="0" presId="urn:microsoft.com/office/officeart/2005/8/layout/radial5"/>
    <dgm:cxn modelId="{2BE3B880-2256-4CDE-9C12-2B9973FEDEEC}" type="presOf" srcId="{440B8692-FB6A-4FC6-A0A9-DC906F2D168D}" destId="{01D2CE9E-7BA7-40FC-815E-72F3EBF2EC16}" srcOrd="0" destOrd="0" presId="urn:microsoft.com/office/officeart/2005/8/layout/radial5"/>
    <dgm:cxn modelId="{757A538B-C97F-411C-8A8D-2822789CA20F}" type="presOf" srcId="{1EB46AAE-AC5A-4DEB-8A76-2B4F65E76A43}" destId="{CAB08E89-68C0-4F0F-8156-4FF6FE46F5C3}" srcOrd="1" destOrd="0" presId="urn:microsoft.com/office/officeart/2005/8/layout/radial5"/>
    <dgm:cxn modelId="{FA76AFA1-D7C6-4593-9E3B-26DABEDA32E6}" srcId="{9E5EA021-5F9D-4226-BE63-4CC7B7E5955A}" destId="{440B8692-FB6A-4FC6-A0A9-DC906F2D168D}" srcOrd="2" destOrd="0" parTransId="{923DD01C-F1D0-486A-8E15-B3ADE82739F5}" sibTransId="{A002F469-0AFE-4B90-A95C-723A507EAE8F}"/>
    <dgm:cxn modelId="{1A9CB8FB-D965-4706-B798-C5FAD9F11283}" type="presOf" srcId="{F70A21BD-BC42-4B49-BB60-69321FDBFA5F}" destId="{75F470AF-30FA-483C-8B55-FB56F739A4E4}" srcOrd="1" destOrd="0" presId="urn:microsoft.com/office/officeart/2005/8/layout/radial5"/>
    <dgm:cxn modelId="{1CD8E7FC-DA6F-4D90-BA02-ECC6E0367F48}" type="presOf" srcId="{9E5EA021-5F9D-4226-BE63-4CC7B7E5955A}" destId="{D9EC5383-7AA0-4B3C-86B4-D96F232E44BD}" srcOrd="0" destOrd="0" presId="urn:microsoft.com/office/officeart/2005/8/layout/radial5"/>
    <dgm:cxn modelId="{A18F003A-EE30-43FC-8A7C-91290ED85916}" type="presParOf" srcId="{DF67221A-E1C8-486E-B875-90603027FCEE}" destId="{D9EC5383-7AA0-4B3C-86B4-D96F232E44BD}" srcOrd="0" destOrd="0" presId="urn:microsoft.com/office/officeart/2005/8/layout/radial5"/>
    <dgm:cxn modelId="{F4739128-CEEA-4BCD-81D8-C7ED1F874488}" type="presParOf" srcId="{DF67221A-E1C8-486E-B875-90603027FCEE}" destId="{B346B091-5275-4ECC-A8F0-D32F62804636}" srcOrd="1" destOrd="0" presId="urn:microsoft.com/office/officeart/2005/8/layout/radial5"/>
    <dgm:cxn modelId="{8B596D65-0FDB-4AD2-A4ED-899652C515E6}" type="presParOf" srcId="{B346B091-5275-4ECC-A8F0-D32F62804636}" destId="{CAB08E89-68C0-4F0F-8156-4FF6FE46F5C3}" srcOrd="0" destOrd="0" presId="urn:microsoft.com/office/officeart/2005/8/layout/radial5"/>
    <dgm:cxn modelId="{01E67EA7-146C-4A89-819E-0066E409781E}" type="presParOf" srcId="{DF67221A-E1C8-486E-B875-90603027FCEE}" destId="{74AD8218-4004-4167-AB2D-00F6C367ED52}" srcOrd="2" destOrd="0" presId="urn:microsoft.com/office/officeart/2005/8/layout/radial5"/>
    <dgm:cxn modelId="{ABC2C7E5-41F2-4581-90FA-9686F7554BB1}" type="presParOf" srcId="{DF67221A-E1C8-486E-B875-90603027FCEE}" destId="{5E92A586-932D-4325-92BF-7065DA55BB25}" srcOrd="3" destOrd="0" presId="urn:microsoft.com/office/officeart/2005/8/layout/radial5"/>
    <dgm:cxn modelId="{93FBD3E6-189E-4523-B149-190B38FC8534}" type="presParOf" srcId="{5E92A586-932D-4325-92BF-7065DA55BB25}" destId="{75F470AF-30FA-483C-8B55-FB56F739A4E4}" srcOrd="0" destOrd="0" presId="urn:microsoft.com/office/officeart/2005/8/layout/radial5"/>
    <dgm:cxn modelId="{3591243D-5A73-48A1-A1B7-0C2E3D610C3D}" type="presParOf" srcId="{DF67221A-E1C8-486E-B875-90603027FCEE}" destId="{42FEE0AA-F4FD-4392-A309-74527A93E76E}" srcOrd="4" destOrd="0" presId="urn:microsoft.com/office/officeart/2005/8/layout/radial5"/>
    <dgm:cxn modelId="{EF9C8C4C-208E-4B6E-92B2-5A622701DB6D}" type="presParOf" srcId="{DF67221A-E1C8-486E-B875-90603027FCEE}" destId="{C87ABACF-0175-432A-B0E9-E4FAE0D0B19B}" srcOrd="5" destOrd="0" presId="urn:microsoft.com/office/officeart/2005/8/layout/radial5"/>
    <dgm:cxn modelId="{B85EB584-C735-425F-A31E-663238E98740}" type="presParOf" srcId="{C87ABACF-0175-432A-B0E9-E4FAE0D0B19B}" destId="{7BB6DFA0-EF01-41BE-8AB2-CCC95AA290D8}" srcOrd="0" destOrd="0" presId="urn:microsoft.com/office/officeart/2005/8/layout/radial5"/>
    <dgm:cxn modelId="{DD70EB04-45D6-44FF-8F11-BED7192C075F}" type="presParOf" srcId="{DF67221A-E1C8-486E-B875-90603027FCEE}" destId="{01D2CE9E-7BA7-40FC-815E-72F3EBF2EC16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DC7ED5-9A04-4AE2-B38A-3E5D8B3864E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59E023-F76F-43E1-A38A-C01CF48A92B1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স্কয়ার গ্রুপ অব ইন্ডস্টটিজ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DF2B68-DA2E-4C9C-9560-D0C9322C8E6B}" type="parTrans" cxnId="{248FDB8B-5448-47D7-99A9-43646C31397F}">
      <dgm:prSet/>
      <dgm:spPr/>
      <dgm:t>
        <a:bodyPr/>
        <a:lstStyle/>
        <a:p>
          <a:endParaRPr lang="en-US"/>
        </a:p>
      </dgm:t>
    </dgm:pt>
    <dgm:pt modelId="{FBAF4715-F7EA-40A6-B544-6FD1A80B2535}" type="sibTrans" cxnId="{248FDB8B-5448-47D7-99A9-43646C31397F}">
      <dgm:prSet/>
      <dgm:spPr/>
      <dgm:t>
        <a:bodyPr/>
        <a:lstStyle/>
        <a:p>
          <a:endParaRPr lang="en-US"/>
        </a:p>
      </dgm:t>
    </dgm:pt>
    <dgm:pt modelId="{0DE17BFA-9FB5-4AE9-ACEB-8D164E6410FE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স্কয়ার প্রসাধন সামগ্রী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6CB6B3-5860-4C83-B2AB-FB0563C9ACBD}" type="parTrans" cxnId="{D07E3D09-05C0-40B0-8C61-767C7C60F244}">
      <dgm:prSet/>
      <dgm:spPr/>
      <dgm:t>
        <a:bodyPr/>
        <a:lstStyle/>
        <a:p>
          <a:endParaRPr lang="en-US"/>
        </a:p>
      </dgm:t>
    </dgm:pt>
    <dgm:pt modelId="{2C149D2A-01DC-43FB-8EDD-0C0A2264503C}" type="sibTrans" cxnId="{D07E3D09-05C0-40B0-8C61-767C7C60F244}">
      <dgm:prSet/>
      <dgm:spPr/>
      <dgm:t>
        <a:bodyPr/>
        <a:lstStyle/>
        <a:p>
          <a:endParaRPr lang="en-US"/>
        </a:p>
      </dgm:t>
    </dgm:pt>
    <dgm:pt modelId="{9681C318-6B97-4789-A1E2-E6633A35DB57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স্কয়ার টেক্সটাইল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7B477E-6552-4C70-A577-1AB079F2206D}" type="parTrans" cxnId="{33270CEA-7174-4B80-BA08-A881FE562493}">
      <dgm:prSet/>
      <dgm:spPr/>
      <dgm:t>
        <a:bodyPr/>
        <a:lstStyle/>
        <a:p>
          <a:endParaRPr lang="en-US"/>
        </a:p>
      </dgm:t>
    </dgm:pt>
    <dgm:pt modelId="{AC2FAF75-5057-406F-824B-EA88E464E9BE}" type="sibTrans" cxnId="{33270CEA-7174-4B80-BA08-A881FE562493}">
      <dgm:prSet/>
      <dgm:spPr/>
      <dgm:t>
        <a:bodyPr/>
        <a:lstStyle/>
        <a:p>
          <a:endParaRPr lang="en-US"/>
        </a:p>
      </dgm:t>
    </dgm:pt>
    <dgm:pt modelId="{2A8D3C7A-E2DF-4AE5-9DC1-A070A274683E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স্কয়ার কৃষি পণ্য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E2BE49-468F-4BEC-AB25-04B3EF5C6B4B}" type="parTrans" cxnId="{D11C55F2-6579-4D6E-B853-301DFBCCEDCB}">
      <dgm:prSet/>
      <dgm:spPr/>
      <dgm:t>
        <a:bodyPr/>
        <a:lstStyle/>
        <a:p>
          <a:endParaRPr lang="en-US"/>
        </a:p>
      </dgm:t>
    </dgm:pt>
    <dgm:pt modelId="{28B309B2-20E6-4B59-A947-423E5FD02FB6}" type="sibTrans" cxnId="{D11C55F2-6579-4D6E-B853-301DFBCCEDCB}">
      <dgm:prSet/>
      <dgm:spPr/>
      <dgm:t>
        <a:bodyPr/>
        <a:lstStyle/>
        <a:p>
          <a:endParaRPr lang="en-US"/>
        </a:p>
      </dgm:t>
    </dgm:pt>
    <dgm:pt modelId="{22071125-8048-4ED1-B563-FDECED8CA096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স্কয়ার তথ্য প্রযুক্তি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5B7D75-D3AF-4FAA-BEF2-21C53E0BCA6D}" type="parTrans" cxnId="{A56F80FD-7EDA-49D8-B4AC-A689F06E7F8F}">
      <dgm:prSet/>
      <dgm:spPr/>
      <dgm:t>
        <a:bodyPr/>
        <a:lstStyle/>
        <a:p>
          <a:endParaRPr lang="en-US"/>
        </a:p>
      </dgm:t>
    </dgm:pt>
    <dgm:pt modelId="{D737C981-C9C5-44EA-8BF7-DACF06343D18}" type="sibTrans" cxnId="{A56F80FD-7EDA-49D8-B4AC-A689F06E7F8F}">
      <dgm:prSet/>
      <dgm:spPr/>
      <dgm:t>
        <a:bodyPr/>
        <a:lstStyle/>
        <a:p>
          <a:endParaRPr lang="en-US"/>
        </a:p>
      </dgm:t>
    </dgm:pt>
    <dgm:pt modelId="{5D96D084-66C6-4517-92F6-9557FA6810CC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স্বাস্থ্যসেবা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F01642-16EA-40F2-90B2-48B900D819C1}" type="parTrans" cxnId="{FD49BCF1-6AB9-4383-810D-6109BF9E91AE}">
      <dgm:prSet/>
      <dgm:spPr/>
      <dgm:t>
        <a:bodyPr/>
        <a:lstStyle/>
        <a:p>
          <a:endParaRPr lang="en-US"/>
        </a:p>
      </dgm:t>
    </dgm:pt>
    <dgm:pt modelId="{FAA1DA54-7372-4C4B-A306-2343C718E384}" type="sibTrans" cxnId="{FD49BCF1-6AB9-4383-810D-6109BF9E91AE}">
      <dgm:prSet/>
      <dgm:spPr/>
      <dgm:t>
        <a:bodyPr/>
        <a:lstStyle/>
        <a:p>
          <a:endParaRPr lang="en-US"/>
        </a:p>
      </dgm:t>
    </dgm:pt>
    <dgm:pt modelId="{2A5DC25F-D8D6-4C34-B2D6-4C4068C1E096}" type="pres">
      <dgm:prSet presAssocID="{90DC7ED5-9A04-4AE2-B38A-3E5D8B3864E1}" presName="Name0" presStyleCnt="0">
        <dgm:presLayoutVars>
          <dgm:dir/>
          <dgm:resizeHandles val="exact"/>
        </dgm:presLayoutVars>
      </dgm:prSet>
      <dgm:spPr/>
    </dgm:pt>
    <dgm:pt modelId="{6E193635-433A-4814-B0CC-37682CC1CDF8}" type="pres">
      <dgm:prSet presAssocID="{8659E023-F76F-43E1-A38A-C01CF48A92B1}" presName="node" presStyleLbl="node1" presStyleIdx="0" presStyleCnt="6">
        <dgm:presLayoutVars>
          <dgm:bulletEnabled val="1"/>
        </dgm:presLayoutVars>
      </dgm:prSet>
      <dgm:spPr/>
    </dgm:pt>
    <dgm:pt modelId="{82D6BC84-9059-4CEF-A2BE-9743CBC94890}" type="pres">
      <dgm:prSet presAssocID="{FBAF4715-F7EA-40A6-B544-6FD1A80B2535}" presName="sibTrans" presStyleLbl="sibTrans1D1" presStyleIdx="0" presStyleCnt="5"/>
      <dgm:spPr/>
    </dgm:pt>
    <dgm:pt modelId="{6D202E27-11D2-46DB-B445-AA303B29E79B}" type="pres">
      <dgm:prSet presAssocID="{FBAF4715-F7EA-40A6-B544-6FD1A80B2535}" presName="connectorText" presStyleLbl="sibTrans1D1" presStyleIdx="0" presStyleCnt="5"/>
      <dgm:spPr/>
    </dgm:pt>
    <dgm:pt modelId="{1713B8B1-91AA-4815-A68C-FD746E4A19C0}" type="pres">
      <dgm:prSet presAssocID="{0DE17BFA-9FB5-4AE9-ACEB-8D164E6410FE}" presName="node" presStyleLbl="node1" presStyleIdx="1" presStyleCnt="6">
        <dgm:presLayoutVars>
          <dgm:bulletEnabled val="1"/>
        </dgm:presLayoutVars>
      </dgm:prSet>
      <dgm:spPr/>
    </dgm:pt>
    <dgm:pt modelId="{29226D26-E90E-43A8-A925-45E243651A34}" type="pres">
      <dgm:prSet presAssocID="{2C149D2A-01DC-43FB-8EDD-0C0A2264503C}" presName="sibTrans" presStyleLbl="sibTrans1D1" presStyleIdx="1" presStyleCnt="5"/>
      <dgm:spPr/>
    </dgm:pt>
    <dgm:pt modelId="{C6B74414-A49F-4B09-B3F0-7DA36A416C2C}" type="pres">
      <dgm:prSet presAssocID="{2C149D2A-01DC-43FB-8EDD-0C0A2264503C}" presName="connectorText" presStyleLbl="sibTrans1D1" presStyleIdx="1" presStyleCnt="5"/>
      <dgm:spPr/>
    </dgm:pt>
    <dgm:pt modelId="{3BE5620E-99D1-4EBA-BC0A-23DECC487687}" type="pres">
      <dgm:prSet presAssocID="{9681C318-6B97-4789-A1E2-E6633A35DB57}" presName="node" presStyleLbl="node1" presStyleIdx="2" presStyleCnt="6">
        <dgm:presLayoutVars>
          <dgm:bulletEnabled val="1"/>
        </dgm:presLayoutVars>
      </dgm:prSet>
      <dgm:spPr/>
    </dgm:pt>
    <dgm:pt modelId="{2A7A2693-F720-4E88-95EC-11DFF914BB60}" type="pres">
      <dgm:prSet presAssocID="{AC2FAF75-5057-406F-824B-EA88E464E9BE}" presName="sibTrans" presStyleLbl="sibTrans1D1" presStyleIdx="2" presStyleCnt="5"/>
      <dgm:spPr/>
    </dgm:pt>
    <dgm:pt modelId="{1FA671EB-BE3B-487C-A103-368EF7A62890}" type="pres">
      <dgm:prSet presAssocID="{AC2FAF75-5057-406F-824B-EA88E464E9BE}" presName="connectorText" presStyleLbl="sibTrans1D1" presStyleIdx="2" presStyleCnt="5"/>
      <dgm:spPr/>
    </dgm:pt>
    <dgm:pt modelId="{533C0229-7985-4AB6-A93A-30A3A2DAF154}" type="pres">
      <dgm:prSet presAssocID="{2A8D3C7A-E2DF-4AE5-9DC1-A070A274683E}" presName="node" presStyleLbl="node1" presStyleIdx="3" presStyleCnt="6">
        <dgm:presLayoutVars>
          <dgm:bulletEnabled val="1"/>
        </dgm:presLayoutVars>
      </dgm:prSet>
      <dgm:spPr/>
    </dgm:pt>
    <dgm:pt modelId="{98453696-0FB6-4934-8A83-440A8D338011}" type="pres">
      <dgm:prSet presAssocID="{28B309B2-20E6-4B59-A947-423E5FD02FB6}" presName="sibTrans" presStyleLbl="sibTrans1D1" presStyleIdx="3" presStyleCnt="5"/>
      <dgm:spPr/>
    </dgm:pt>
    <dgm:pt modelId="{47E044B4-5726-4A0D-A5E7-2FB152B494F9}" type="pres">
      <dgm:prSet presAssocID="{28B309B2-20E6-4B59-A947-423E5FD02FB6}" presName="connectorText" presStyleLbl="sibTrans1D1" presStyleIdx="3" presStyleCnt="5"/>
      <dgm:spPr/>
    </dgm:pt>
    <dgm:pt modelId="{E1AD8E8A-CB37-4920-92F9-87233011DECB}" type="pres">
      <dgm:prSet presAssocID="{22071125-8048-4ED1-B563-FDECED8CA096}" presName="node" presStyleLbl="node1" presStyleIdx="4" presStyleCnt="6">
        <dgm:presLayoutVars>
          <dgm:bulletEnabled val="1"/>
        </dgm:presLayoutVars>
      </dgm:prSet>
      <dgm:spPr/>
    </dgm:pt>
    <dgm:pt modelId="{F946CF78-6153-405E-85E9-84D5C203106A}" type="pres">
      <dgm:prSet presAssocID="{D737C981-C9C5-44EA-8BF7-DACF06343D18}" presName="sibTrans" presStyleLbl="sibTrans1D1" presStyleIdx="4" presStyleCnt="5"/>
      <dgm:spPr/>
    </dgm:pt>
    <dgm:pt modelId="{B1E90A18-07AE-4B57-9C1A-F37F94A19274}" type="pres">
      <dgm:prSet presAssocID="{D737C981-C9C5-44EA-8BF7-DACF06343D18}" presName="connectorText" presStyleLbl="sibTrans1D1" presStyleIdx="4" presStyleCnt="5"/>
      <dgm:spPr/>
    </dgm:pt>
    <dgm:pt modelId="{97D3A4C2-898C-4ECE-9173-41E63AA19A13}" type="pres">
      <dgm:prSet presAssocID="{5D96D084-66C6-4517-92F6-9557FA6810CC}" presName="node" presStyleLbl="node1" presStyleIdx="5" presStyleCnt="6">
        <dgm:presLayoutVars>
          <dgm:bulletEnabled val="1"/>
        </dgm:presLayoutVars>
      </dgm:prSet>
      <dgm:spPr/>
    </dgm:pt>
  </dgm:ptLst>
  <dgm:cxnLst>
    <dgm:cxn modelId="{46071003-A57C-4988-9871-C888615EB68A}" type="presOf" srcId="{FBAF4715-F7EA-40A6-B544-6FD1A80B2535}" destId="{6D202E27-11D2-46DB-B445-AA303B29E79B}" srcOrd="1" destOrd="0" presId="urn:microsoft.com/office/officeart/2005/8/layout/bProcess3"/>
    <dgm:cxn modelId="{D07E3D09-05C0-40B0-8C61-767C7C60F244}" srcId="{90DC7ED5-9A04-4AE2-B38A-3E5D8B3864E1}" destId="{0DE17BFA-9FB5-4AE9-ACEB-8D164E6410FE}" srcOrd="1" destOrd="0" parTransId="{896CB6B3-5860-4C83-B2AB-FB0563C9ACBD}" sibTransId="{2C149D2A-01DC-43FB-8EDD-0C0A2264503C}"/>
    <dgm:cxn modelId="{563AF40E-7BE2-4E51-B83C-32A5E0C2B367}" type="presOf" srcId="{22071125-8048-4ED1-B563-FDECED8CA096}" destId="{E1AD8E8A-CB37-4920-92F9-87233011DECB}" srcOrd="0" destOrd="0" presId="urn:microsoft.com/office/officeart/2005/8/layout/bProcess3"/>
    <dgm:cxn modelId="{183DE65E-24D2-4BCC-9680-98DF7F88CACF}" type="presOf" srcId="{0DE17BFA-9FB5-4AE9-ACEB-8D164E6410FE}" destId="{1713B8B1-91AA-4815-A68C-FD746E4A19C0}" srcOrd="0" destOrd="0" presId="urn:microsoft.com/office/officeart/2005/8/layout/bProcess3"/>
    <dgm:cxn modelId="{0B066F60-2B9B-45E5-83D4-42B41AA8C76C}" type="presOf" srcId="{28B309B2-20E6-4B59-A947-423E5FD02FB6}" destId="{98453696-0FB6-4934-8A83-440A8D338011}" srcOrd="0" destOrd="0" presId="urn:microsoft.com/office/officeart/2005/8/layout/bProcess3"/>
    <dgm:cxn modelId="{6540E260-B48C-4E3C-93E7-EE7C5E33D53F}" type="presOf" srcId="{2A8D3C7A-E2DF-4AE5-9DC1-A070A274683E}" destId="{533C0229-7985-4AB6-A93A-30A3A2DAF154}" srcOrd="0" destOrd="0" presId="urn:microsoft.com/office/officeart/2005/8/layout/bProcess3"/>
    <dgm:cxn modelId="{77224E69-289F-43D1-9F51-EC3188913405}" type="presOf" srcId="{90DC7ED5-9A04-4AE2-B38A-3E5D8B3864E1}" destId="{2A5DC25F-D8D6-4C34-B2D6-4C4068C1E096}" srcOrd="0" destOrd="0" presId="urn:microsoft.com/office/officeart/2005/8/layout/bProcess3"/>
    <dgm:cxn modelId="{D94EB66A-3F3F-4BC7-8A94-CA11CDF6DC3D}" type="presOf" srcId="{5D96D084-66C6-4517-92F6-9557FA6810CC}" destId="{97D3A4C2-898C-4ECE-9173-41E63AA19A13}" srcOrd="0" destOrd="0" presId="urn:microsoft.com/office/officeart/2005/8/layout/bProcess3"/>
    <dgm:cxn modelId="{226D2C50-A62D-4658-A9E3-B66F0D972819}" type="presOf" srcId="{FBAF4715-F7EA-40A6-B544-6FD1A80B2535}" destId="{82D6BC84-9059-4CEF-A2BE-9743CBC94890}" srcOrd="0" destOrd="0" presId="urn:microsoft.com/office/officeart/2005/8/layout/bProcess3"/>
    <dgm:cxn modelId="{50FEC177-CC8C-4EFD-A2DF-805C62852523}" type="presOf" srcId="{D737C981-C9C5-44EA-8BF7-DACF06343D18}" destId="{B1E90A18-07AE-4B57-9C1A-F37F94A19274}" srcOrd="1" destOrd="0" presId="urn:microsoft.com/office/officeart/2005/8/layout/bProcess3"/>
    <dgm:cxn modelId="{3AE9ED77-D17E-4A01-A680-C8AB4A7BB90D}" type="presOf" srcId="{8659E023-F76F-43E1-A38A-C01CF48A92B1}" destId="{6E193635-433A-4814-B0CC-37682CC1CDF8}" srcOrd="0" destOrd="0" presId="urn:microsoft.com/office/officeart/2005/8/layout/bProcess3"/>
    <dgm:cxn modelId="{84B2B58A-B72C-43E4-8216-D58924F71E11}" type="presOf" srcId="{28B309B2-20E6-4B59-A947-423E5FD02FB6}" destId="{47E044B4-5726-4A0D-A5E7-2FB152B494F9}" srcOrd="1" destOrd="0" presId="urn:microsoft.com/office/officeart/2005/8/layout/bProcess3"/>
    <dgm:cxn modelId="{248FDB8B-5448-47D7-99A9-43646C31397F}" srcId="{90DC7ED5-9A04-4AE2-B38A-3E5D8B3864E1}" destId="{8659E023-F76F-43E1-A38A-C01CF48A92B1}" srcOrd="0" destOrd="0" parTransId="{C6DF2B68-DA2E-4C9C-9560-D0C9322C8E6B}" sibTransId="{FBAF4715-F7EA-40A6-B544-6FD1A80B2535}"/>
    <dgm:cxn modelId="{9B5DC4A4-FA31-4CDD-86E0-048D551F17D9}" type="presOf" srcId="{9681C318-6B97-4789-A1E2-E6633A35DB57}" destId="{3BE5620E-99D1-4EBA-BC0A-23DECC487687}" srcOrd="0" destOrd="0" presId="urn:microsoft.com/office/officeart/2005/8/layout/bProcess3"/>
    <dgm:cxn modelId="{AEA255AF-09C8-4BEB-9B50-1B25FD20E280}" type="presOf" srcId="{AC2FAF75-5057-406F-824B-EA88E464E9BE}" destId="{1FA671EB-BE3B-487C-A103-368EF7A62890}" srcOrd="1" destOrd="0" presId="urn:microsoft.com/office/officeart/2005/8/layout/bProcess3"/>
    <dgm:cxn modelId="{3EA50AB0-563E-4BE5-BBB9-5AD0FA896CC6}" type="presOf" srcId="{2C149D2A-01DC-43FB-8EDD-0C0A2264503C}" destId="{C6B74414-A49F-4B09-B3F0-7DA36A416C2C}" srcOrd="1" destOrd="0" presId="urn:microsoft.com/office/officeart/2005/8/layout/bProcess3"/>
    <dgm:cxn modelId="{33270CEA-7174-4B80-BA08-A881FE562493}" srcId="{90DC7ED5-9A04-4AE2-B38A-3E5D8B3864E1}" destId="{9681C318-6B97-4789-A1E2-E6633A35DB57}" srcOrd="2" destOrd="0" parTransId="{BE7B477E-6552-4C70-A577-1AB079F2206D}" sibTransId="{AC2FAF75-5057-406F-824B-EA88E464E9BE}"/>
    <dgm:cxn modelId="{179F56EA-48A1-4CC0-9639-43CA9A3E20AD}" type="presOf" srcId="{2C149D2A-01DC-43FB-8EDD-0C0A2264503C}" destId="{29226D26-E90E-43A8-A925-45E243651A34}" srcOrd="0" destOrd="0" presId="urn:microsoft.com/office/officeart/2005/8/layout/bProcess3"/>
    <dgm:cxn modelId="{FD49BCF1-6AB9-4383-810D-6109BF9E91AE}" srcId="{90DC7ED5-9A04-4AE2-B38A-3E5D8B3864E1}" destId="{5D96D084-66C6-4517-92F6-9557FA6810CC}" srcOrd="5" destOrd="0" parTransId="{00F01642-16EA-40F2-90B2-48B900D819C1}" sibTransId="{FAA1DA54-7372-4C4B-A306-2343C718E384}"/>
    <dgm:cxn modelId="{D11C55F2-6579-4D6E-B853-301DFBCCEDCB}" srcId="{90DC7ED5-9A04-4AE2-B38A-3E5D8B3864E1}" destId="{2A8D3C7A-E2DF-4AE5-9DC1-A070A274683E}" srcOrd="3" destOrd="0" parTransId="{27E2BE49-468F-4BEC-AB25-04B3EF5C6B4B}" sibTransId="{28B309B2-20E6-4B59-A947-423E5FD02FB6}"/>
    <dgm:cxn modelId="{22F184F3-6DCF-4715-B59B-00A16DAE4783}" type="presOf" srcId="{D737C981-C9C5-44EA-8BF7-DACF06343D18}" destId="{F946CF78-6153-405E-85E9-84D5C203106A}" srcOrd="0" destOrd="0" presId="urn:microsoft.com/office/officeart/2005/8/layout/bProcess3"/>
    <dgm:cxn modelId="{4A65CAF5-8BB9-44BE-97EA-4EF250F930AD}" type="presOf" srcId="{AC2FAF75-5057-406F-824B-EA88E464E9BE}" destId="{2A7A2693-F720-4E88-95EC-11DFF914BB60}" srcOrd="0" destOrd="0" presId="urn:microsoft.com/office/officeart/2005/8/layout/bProcess3"/>
    <dgm:cxn modelId="{A56F80FD-7EDA-49D8-B4AC-A689F06E7F8F}" srcId="{90DC7ED5-9A04-4AE2-B38A-3E5D8B3864E1}" destId="{22071125-8048-4ED1-B563-FDECED8CA096}" srcOrd="4" destOrd="0" parTransId="{675B7D75-D3AF-4FAA-BEF2-21C53E0BCA6D}" sibTransId="{D737C981-C9C5-44EA-8BF7-DACF06343D18}"/>
    <dgm:cxn modelId="{AAB6D987-431E-4914-96C5-6E38B7A8250F}" type="presParOf" srcId="{2A5DC25F-D8D6-4C34-B2D6-4C4068C1E096}" destId="{6E193635-433A-4814-B0CC-37682CC1CDF8}" srcOrd="0" destOrd="0" presId="urn:microsoft.com/office/officeart/2005/8/layout/bProcess3"/>
    <dgm:cxn modelId="{8E7E2E2E-2050-4713-AEDC-671F80644B4F}" type="presParOf" srcId="{2A5DC25F-D8D6-4C34-B2D6-4C4068C1E096}" destId="{82D6BC84-9059-4CEF-A2BE-9743CBC94890}" srcOrd="1" destOrd="0" presId="urn:microsoft.com/office/officeart/2005/8/layout/bProcess3"/>
    <dgm:cxn modelId="{DD5C0215-6F7F-49B4-8334-9B6F6F179967}" type="presParOf" srcId="{82D6BC84-9059-4CEF-A2BE-9743CBC94890}" destId="{6D202E27-11D2-46DB-B445-AA303B29E79B}" srcOrd="0" destOrd="0" presId="urn:microsoft.com/office/officeart/2005/8/layout/bProcess3"/>
    <dgm:cxn modelId="{2529884F-1FD7-4585-B0E5-627D4C44D18E}" type="presParOf" srcId="{2A5DC25F-D8D6-4C34-B2D6-4C4068C1E096}" destId="{1713B8B1-91AA-4815-A68C-FD746E4A19C0}" srcOrd="2" destOrd="0" presId="urn:microsoft.com/office/officeart/2005/8/layout/bProcess3"/>
    <dgm:cxn modelId="{B6B00156-5A2E-4FBF-95D2-F9A5841266C7}" type="presParOf" srcId="{2A5DC25F-D8D6-4C34-B2D6-4C4068C1E096}" destId="{29226D26-E90E-43A8-A925-45E243651A34}" srcOrd="3" destOrd="0" presId="urn:microsoft.com/office/officeart/2005/8/layout/bProcess3"/>
    <dgm:cxn modelId="{CCBDE0F3-CC0E-4845-BB1E-7C8BC2F6B08A}" type="presParOf" srcId="{29226D26-E90E-43A8-A925-45E243651A34}" destId="{C6B74414-A49F-4B09-B3F0-7DA36A416C2C}" srcOrd="0" destOrd="0" presId="urn:microsoft.com/office/officeart/2005/8/layout/bProcess3"/>
    <dgm:cxn modelId="{8D74F086-EED0-4525-AC43-447F7F343A87}" type="presParOf" srcId="{2A5DC25F-D8D6-4C34-B2D6-4C4068C1E096}" destId="{3BE5620E-99D1-4EBA-BC0A-23DECC487687}" srcOrd="4" destOrd="0" presId="urn:microsoft.com/office/officeart/2005/8/layout/bProcess3"/>
    <dgm:cxn modelId="{CFD52F85-DC92-44E4-A90E-5322CB0E1219}" type="presParOf" srcId="{2A5DC25F-D8D6-4C34-B2D6-4C4068C1E096}" destId="{2A7A2693-F720-4E88-95EC-11DFF914BB60}" srcOrd="5" destOrd="0" presId="urn:microsoft.com/office/officeart/2005/8/layout/bProcess3"/>
    <dgm:cxn modelId="{4B4A6B93-5EF2-448F-88F7-6711FF73A258}" type="presParOf" srcId="{2A7A2693-F720-4E88-95EC-11DFF914BB60}" destId="{1FA671EB-BE3B-487C-A103-368EF7A62890}" srcOrd="0" destOrd="0" presId="urn:microsoft.com/office/officeart/2005/8/layout/bProcess3"/>
    <dgm:cxn modelId="{F515F52A-47FB-4681-8634-C5583FBFB763}" type="presParOf" srcId="{2A5DC25F-D8D6-4C34-B2D6-4C4068C1E096}" destId="{533C0229-7985-4AB6-A93A-30A3A2DAF154}" srcOrd="6" destOrd="0" presId="urn:microsoft.com/office/officeart/2005/8/layout/bProcess3"/>
    <dgm:cxn modelId="{032F688E-1014-4610-AC49-60B8A66159ED}" type="presParOf" srcId="{2A5DC25F-D8D6-4C34-B2D6-4C4068C1E096}" destId="{98453696-0FB6-4934-8A83-440A8D338011}" srcOrd="7" destOrd="0" presId="urn:microsoft.com/office/officeart/2005/8/layout/bProcess3"/>
    <dgm:cxn modelId="{704283FF-57CB-42FA-93E0-048EE7BA9C34}" type="presParOf" srcId="{98453696-0FB6-4934-8A83-440A8D338011}" destId="{47E044B4-5726-4A0D-A5E7-2FB152B494F9}" srcOrd="0" destOrd="0" presId="urn:microsoft.com/office/officeart/2005/8/layout/bProcess3"/>
    <dgm:cxn modelId="{04B1AD28-900E-4055-AB93-38106E5B8B3E}" type="presParOf" srcId="{2A5DC25F-D8D6-4C34-B2D6-4C4068C1E096}" destId="{E1AD8E8A-CB37-4920-92F9-87233011DECB}" srcOrd="8" destOrd="0" presId="urn:microsoft.com/office/officeart/2005/8/layout/bProcess3"/>
    <dgm:cxn modelId="{EDCB7ACC-3391-4828-B650-0C9EE3B16F4C}" type="presParOf" srcId="{2A5DC25F-D8D6-4C34-B2D6-4C4068C1E096}" destId="{F946CF78-6153-405E-85E9-84D5C203106A}" srcOrd="9" destOrd="0" presId="urn:microsoft.com/office/officeart/2005/8/layout/bProcess3"/>
    <dgm:cxn modelId="{71513815-4E4A-4B7D-A1F9-18FD6A3841F3}" type="presParOf" srcId="{F946CF78-6153-405E-85E9-84D5C203106A}" destId="{B1E90A18-07AE-4B57-9C1A-F37F94A19274}" srcOrd="0" destOrd="0" presId="urn:microsoft.com/office/officeart/2005/8/layout/bProcess3"/>
    <dgm:cxn modelId="{A6F86E2A-5756-441E-8BDA-86ECF3DAD018}" type="presParOf" srcId="{2A5DC25F-D8D6-4C34-B2D6-4C4068C1E096}" destId="{97D3A4C2-898C-4ECE-9173-41E63AA19A1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4AB42F-F653-4F56-9B3D-CE39977E6BE3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69E1AB78-3929-4FBA-94A3-7C0900BFB66C}">
      <dgm:prSet phldrT="[Text]" custT="1"/>
      <dgm:spPr/>
      <dgm:t>
        <a:bodyPr/>
        <a:lstStyle/>
        <a:p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২০০০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দৈনিক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ডেইলি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স্টার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ডি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এইচ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এল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প্রদত্ত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বিজনেসম্যান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অব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দি</a:t>
          </a:r>
          <a:r>
            <a:rPr lang="en-US" sz="1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>
              <a:latin typeface="NikoshBAN" panose="02000000000000000000" pitchFamily="2" charset="0"/>
              <a:cs typeface="NikoshBAN" panose="02000000000000000000" pitchFamily="2" charset="0"/>
            </a:rPr>
            <a:t>ইয়ার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FC4B86-10FA-453C-8F99-CF48BDA94C29}" type="parTrans" cxnId="{2928C216-5124-426A-A099-1E399D6E3CEE}">
      <dgm:prSet/>
      <dgm:spPr/>
      <dgm:t>
        <a:bodyPr/>
        <a:lstStyle/>
        <a:p>
          <a:endParaRPr lang="en-US"/>
        </a:p>
      </dgm:t>
    </dgm:pt>
    <dgm:pt modelId="{FCA927A8-9020-48CD-B0AC-4A8C42D800D1}" type="sibTrans" cxnId="{2928C216-5124-426A-A099-1E399D6E3CEE}">
      <dgm:prSet/>
      <dgm:spPr/>
      <dgm:t>
        <a:bodyPr/>
        <a:lstStyle/>
        <a:p>
          <a:endParaRPr lang="en-US"/>
        </a:p>
      </dgm:t>
    </dgm:pt>
    <dgm:pt modelId="{E9E59FAE-AA71-476B-AB76-780590E74D2B}">
      <dgm:prSet phldrT="[Text]" custT="1"/>
      <dgm:spPr/>
      <dgm:t>
        <a:bodyPr/>
        <a:lstStyle/>
        <a:p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১৯৯৮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আমেরিকার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চেম্বার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অব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কমার্সের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দৃষ্টিতে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বিজনেস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এক্সিকিউটিভ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অব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দি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latin typeface="NikoshBAN" panose="02000000000000000000" pitchFamily="2" charset="0"/>
              <a:cs typeface="NikoshBAN" panose="02000000000000000000" pitchFamily="2" charset="0"/>
            </a:rPr>
            <a:t>ইয়ার</a:t>
          </a:r>
          <a:r>
            <a:rPr lang="en-US" sz="20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D38A7D5C-89C8-46F7-99E1-B5DE842B583F}" type="parTrans" cxnId="{7E733E35-7627-4B37-A9CD-B61C79D74423}">
      <dgm:prSet/>
      <dgm:spPr/>
      <dgm:t>
        <a:bodyPr/>
        <a:lstStyle/>
        <a:p>
          <a:endParaRPr lang="en-US"/>
        </a:p>
      </dgm:t>
    </dgm:pt>
    <dgm:pt modelId="{96A374EB-E56B-4404-B4D9-87161ACCCDE1}" type="sibTrans" cxnId="{7E733E35-7627-4B37-A9CD-B61C79D74423}">
      <dgm:prSet/>
      <dgm:spPr/>
      <dgm:t>
        <a:bodyPr/>
        <a:lstStyle/>
        <a:p>
          <a:endParaRPr lang="en-US"/>
        </a:p>
      </dgm:t>
    </dgm:pt>
    <dgm:pt modelId="{ED2ABBCD-04E0-4892-A8E9-7888CAD87E31}">
      <dgm:prSet phldrT="[Text]"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২০১০ সালে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CIP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নির্বাচিত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হন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FE5012-E6E6-429F-9DAC-8742C3CFFDAE}" type="parTrans" cxnId="{B673E43C-7801-4680-A953-44F83F8EF9DC}">
      <dgm:prSet/>
      <dgm:spPr/>
      <dgm:t>
        <a:bodyPr/>
        <a:lstStyle/>
        <a:p>
          <a:endParaRPr lang="en-US"/>
        </a:p>
      </dgm:t>
    </dgm:pt>
    <dgm:pt modelId="{592F8411-B1F1-4114-A56B-543451D5CCAB}" type="sibTrans" cxnId="{B673E43C-7801-4680-A953-44F83F8EF9DC}">
      <dgm:prSet/>
      <dgm:spPr/>
      <dgm:t>
        <a:bodyPr/>
        <a:lstStyle/>
        <a:p>
          <a:endParaRPr lang="en-US"/>
        </a:p>
      </dgm:t>
    </dgm:pt>
    <dgm:pt modelId="{F15EC5CA-F25B-4C40-A445-29691EDF5F98}" type="pres">
      <dgm:prSet presAssocID="{D84AB42F-F653-4F56-9B3D-CE39977E6BE3}" presName="compositeShape" presStyleCnt="0">
        <dgm:presLayoutVars>
          <dgm:chMax val="7"/>
          <dgm:dir/>
          <dgm:resizeHandles val="exact"/>
        </dgm:presLayoutVars>
      </dgm:prSet>
      <dgm:spPr/>
    </dgm:pt>
    <dgm:pt modelId="{7DAABB4C-8BCE-40C2-B937-E0391068E429}" type="pres">
      <dgm:prSet presAssocID="{D84AB42F-F653-4F56-9B3D-CE39977E6BE3}" presName="wedge1" presStyleLbl="node1" presStyleIdx="0" presStyleCnt="3" custScaleX="101815" custScaleY="94527"/>
      <dgm:spPr/>
    </dgm:pt>
    <dgm:pt modelId="{A815B6EB-D8DE-4484-8B13-3AB3397A2C99}" type="pres">
      <dgm:prSet presAssocID="{D84AB42F-F653-4F56-9B3D-CE39977E6BE3}" presName="dummy1a" presStyleCnt="0"/>
      <dgm:spPr/>
    </dgm:pt>
    <dgm:pt modelId="{88324A5D-3E37-4C8C-AA19-4C412F0373E1}" type="pres">
      <dgm:prSet presAssocID="{D84AB42F-F653-4F56-9B3D-CE39977E6BE3}" presName="dummy1b" presStyleCnt="0"/>
      <dgm:spPr/>
    </dgm:pt>
    <dgm:pt modelId="{1B9C34D4-ED95-4908-88B4-28F42B9F9FA8}" type="pres">
      <dgm:prSet presAssocID="{D84AB42F-F653-4F56-9B3D-CE39977E6BE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911E81D-EA8A-4F33-9A15-308B14D14C7E}" type="pres">
      <dgm:prSet presAssocID="{D84AB42F-F653-4F56-9B3D-CE39977E6BE3}" presName="wedge2" presStyleLbl="node1" presStyleIdx="1" presStyleCnt="3"/>
      <dgm:spPr/>
    </dgm:pt>
    <dgm:pt modelId="{F3028F33-A1B0-4BB9-BE80-A386ACA0065F}" type="pres">
      <dgm:prSet presAssocID="{D84AB42F-F653-4F56-9B3D-CE39977E6BE3}" presName="dummy2a" presStyleCnt="0"/>
      <dgm:spPr/>
    </dgm:pt>
    <dgm:pt modelId="{470DF3E1-1EE2-4B6F-9279-D49DBF82EDB3}" type="pres">
      <dgm:prSet presAssocID="{D84AB42F-F653-4F56-9B3D-CE39977E6BE3}" presName="dummy2b" presStyleCnt="0"/>
      <dgm:spPr/>
    </dgm:pt>
    <dgm:pt modelId="{EF379E22-42FF-41BD-BCA6-117B41F3ED6F}" type="pres">
      <dgm:prSet presAssocID="{D84AB42F-F653-4F56-9B3D-CE39977E6BE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AF06E68-7A9F-4FA7-9C26-A163559208EA}" type="pres">
      <dgm:prSet presAssocID="{D84AB42F-F653-4F56-9B3D-CE39977E6BE3}" presName="wedge3" presStyleLbl="node1" presStyleIdx="2" presStyleCnt="3"/>
      <dgm:spPr/>
    </dgm:pt>
    <dgm:pt modelId="{76C44D09-90E9-4E61-8C1F-661CF54B7285}" type="pres">
      <dgm:prSet presAssocID="{D84AB42F-F653-4F56-9B3D-CE39977E6BE3}" presName="dummy3a" presStyleCnt="0"/>
      <dgm:spPr/>
    </dgm:pt>
    <dgm:pt modelId="{376EE086-4BB1-4300-8D92-7C3E212C166A}" type="pres">
      <dgm:prSet presAssocID="{D84AB42F-F653-4F56-9B3D-CE39977E6BE3}" presName="dummy3b" presStyleCnt="0"/>
      <dgm:spPr/>
    </dgm:pt>
    <dgm:pt modelId="{73D6B36F-1473-4628-AF0C-047BC1BE5006}" type="pres">
      <dgm:prSet presAssocID="{D84AB42F-F653-4F56-9B3D-CE39977E6BE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01D6BE39-C615-4431-BD04-A4FA67444482}" type="pres">
      <dgm:prSet presAssocID="{FCA927A8-9020-48CD-B0AC-4A8C42D800D1}" presName="arrowWedge1" presStyleLbl="fgSibTrans2D1" presStyleIdx="0" presStyleCnt="3"/>
      <dgm:spPr/>
    </dgm:pt>
    <dgm:pt modelId="{16B31EA1-3401-46B3-99C9-51EF3F6A543F}" type="pres">
      <dgm:prSet presAssocID="{96A374EB-E56B-4404-B4D9-87161ACCCDE1}" presName="arrowWedge2" presStyleLbl="fgSibTrans2D1" presStyleIdx="1" presStyleCnt="3"/>
      <dgm:spPr/>
    </dgm:pt>
    <dgm:pt modelId="{DBE43C4A-21F1-481C-ACF9-1A7ADF17F87D}" type="pres">
      <dgm:prSet presAssocID="{592F8411-B1F1-4114-A56B-543451D5CCAB}" presName="arrowWedge3" presStyleLbl="fgSibTrans2D1" presStyleIdx="2" presStyleCnt="3"/>
      <dgm:spPr/>
    </dgm:pt>
  </dgm:ptLst>
  <dgm:cxnLst>
    <dgm:cxn modelId="{2928C216-5124-426A-A099-1E399D6E3CEE}" srcId="{D84AB42F-F653-4F56-9B3D-CE39977E6BE3}" destId="{69E1AB78-3929-4FBA-94A3-7C0900BFB66C}" srcOrd="0" destOrd="0" parTransId="{FEFC4B86-10FA-453C-8F99-CF48BDA94C29}" sibTransId="{FCA927A8-9020-48CD-B0AC-4A8C42D800D1}"/>
    <dgm:cxn modelId="{5880E818-8097-4126-8D19-70A2DB5AD8AD}" type="presOf" srcId="{D84AB42F-F653-4F56-9B3D-CE39977E6BE3}" destId="{F15EC5CA-F25B-4C40-A445-29691EDF5F98}" srcOrd="0" destOrd="0" presId="urn:microsoft.com/office/officeart/2005/8/layout/cycle8"/>
    <dgm:cxn modelId="{7E733E35-7627-4B37-A9CD-B61C79D74423}" srcId="{D84AB42F-F653-4F56-9B3D-CE39977E6BE3}" destId="{E9E59FAE-AA71-476B-AB76-780590E74D2B}" srcOrd="1" destOrd="0" parTransId="{D38A7D5C-89C8-46F7-99E1-B5DE842B583F}" sibTransId="{96A374EB-E56B-4404-B4D9-87161ACCCDE1}"/>
    <dgm:cxn modelId="{B673E43C-7801-4680-A953-44F83F8EF9DC}" srcId="{D84AB42F-F653-4F56-9B3D-CE39977E6BE3}" destId="{ED2ABBCD-04E0-4892-A8E9-7888CAD87E31}" srcOrd="2" destOrd="0" parTransId="{6CFE5012-E6E6-429F-9DAC-8742C3CFFDAE}" sibTransId="{592F8411-B1F1-4114-A56B-543451D5CCAB}"/>
    <dgm:cxn modelId="{41244D40-37F9-4C86-9AAD-F23D0AC5C076}" type="presOf" srcId="{E9E59FAE-AA71-476B-AB76-780590E74D2B}" destId="{EF379E22-42FF-41BD-BCA6-117B41F3ED6F}" srcOrd="1" destOrd="0" presId="urn:microsoft.com/office/officeart/2005/8/layout/cycle8"/>
    <dgm:cxn modelId="{90F2EB44-5502-4A19-9B03-4D62EFDFFC1E}" type="presOf" srcId="{ED2ABBCD-04E0-4892-A8E9-7888CAD87E31}" destId="{3AF06E68-7A9F-4FA7-9C26-A163559208EA}" srcOrd="0" destOrd="0" presId="urn:microsoft.com/office/officeart/2005/8/layout/cycle8"/>
    <dgm:cxn modelId="{4B1C575A-39DB-48EF-BE84-9AB7791352CF}" type="presOf" srcId="{69E1AB78-3929-4FBA-94A3-7C0900BFB66C}" destId="{1B9C34D4-ED95-4908-88B4-28F42B9F9FA8}" srcOrd="1" destOrd="0" presId="urn:microsoft.com/office/officeart/2005/8/layout/cycle8"/>
    <dgm:cxn modelId="{12B847AF-8080-4DCA-BA5F-DC486E20A89E}" type="presOf" srcId="{ED2ABBCD-04E0-4892-A8E9-7888CAD87E31}" destId="{73D6B36F-1473-4628-AF0C-047BC1BE5006}" srcOrd="1" destOrd="0" presId="urn:microsoft.com/office/officeart/2005/8/layout/cycle8"/>
    <dgm:cxn modelId="{03C50ECE-F9C2-47EF-84BB-58467456368B}" type="presOf" srcId="{69E1AB78-3929-4FBA-94A3-7C0900BFB66C}" destId="{7DAABB4C-8BCE-40C2-B937-E0391068E429}" srcOrd="0" destOrd="0" presId="urn:microsoft.com/office/officeart/2005/8/layout/cycle8"/>
    <dgm:cxn modelId="{1139ADDE-43C0-489D-B31E-0940D5A6D83C}" type="presOf" srcId="{E9E59FAE-AA71-476B-AB76-780590E74D2B}" destId="{1911E81D-EA8A-4F33-9A15-308B14D14C7E}" srcOrd="0" destOrd="0" presId="urn:microsoft.com/office/officeart/2005/8/layout/cycle8"/>
    <dgm:cxn modelId="{E47F119C-75F9-4469-85E2-9F7E71350D27}" type="presParOf" srcId="{F15EC5CA-F25B-4C40-A445-29691EDF5F98}" destId="{7DAABB4C-8BCE-40C2-B937-E0391068E429}" srcOrd="0" destOrd="0" presId="urn:microsoft.com/office/officeart/2005/8/layout/cycle8"/>
    <dgm:cxn modelId="{AE086EA9-D61F-4AA7-ACF4-BA75019AF3BA}" type="presParOf" srcId="{F15EC5CA-F25B-4C40-A445-29691EDF5F98}" destId="{A815B6EB-D8DE-4484-8B13-3AB3397A2C99}" srcOrd="1" destOrd="0" presId="urn:microsoft.com/office/officeart/2005/8/layout/cycle8"/>
    <dgm:cxn modelId="{5D577581-17A0-460C-824F-80C7307D9085}" type="presParOf" srcId="{F15EC5CA-F25B-4C40-A445-29691EDF5F98}" destId="{88324A5D-3E37-4C8C-AA19-4C412F0373E1}" srcOrd="2" destOrd="0" presId="urn:microsoft.com/office/officeart/2005/8/layout/cycle8"/>
    <dgm:cxn modelId="{94D3748E-4154-43CD-93EC-4F26B35EB072}" type="presParOf" srcId="{F15EC5CA-F25B-4C40-A445-29691EDF5F98}" destId="{1B9C34D4-ED95-4908-88B4-28F42B9F9FA8}" srcOrd="3" destOrd="0" presId="urn:microsoft.com/office/officeart/2005/8/layout/cycle8"/>
    <dgm:cxn modelId="{B5744B9A-6C04-409D-8EB9-42BC8D83D4E8}" type="presParOf" srcId="{F15EC5CA-F25B-4C40-A445-29691EDF5F98}" destId="{1911E81D-EA8A-4F33-9A15-308B14D14C7E}" srcOrd="4" destOrd="0" presId="urn:microsoft.com/office/officeart/2005/8/layout/cycle8"/>
    <dgm:cxn modelId="{5F6CF4F0-6382-4CBA-83C2-9B21878DCB4E}" type="presParOf" srcId="{F15EC5CA-F25B-4C40-A445-29691EDF5F98}" destId="{F3028F33-A1B0-4BB9-BE80-A386ACA0065F}" srcOrd="5" destOrd="0" presId="urn:microsoft.com/office/officeart/2005/8/layout/cycle8"/>
    <dgm:cxn modelId="{023482CE-FAFC-4B1A-8CB2-25F11F8D077C}" type="presParOf" srcId="{F15EC5CA-F25B-4C40-A445-29691EDF5F98}" destId="{470DF3E1-1EE2-4B6F-9279-D49DBF82EDB3}" srcOrd="6" destOrd="0" presId="urn:microsoft.com/office/officeart/2005/8/layout/cycle8"/>
    <dgm:cxn modelId="{FD318793-F516-434E-A432-8A59C5952F85}" type="presParOf" srcId="{F15EC5CA-F25B-4C40-A445-29691EDF5F98}" destId="{EF379E22-42FF-41BD-BCA6-117B41F3ED6F}" srcOrd="7" destOrd="0" presId="urn:microsoft.com/office/officeart/2005/8/layout/cycle8"/>
    <dgm:cxn modelId="{99CE3C9A-C7BA-4FC1-9E74-069C25916934}" type="presParOf" srcId="{F15EC5CA-F25B-4C40-A445-29691EDF5F98}" destId="{3AF06E68-7A9F-4FA7-9C26-A163559208EA}" srcOrd="8" destOrd="0" presId="urn:microsoft.com/office/officeart/2005/8/layout/cycle8"/>
    <dgm:cxn modelId="{17E07C6D-1D38-4943-863B-61FEB864C278}" type="presParOf" srcId="{F15EC5CA-F25B-4C40-A445-29691EDF5F98}" destId="{76C44D09-90E9-4E61-8C1F-661CF54B7285}" srcOrd="9" destOrd="0" presId="urn:microsoft.com/office/officeart/2005/8/layout/cycle8"/>
    <dgm:cxn modelId="{62226C77-73F5-4BD9-89F9-D49B51650DF2}" type="presParOf" srcId="{F15EC5CA-F25B-4C40-A445-29691EDF5F98}" destId="{376EE086-4BB1-4300-8D92-7C3E212C166A}" srcOrd="10" destOrd="0" presId="urn:microsoft.com/office/officeart/2005/8/layout/cycle8"/>
    <dgm:cxn modelId="{AE0812F7-68D1-45EE-87BC-023FBE82FB1B}" type="presParOf" srcId="{F15EC5CA-F25B-4C40-A445-29691EDF5F98}" destId="{73D6B36F-1473-4628-AF0C-047BC1BE5006}" srcOrd="11" destOrd="0" presId="urn:microsoft.com/office/officeart/2005/8/layout/cycle8"/>
    <dgm:cxn modelId="{B27131D4-8FD2-4A52-96B9-C28DD068EEC6}" type="presParOf" srcId="{F15EC5CA-F25B-4C40-A445-29691EDF5F98}" destId="{01D6BE39-C615-4431-BD04-A4FA67444482}" srcOrd="12" destOrd="0" presId="urn:microsoft.com/office/officeart/2005/8/layout/cycle8"/>
    <dgm:cxn modelId="{EB285BE9-B1BD-4D57-8C13-D514557CE882}" type="presParOf" srcId="{F15EC5CA-F25B-4C40-A445-29691EDF5F98}" destId="{16B31EA1-3401-46B3-99C9-51EF3F6A543F}" srcOrd="13" destOrd="0" presId="urn:microsoft.com/office/officeart/2005/8/layout/cycle8"/>
    <dgm:cxn modelId="{48519F90-8B0E-49BB-ADAB-CC20B0DC7C27}" type="presParOf" srcId="{F15EC5CA-F25B-4C40-A445-29691EDF5F98}" destId="{DBE43C4A-21F1-481C-ACF9-1A7ADF17F87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A6404-C22E-4AAB-BBF6-732E983DA460}">
      <dsp:nvSpPr>
        <dsp:cNvPr id="0" name=""/>
        <dsp:cNvSpPr/>
      </dsp:nvSpPr>
      <dsp:spPr>
        <a:xfrm>
          <a:off x="4867298" y="2160569"/>
          <a:ext cx="1556017" cy="1576298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5095171" y="2391412"/>
        <a:ext cx="1100271" cy="1114612"/>
      </dsp:txXfrm>
    </dsp:sp>
    <dsp:sp modelId="{1849EC48-5F27-472C-B9E5-9269E0B01656}">
      <dsp:nvSpPr>
        <dsp:cNvPr id="0" name=""/>
        <dsp:cNvSpPr/>
      </dsp:nvSpPr>
      <dsp:spPr>
        <a:xfrm rot="16200000">
          <a:off x="5384771" y="1886937"/>
          <a:ext cx="521071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521071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32280" y="1887006"/>
        <a:ext cx="26053" cy="26053"/>
      </dsp:txXfrm>
    </dsp:sp>
    <dsp:sp modelId="{AEEA6769-49E2-4C8A-9FB9-7B3178EC2D3D}">
      <dsp:nvSpPr>
        <dsp:cNvPr id="0" name=""/>
        <dsp:cNvSpPr/>
      </dsp:nvSpPr>
      <dsp:spPr>
        <a:xfrm>
          <a:off x="4111950" y="3976"/>
          <a:ext cx="3066715" cy="1635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600" kern="1200" dirty="0">
              <a:latin typeface="NikoshBAN" panose="02000000000000000000" pitchFamily="2" charset="0"/>
              <a:cs typeface="NikoshBAN" panose="02000000000000000000" pitchFamily="2" charset="0"/>
            </a:rPr>
            <a:t>জন্ম ১৯২৬ সালের ২৫ সেপ্টেম্বর ফরিদপুর জেলায়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61060" y="243492"/>
        <a:ext cx="2168495" cy="1156488"/>
      </dsp:txXfrm>
    </dsp:sp>
    <dsp:sp modelId="{3364EAB5-C2EC-49D1-A190-FDB19BF03DCA}">
      <dsp:nvSpPr>
        <dsp:cNvPr id="0" name=""/>
        <dsp:cNvSpPr/>
      </dsp:nvSpPr>
      <dsp:spPr>
        <a:xfrm rot="20688113">
          <a:off x="6381915" y="2620169"/>
          <a:ext cx="849207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49207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85289" y="2612034"/>
        <a:ext cx="42460" cy="42460"/>
      </dsp:txXfrm>
    </dsp:sp>
    <dsp:sp modelId="{A4BA9180-CC4C-47FC-BA8F-2DDFE179DC82}">
      <dsp:nvSpPr>
        <dsp:cNvPr id="0" name=""/>
        <dsp:cNvSpPr/>
      </dsp:nvSpPr>
      <dsp:spPr>
        <a:xfrm>
          <a:off x="7049227" y="1333020"/>
          <a:ext cx="3066715" cy="1635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600" kern="1200" dirty="0">
              <a:latin typeface="NikoshBAN" panose="02000000000000000000" pitchFamily="2" charset="0"/>
              <a:cs typeface="NikoshBAN" panose="02000000000000000000" pitchFamily="2" charset="0"/>
            </a:rPr>
            <a:t>মৃত্যু ৫ জানুয়ারী ২০১২ 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98337" y="1572536"/>
        <a:ext cx="2168495" cy="1156488"/>
      </dsp:txXfrm>
    </dsp:sp>
    <dsp:sp modelId="{6DE6F0ED-3688-4876-BD81-CA195DC3A7C8}">
      <dsp:nvSpPr>
        <dsp:cNvPr id="0" name=""/>
        <dsp:cNvSpPr/>
      </dsp:nvSpPr>
      <dsp:spPr>
        <a:xfrm rot="1703354">
          <a:off x="6256875" y="3602579"/>
          <a:ext cx="1244997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244997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48248" y="3584550"/>
        <a:ext cx="62249" cy="62249"/>
      </dsp:txXfrm>
    </dsp:sp>
    <dsp:sp modelId="{9A834AAE-0E15-410B-AA3F-1370EA88D078}">
      <dsp:nvSpPr>
        <dsp:cNvPr id="0" name=""/>
        <dsp:cNvSpPr/>
      </dsp:nvSpPr>
      <dsp:spPr>
        <a:xfrm>
          <a:off x="7026789" y="3658747"/>
          <a:ext cx="2890749" cy="1635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600" kern="1200" dirty="0">
              <a:latin typeface="NikoshBAN" panose="02000000000000000000" pitchFamily="2" charset="0"/>
              <a:cs typeface="NikoshBAN" panose="02000000000000000000" pitchFamily="2" charset="0"/>
            </a:rPr>
            <a:t>পিতা ই এইচ চৌধুরী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50129" y="3898263"/>
        <a:ext cx="2044069" cy="1156488"/>
      </dsp:txXfrm>
    </dsp:sp>
    <dsp:sp modelId="{624A9509-8BA9-4E19-9299-7517480B1F6F}">
      <dsp:nvSpPr>
        <dsp:cNvPr id="0" name=""/>
        <dsp:cNvSpPr/>
      </dsp:nvSpPr>
      <dsp:spPr>
        <a:xfrm rot="7539610">
          <a:off x="4939631" y="3700561"/>
          <a:ext cx="313636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313636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088608" y="3705816"/>
        <a:ext cx="15681" cy="15681"/>
      </dsp:txXfrm>
    </dsp:sp>
    <dsp:sp modelId="{1B6B0119-CF28-4DC8-B012-58A82A79BD4F}">
      <dsp:nvSpPr>
        <dsp:cNvPr id="0" name=""/>
        <dsp:cNvSpPr/>
      </dsp:nvSpPr>
      <dsp:spPr>
        <a:xfrm>
          <a:off x="2727417" y="3797377"/>
          <a:ext cx="3444405" cy="1635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মাতা লতিফা চৌধুরী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31838" y="4036893"/>
        <a:ext cx="2435563" cy="1156488"/>
      </dsp:txXfrm>
    </dsp:sp>
    <dsp:sp modelId="{2308E8D5-6433-477F-AAE9-649C6BF039E0}">
      <dsp:nvSpPr>
        <dsp:cNvPr id="0" name=""/>
        <dsp:cNvSpPr/>
      </dsp:nvSpPr>
      <dsp:spPr>
        <a:xfrm rot="11847449">
          <a:off x="3811525" y="2534483"/>
          <a:ext cx="111646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116465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341846" y="2519667"/>
        <a:ext cx="55823" cy="55823"/>
      </dsp:txXfrm>
    </dsp:sp>
    <dsp:sp modelId="{65384A5B-169A-40B7-9CC5-15BBB3F9D1ED}">
      <dsp:nvSpPr>
        <dsp:cNvPr id="0" name=""/>
        <dsp:cNvSpPr/>
      </dsp:nvSpPr>
      <dsp:spPr>
        <a:xfrm>
          <a:off x="900645" y="1136947"/>
          <a:ext cx="3167773" cy="1635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পিতা ছিলেন আউটডোর ডিসপেন্সারি মেডিকেল অফিসার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64555" y="1376463"/>
        <a:ext cx="2239953" cy="11564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BE18B-EEDA-4E32-9C9E-97E4F48B8E3B}">
      <dsp:nvSpPr>
        <dsp:cNvPr id="0" name=""/>
        <dsp:cNvSpPr/>
      </dsp:nvSpPr>
      <dsp:spPr>
        <a:xfrm>
          <a:off x="4197928" y="709"/>
          <a:ext cx="2519816" cy="180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স্ত্রী অনিকা চৌধুরী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66947" y="265360"/>
        <a:ext cx="1781778" cy="1277846"/>
      </dsp:txXfrm>
    </dsp:sp>
    <dsp:sp modelId="{8A9EDF78-8D98-4996-B2CC-1381B40C40A9}">
      <dsp:nvSpPr>
        <dsp:cNvPr id="0" name=""/>
        <dsp:cNvSpPr/>
      </dsp:nvSpPr>
      <dsp:spPr>
        <a:xfrm rot="2700000">
          <a:off x="6240659" y="1547237"/>
          <a:ext cx="330174" cy="6099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255165" y="1634199"/>
        <a:ext cx="231122" cy="365948"/>
      </dsp:txXfrm>
    </dsp:sp>
    <dsp:sp modelId="{FF889596-DF86-4330-A2F8-12525C7DF40F}">
      <dsp:nvSpPr>
        <dsp:cNvPr id="0" name=""/>
        <dsp:cNvSpPr/>
      </dsp:nvSpPr>
      <dsp:spPr>
        <a:xfrm>
          <a:off x="6065845" y="1919407"/>
          <a:ext cx="2621377" cy="180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ছেলে তপন চৌধুরী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49737" y="2184058"/>
        <a:ext cx="1853593" cy="1277846"/>
      </dsp:txXfrm>
    </dsp:sp>
    <dsp:sp modelId="{E1ABAD78-346D-4F28-B53F-D36B750A19FD}">
      <dsp:nvSpPr>
        <dsp:cNvPr id="0" name=""/>
        <dsp:cNvSpPr/>
      </dsp:nvSpPr>
      <dsp:spPr>
        <a:xfrm rot="8100000">
          <a:off x="6257337" y="3473644"/>
          <a:ext cx="327155" cy="6099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6341110" y="3560926"/>
        <a:ext cx="229009" cy="365948"/>
      </dsp:txXfrm>
    </dsp:sp>
    <dsp:sp modelId="{A8C395A9-0403-4D58-8B78-45F0727D6793}">
      <dsp:nvSpPr>
        <dsp:cNvPr id="0" name=""/>
        <dsp:cNvSpPr/>
      </dsp:nvSpPr>
      <dsp:spPr>
        <a:xfrm>
          <a:off x="4177245" y="3838105"/>
          <a:ext cx="2561181" cy="180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ছেলে অঞ্জন চৌধুরী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52321" y="4102756"/>
        <a:ext cx="1811029" cy="1277846"/>
      </dsp:txXfrm>
    </dsp:sp>
    <dsp:sp modelId="{6140F85A-06E7-4417-A932-8E7624EC2894}">
      <dsp:nvSpPr>
        <dsp:cNvPr id="0" name=""/>
        <dsp:cNvSpPr/>
      </dsp:nvSpPr>
      <dsp:spPr>
        <a:xfrm rot="13500000">
          <a:off x="4327379" y="3477208"/>
          <a:ext cx="341883" cy="6099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4414924" y="3635452"/>
        <a:ext cx="239318" cy="365948"/>
      </dsp:txXfrm>
    </dsp:sp>
    <dsp:sp modelId="{C5CA708E-8E3A-4D2C-9584-79D30CB93E4C}">
      <dsp:nvSpPr>
        <dsp:cNvPr id="0" name=""/>
        <dsp:cNvSpPr/>
      </dsp:nvSpPr>
      <dsp:spPr>
        <a:xfrm>
          <a:off x="2327779" y="1919407"/>
          <a:ext cx="2422718" cy="1807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500" kern="1200" dirty="0"/>
            <a:t> </a:t>
          </a: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ছেলে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স্বপন চৌধুরী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82578" y="2184058"/>
        <a:ext cx="1713120" cy="1277846"/>
      </dsp:txXfrm>
    </dsp:sp>
    <dsp:sp modelId="{4B0C7BA6-B0F4-4A3E-8B26-DD79498AF5C3}">
      <dsp:nvSpPr>
        <dsp:cNvPr id="0" name=""/>
        <dsp:cNvSpPr/>
      </dsp:nvSpPr>
      <dsp:spPr>
        <a:xfrm rot="18900000">
          <a:off x="4314139" y="1570573"/>
          <a:ext cx="344903" cy="6099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329292" y="1729138"/>
        <a:ext cx="241432" cy="3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C5383-7AA0-4B3C-86B4-D96F232E44BD}">
      <dsp:nvSpPr>
        <dsp:cNvPr id="0" name=""/>
        <dsp:cNvSpPr/>
      </dsp:nvSpPr>
      <dsp:spPr>
        <a:xfrm>
          <a:off x="4657975" y="2908343"/>
          <a:ext cx="2532934" cy="2389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600" kern="1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 জীবন</a:t>
          </a:r>
          <a:endParaRPr lang="en-US" sz="5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28915" y="3258301"/>
        <a:ext cx="1791054" cy="1689747"/>
      </dsp:txXfrm>
    </dsp:sp>
    <dsp:sp modelId="{B346B091-5275-4ECC-A8F0-D32F62804636}">
      <dsp:nvSpPr>
        <dsp:cNvPr id="0" name=""/>
        <dsp:cNvSpPr/>
      </dsp:nvSpPr>
      <dsp:spPr>
        <a:xfrm rot="16199342">
          <a:off x="5728154" y="2231221"/>
          <a:ext cx="391981" cy="636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10800000">
        <a:off x="5786962" y="2417387"/>
        <a:ext cx="274387" cy="382105"/>
      </dsp:txXfrm>
    </dsp:sp>
    <dsp:sp modelId="{74AD8218-4004-4167-AB2D-00F6C367ED52}">
      <dsp:nvSpPr>
        <dsp:cNvPr id="0" name=""/>
        <dsp:cNvSpPr/>
      </dsp:nvSpPr>
      <dsp:spPr>
        <a:xfrm>
          <a:off x="3769656" y="295684"/>
          <a:ext cx="4308474" cy="1873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১৯৩০-১০৪০ সাল কলকাতা বিষ্ণুপুর উচ্চ বিদ্যালয়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00617" y="569989"/>
        <a:ext cx="3046552" cy="1324460"/>
      </dsp:txXfrm>
    </dsp:sp>
    <dsp:sp modelId="{5E92A586-932D-4325-92BF-7065DA55BB25}">
      <dsp:nvSpPr>
        <dsp:cNvPr id="0" name=""/>
        <dsp:cNvSpPr/>
      </dsp:nvSpPr>
      <dsp:spPr>
        <a:xfrm rot="21087316">
          <a:off x="7291937" y="3557620"/>
          <a:ext cx="288413" cy="636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292417" y="3691417"/>
        <a:ext cx="201889" cy="382105"/>
      </dsp:txXfrm>
    </dsp:sp>
    <dsp:sp modelId="{42FEE0AA-F4FD-4392-A309-74527A93E76E}">
      <dsp:nvSpPr>
        <dsp:cNvPr id="0" name=""/>
        <dsp:cNvSpPr/>
      </dsp:nvSpPr>
      <dsp:spPr>
        <a:xfrm>
          <a:off x="7657960" y="2617776"/>
          <a:ext cx="3386211" cy="1941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অত্র প্রতিষ্ঠান থেকে সিনিয়র কেমব্রিজ ডিগ্রি অর্জন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53859" y="2902044"/>
        <a:ext cx="2394413" cy="1372564"/>
      </dsp:txXfrm>
    </dsp:sp>
    <dsp:sp modelId="{C87ABACF-0175-432A-B0E9-E4FAE0D0B19B}">
      <dsp:nvSpPr>
        <dsp:cNvPr id="0" name=""/>
        <dsp:cNvSpPr/>
      </dsp:nvSpPr>
      <dsp:spPr>
        <a:xfrm rot="11255169">
          <a:off x="4507882" y="3603783"/>
          <a:ext cx="115506" cy="636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10800000">
        <a:off x="4542382" y="3733439"/>
        <a:ext cx="80854" cy="382105"/>
      </dsp:txXfrm>
    </dsp:sp>
    <dsp:sp modelId="{01D2CE9E-7BA7-40FC-815E-72F3EBF2EC16}">
      <dsp:nvSpPr>
        <dsp:cNvPr id="0" name=""/>
        <dsp:cNvSpPr/>
      </dsp:nvSpPr>
      <dsp:spPr>
        <a:xfrm>
          <a:off x="76189" y="2312719"/>
          <a:ext cx="4432658" cy="26134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এরপর তিনি হাভার্ড ইউনিভার্সিটি স্কুল থেকে ব্যবস্থাপনা বিষয়ে  ডিপ্লোমা ডিগ্রি অর্যন করেন।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5337" y="2695456"/>
        <a:ext cx="3134362" cy="18480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6BC84-9059-4CEF-A2BE-9743CBC94890}">
      <dsp:nvSpPr>
        <dsp:cNvPr id="0" name=""/>
        <dsp:cNvSpPr/>
      </dsp:nvSpPr>
      <dsp:spPr>
        <a:xfrm>
          <a:off x="3327313" y="916319"/>
          <a:ext cx="7044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449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61184" y="958363"/>
        <a:ext cx="36754" cy="7350"/>
      </dsp:txXfrm>
    </dsp:sp>
    <dsp:sp modelId="{6E193635-433A-4814-B0CC-37682CC1CDF8}">
      <dsp:nvSpPr>
        <dsp:cNvPr id="0" name=""/>
        <dsp:cNvSpPr/>
      </dsp:nvSpPr>
      <dsp:spPr>
        <a:xfrm>
          <a:off x="133040" y="3217"/>
          <a:ext cx="3196072" cy="191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600" kern="1200" dirty="0">
              <a:latin typeface="NikoshBAN" panose="02000000000000000000" pitchFamily="2" charset="0"/>
              <a:cs typeface="NikoshBAN" panose="02000000000000000000" pitchFamily="2" charset="0"/>
            </a:rPr>
            <a:t>স্কয়ার গ্রুপ অব ইন্ডস্টটিজ</a:t>
          </a:r>
          <a:endParaRPr lang="en-US" sz="4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040" y="3217"/>
        <a:ext cx="3196072" cy="1917643"/>
      </dsp:txXfrm>
    </dsp:sp>
    <dsp:sp modelId="{29226D26-E90E-43A8-A925-45E243651A34}">
      <dsp:nvSpPr>
        <dsp:cNvPr id="0" name=""/>
        <dsp:cNvSpPr/>
      </dsp:nvSpPr>
      <dsp:spPr>
        <a:xfrm>
          <a:off x="7258482" y="916319"/>
          <a:ext cx="7044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449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592353" y="958363"/>
        <a:ext cx="36754" cy="7350"/>
      </dsp:txXfrm>
    </dsp:sp>
    <dsp:sp modelId="{1713B8B1-91AA-4815-A68C-FD746E4A19C0}">
      <dsp:nvSpPr>
        <dsp:cNvPr id="0" name=""/>
        <dsp:cNvSpPr/>
      </dsp:nvSpPr>
      <dsp:spPr>
        <a:xfrm>
          <a:off x="4064210" y="3217"/>
          <a:ext cx="3196072" cy="191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600" kern="1200" dirty="0">
              <a:latin typeface="NikoshBAN" panose="02000000000000000000" pitchFamily="2" charset="0"/>
              <a:cs typeface="NikoshBAN" panose="02000000000000000000" pitchFamily="2" charset="0"/>
            </a:rPr>
            <a:t>স্কয়ার প্রসাধন সামগ্রী</a:t>
          </a:r>
          <a:endParaRPr lang="en-US" sz="4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64210" y="3217"/>
        <a:ext cx="3196072" cy="1917643"/>
      </dsp:txXfrm>
    </dsp:sp>
    <dsp:sp modelId="{2A7A2693-F720-4E88-95EC-11DFF914BB60}">
      <dsp:nvSpPr>
        <dsp:cNvPr id="0" name=""/>
        <dsp:cNvSpPr/>
      </dsp:nvSpPr>
      <dsp:spPr>
        <a:xfrm>
          <a:off x="1731077" y="1919061"/>
          <a:ext cx="7862338" cy="704496"/>
        </a:xfrm>
        <a:custGeom>
          <a:avLst/>
          <a:gdLst/>
          <a:ahLst/>
          <a:cxnLst/>
          <a:rect l="0" t="0" r="0" b="0"/>
          <a:pathLst>
            <a:path>
              <a:moveTo>
                <a:pt x="7862338" y="0"/>
              </a:moveTo>
              <a:lnTo>
                <a:pt x="7862338" y="369348"/>
              </a:lnTo>
              <a:lnTo>
                <a:pt x="0" y="369348"/>
              </a:lnTo>
              <a:lnTo>
                <a:pt x="0" y="70449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64830" y="2267634"/>
        <a:ext cx="394831" cy="7350"/>
      </dsp:txXfrm>
    </dsp:sp>
    <dsp:sp modelId="{3BE5620E-99D1-4EBA-BC0A-23DECC487687}">
      <dsp:nvSpPr>
        <dsp:cNvPr id="0" name=""/>
        <dsp:cNvSpPr/>
      </dsp:nvSpPr>
      <dsp:spPr>
        <a:xfrm>
          <a:off x="7995379" y="3217"/>
          <a:ext cx="3196072" cy="191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600" kern="1200" dirty="0">
              <a:latin typeface="NikoshBAN" panose="02000000000000000000" pitchFamily="2" charset="0"/>
              <a:cs typeface="NikoshBAN" panose="02000000000000000000" pitchFamily="2" charset="0"/>
            </a:rPr>
            <a:t>স্কয়ার টেক্সটাইল</a:t>
          </a:r>
          <a:endParaRPr lang="en-US" sz="4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95379" y="3217"/>
        <a:ext cx="3196072" cy="1917643"/>
      </dsp:txXfrm>
    </dsp:sp>
    <dsp:sp modelId="{98453696-0FB6-4934-8A83-440A8D338011}">
      <dsp:nvSpPr>
        <dsp:cNvPr id="0" name=""/>
        <dsp:cNvSpPr/>
      </dsp:nvSpPr>
      <dsp:spPr>
        <a:xfrm>
          <a:off x="3327313" y="3569059"/>
          <a:ext cx="7044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449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61184" y="3611104"/>
        <a:ext cx="36754" cy="7350"/>
      </dsp:txXfrm>
    </dsp:sp>
    <dsp:sp modelId="{533C0229-7985-4AB6-A93A-30A3A2DAF154}">
      <dsp:nvSpPr>
        <dsp:cNvPr id="0" name=""/>
        <dsp:cNvSpPr/>
      </dsp:nvSpPr>
      <dsp:spPr>
        <a:xfrm>
          <a:off x="133040" y="2655957"/>
          <a:ext cx="3196072" cy="191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600" kern="1200" dirty="0">
              <a:latin typeface="NikoshBAN" panose="02000000000000000000" pitchFamily="2" charset="0"/>
              <a:cs typeface="NikoshBAN" panose="02000000000000000000" pitchFamily="2" charset="0"/>
            </a:rPr>
            <a:t>স্কয়ার কৃষি পণ্য</a:t>
          </a:r>
          <a:endParaRPr lang="en-US" sz="4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040" y="2655957"/>
        <a:ext cx="3196072" cy="1917643"/>
      </dsp:txXfrm>
    </dsp:sp>
    <dsp:sp modelId="{F946CF78-6153-405E-85E9-84D5C203106A}">
      <dsp:nvSpPr>
        <dsp:cNvPr id="0" name=""/>
        <dsp:cNvSpPr/>
      </dsp:nvSpPr>
      <dsp:spPr>
        <a:xfrm>
          <a:off x="7258482" y="3569059"/>
          <a:ext cx="7044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449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592353" y="3611104"/>
        <a:ext cx="36754" cy="7350"/>
      </dsp:txXfrm>
    </dsp:sp>
    <dsp:sp modelId="{E1AD8E8A-CB37-4920-92F9-87233011DECB}">
      <dsp:nvSpPr>
        <dsp:cNvPr id="0" name=""/>
        <dsp:cNvSpPr/>
      </dsp:nvSpPr>
      <dsp:spPr>
        <a:xfrm>
          <a:off x="4064210" y="2655957"/>
          <a:ext cx="3196072" cy="191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600" kern="1200" dirty="0">
              <a:latin typeface="NikoshBAN" panose="02000000000000000000" pitchFamily="2" charset="0"/>
              <a:cs typeface="NikoshBAN" panose="02000000000000000000" pitchFamily="2" charset="0"/>
            </a:rPr>
            <a:t>স্কয়ার তথ্য প্রযুক্তি</a:t>
          </a:r>
          <a:endParaRPr lang="en-US" sz="4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64210" y="2655957"/>
        <a:ext cx="3196072" cy="1917643"/>
      </dsp:txXfrm>
    </dsp:sp>
    <dsp:sp modelId="{97D3A4C2-898C-4ECE-9173-41E63AA19A13}">
      <dsp:nvSpPr>
        <dsp:cNvPr id="0" name=""/>
        <dsp:cNvSpPr/>
      </dsp:nvSpPr>
      <dsp:spPr>
        <a:xfrm>
          <a:off x="7995379" y="2655957"/>
          <a:ext cx="3196072" cy="191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600" kern="1200" dirty="0">
              <a:latin typeface="NikoshBAN" panose="02000000000000000000" pitchFamily="2" charset="0"/>
              <a:cs typeface="NikoshBAN" panose="02000000000000000000" pitchFamily="2" charset="0"/>
            </a:rPr>
            <a:t>স্বাস্থ্যসেবা</a:t>
          </a:r>
          <a:endParaRPr lang="en-US" sz="4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95379" y="2655957"/>
        <a:ext cx="3196072" cy="19176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ABB4C-8BCE-40C2-B937-E0391068E429}">
      <dsp:nvSpPr>
        <dsp:cNvPr id="0" name=""/>
        <dsp:cNvSpPr/>
      </dsp:nvSpPr>
      <dsp:spPr>
        <a:xfrm>
          <a:off x="3747639" y="391333"/>
          <a:ext cx="3803830" cy="353154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২০০০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দৈনিক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ডেইলি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স্টার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ডি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এইচ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এল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প্রদত্ত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বিজনেসম্যান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অব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দি</a:t>
          </a:r>
          <a:r>
            <a:rPr lang="en-US" sz="1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ইয়ার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52349" y="1139685"/>
        <a:ext cx="1358510" cy="1051056"/>
      </dsp:txXfrm>
    </dsp:sp>
    <dsp:sp modelId="{1911E81D-EA8A-4F33-9A15-308B14D14C7E}">
      <dsp:nvSpPr>
        <dsp:cNvPr id="0" name=""/>
        <dsp:cNvSpPr/>
      </dsp:nvSpPr>
      <dsp:spPr>
        <a:xfrm>
          <a:off x="3704599" y="422526"/>
          <a:ext cx="3736021" cy="3736021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১৯৯৮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আমেরিকার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চেম্বার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অব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কমার্সের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দৃষ্টিতে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বিজনেস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এক্সিকিউটিভ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অব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দি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ইয়ার</a:t>
          </a:r>
          <a:r>
            <a:rPr lang="en-US" sz="2000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4594128" y="2846492"/>
        <a:ext cx="2001440" cy="978481"/>
      </dsp:txXfrm>
    </dsp:sp>
    <dsp:sp modelId="{3AF06E68-7A9F-4FA7-9C26-A163559208EA}">
      <dsp:nvSpPr>
        <dsp:cNvPr id="0" name=""/>
        <dsp:cNvSpPr/>
      </dsp:nvSpPr>
      <dsp:spPr>
        <a:xfrm>
          <a:off x="3627655" y="289096"/>
          <a:ext cx="3736021" cy="3736021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২০১০ সালে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CIP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নির্বাচিত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হন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60411" y="1080777"/>
        <a:ext cx="1334293" cy="1111911"/>
      </dsp:txXfrm>
    </dsp:sp>
    <dsp:sp modelId="{01D6BE39-C615-4431-BD04-A4FA67444482}">
      <dsp:nvSpPr>
        <dsp:cNvPr id="0" name=""/>
        <dsp:cNvSpPr/>
      </dsp:nvSpPr>
      <dsp:spPr>
        <a:xfrm>
          <a:off x="3550242" y="58750"/>
          <a:ext cx="4198576" cy="419857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31EA1-3401-46B3-99C9-51EF3F6A543F}">
      <dsp:nvSpPr>
        <dsp:cNvPr id="0" name=""/>
        <dsp:cNvSpPr/>
      </dsp:nvSpPr>
      <dsp:spPr>
        <a:xfrm>
          <a:off x="3473322" y="191012"/>
          <a:ext cx="4198576" cy="419857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43C4A-21F1-481C-ACF9-1A7ADF17F87D}">
      <dsp:nvSpPr>
        <dsp:cNvPr id="0" name=""/>
        <dsp:cNvSpPr/>
      </dsp:nvSpPr>
      <dsp:spPr>
        <a:xfrm>
          <a:off x="3396069" y="57819"/>
          <a:ext cx="4198576" cy="419857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735B-8973-4E6B-B9F2-4F2DD1D57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8C755B-AD0A-46A3-8284-87DB45176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2BAF5-7B16-4C96-A450-61D81807B4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B0C91-C322-41BD-BFDE-43D835BD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F1F45-85CD-4373-A1D3-285E2B76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4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1F3F8-FFFA-4C70-8BAF-7217176D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A97DA-F033-47CC-A19A-426F99083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3E1F0-EB96-46DD-8BFB-4D08D5E39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0E271-3556-4BCF-AFD3-E04A0AC4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51C75-BBB1-4BE0-872B-E971F4ED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03C37B-E7C2-4960-99A3-C3F48CE10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BDC9E-1E71-44CB-83D7-44D990BEF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868C2-E4FE-4002-B9BB-B3E38ED6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F94B7-DFF8-461A-AE7F-C44DAD4A2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8D601-E686-4261-B95D-405EEF78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9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E5F4-E4A3-4AC7-9427-A3E3A797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4A9F6-7938-441D-827D-B2D80FAB0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56637-59B8-4230-955A-3739653B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7AED7-74AC-48F3-9D92-088E31C7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75921-7338-447C-942D-48D8C732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5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44B68-BF93-4F75-A62E-1B1403A2A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66AA9-1E3B-491E-8F24-BA2B159D1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89CCE-53A4-47EA-B03C-C3E2362A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AEA58-4FCF-41C0-9764-6C51BB47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DF51A-AF53-42C5-8AA5-46FF7AFD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8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124A9-8556-4901-8295-CF5F2B99F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84F9F-B3C9-4B9A-85F5-C3ABEF447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FBB3E-AFDD-409A-B9F6-F892AA0D5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802A6-E1E6-4ACB-B9EB-1873A20A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0C18-D866-44DB-90BB-8189D315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EDEA1-B72B-4D01-97F4-9640AD5B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4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F2BF-C28C-40A7-B0BA-F9395CED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77104-4A01-4627-B836-135384DE4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E5B74-4D07-4492-BCFB-CD726B2E1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BEE25-1455-4E9E-B2A6-8EE151E29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29816-72E2-449C-9FF5-3913A7935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61241-6956-40F3-92EF-15ED35162F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A5557A-FCE1-4ACB-8388-B384B2835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77E1C-1A94-4124-8DBF-C152084C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7BE13-4A18-4213-B2F5-4DF8EE543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7594BD-EF97-44EF-811B-F941FDE1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E1338-CF8D-4E9C-AC8F-E4924E0F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456BBB-431B-4DC6-A4CA-A76CB63C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720C0-0E5A-476A-8FAE-3BC0E5A8A4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C87FBB-33AC-490F-B990-42F77B3D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D4E17-C24F-46C9-A370-C283F40E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0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E095A-3CD8-41C2-A5A1-DD16BD235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F4897-1FE7-4FC5-83A6-4EEA1992C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DF68E-3615-43C1-81B5-43C532754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25AB5-6F6C-4E3A-95E8-84CA8AA62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962D0-3356-4EA9-8C9D-C843C183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BD90B-B5FA-4E43-B2B6-6DA619F7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0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8D564-E16F-48D4-90B5-A22B9297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97833-C59F-4703-9528-2926D968A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4177B-0C98-4AEF-826E-9E9DD4BAD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ED241-0CEE-4A80-95A2-6AA7FC59E4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54A76-1968-48A5-BD68-242FE4E351F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6B993-9D3C-4164-A3CB-BBE7EDB0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3F15F-B5B8-4466-B386-79234CFE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EA91A1-3487-44BD-BB0B-19821753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C48FEAA7-E16C-48A9-8582-49AC215B33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071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7AF38B62-F204-47CA-9B7F-C7255849265A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frame">
            <a:avLst>
              <a:gd name="adj1" fmla="val 46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8FF321-83BD-41D5-9A9A-6B694396D091}"/>
              </a:ext>
            </a:extLst>
          </p:cNvPr>
          <p:cNvSpPr txBox="1"/>
          <p:nvPr userDrawn="1"/>
        </p:nvSpPr>
        <p:spPr>
          <a:xfrm>
            <a:off x="391886" y="6413863"/>
            <a:ext cx="11469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 সহকারি শিক্ষক ( ব্যবসায় শিক্ষা ) পাগলা সরকারি মডেল হাইস্কুল এন্ড কলেজ,দক্ষিণ সুনামগঞ্জ, সুনামগঞ্জ।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6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4A55770-E95B-4A5F-B686-472E03E5166A}"/>
              </a:ext>
            </a:extLst>
          </p:cNvPr>
          <p:cNvSpPr/>
          <p:nvPr/>
        </p:nvSpPr>
        <p:spPr>
          <a:xfrm>
            <a:off x="403274" y="520505"/>
            <a:ext cx="11385452" cy="572555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3A3986-E642-4A65-AE94-9D84B2AB3C9C}"/>
              </a:ext>
            </a:extLst>
          </p:cNvPr>
          <p:cNvSpPr txBox="1"/>
          <p:nvPr/>
        </p:nvSpPr>
        <p:spPr>
          <a:xfrm>
            <a:off x="928468" y="4416717"/>
            <a:ext cx="1076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4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4EC9B0-44E3-4D29-B498-4F115B2F9A0F}"/>
              </a:ext>
            </a:extLst>
          </p:cNvPr>
          <p:cNvSpPr txBox="1"/>
          <p:nvPr/>
        </p:nvSpPr>
        <p:spPr>
          <a:xfrm>
            <a:off x="492368" y="422030"/>
            <a:ext cx="11324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স্যামসন এইচ চৌধুরীর স্থাপনা সমূহ……………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7E57FC6-4B3E-452B-88B4-CFD5BD9860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047972"/>
              </p:ext>
            </p:extLst>
          </p:nvPr>
        </p:nvGraphicFramePr>
        <p:xfrm>
          <a:off x="492367" y="1561513"/>
          <a:ext cx="11324493" cy="4576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4999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193635-433A-4814-B0CC-37682CC1C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6E193635-433A-4814-B0CC-37682CC1CD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6BC84-9059-4CEF-A2BE-9743CBC94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82D6BC84-9059-4CEF-A2BE-9743CBC948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13B8B1-91AA-4815-A68C-FD746E4A1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1713B8B1-91AA-4815-A68C-FD746E4A1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226D26-E90E-43A8-A925-45E243651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6">
                                            <p:graphicEl>
                                              <a:dgm id="{29226D26-E90E-43A8-A925-45E243651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E5620E-99D1-4EBA-BC0A-23DECC487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>
                                            <p:graphicEl>
                                              <a:dgm id="{3BE5620E-99D1-4EBA-BC0A-23DECC487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7A2693-F720-4E88-95EC-11DFF914B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6">
                                            <p:graphicEl>
                                              <a:dgm id="{2A7A2693-F720-4E88-95EC-11DFF914B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3C0229-7985-4AB6-A93A-30A3A2DAF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6">
                                            <p:graphicEl>
                                              <a:dgm id="{533C0229-7985-4AB6-A93A-30A3A2DAF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453696-0FB6-4934-8A83-440A8D3380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6">
                                            <p:graphicEl>
                                              <a:dgm id="{98453696-0FB6-4934-8A83-440A8D3380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AD8E8A-CB37-4920-92F9-87233011D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6">
                                            <p:graphicEl>
                                              <a:dgm id="{E1AD8E8A-CB37-4920-92F9-87233011DE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46CF78-6153-405E-85E9-84D5C2031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6">
                                            <p:graphicEl>
                                              <a:dgm id="{F946CF78-6153-405E-85E9-84D5C2031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D3A4C2-898C-4ECE-9173-41E63AA19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6">
                                            <p:graphicEl>
                                              <a:dgm id="{97D3A4C2-898C-4ECE-9173-41E63AA19A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41A27B-CE47-4EB8-BB8F-7BA1018F01D6}"/>
              </a:ext>
            </a:extLst>
          </p:cNvPr>
          <p:cNvSpPr/>
          <p:nvPr/>
        </p:nvSpPr>
        <p:spPr>
          <a:xfrm>
            <a:off x="454855" y="379829"/>
            <a:ext cx="11282289" cy="475488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4F7C47-8871-4C7C-A298-CD86D07FE14D}"/>
              </a:ext>
            </a:extLst>
          </p:cNvPr>
          <p:cNvSpPr txBox="1"/>
          <p:nvPr/>
        </p:nvSpPr>
        <p:spPr>
          <a:xfrm>
            <a:off x="515815" y="5324119"/>
            <a:ext cx="11127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মাছরাঙ্গা টেলিভিশনের চেয়ারম্যান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46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0A9EFB5-D5FF-4CF9-8CCF-63650DC10C8E}"/>
              </a:ext>
            </a:extLst>
          </p:cNvPr>
          <p:cNvSpPr/>
          <p:nvPr/>
        </p:nvSpPr>
        <p:spPr>
          <a:xfrm>
            <a:off x="461889" y="407963"/>
            <a:ext cx="11268221" cy="4698609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0968A7-7A0F-4C15-9CBA-F3B102AB1670}"/>
              </a:ext>
            </a:extLst>
          </p:cNvPr>
          <p:cNvSpPr txBox="1"/>
          <p:nvPr/>
        </p:nvSpPr>
        <p:spPr>
          <a:xfrm>
            <a:off x="759655" y="5219114"/>
            <a:ext cx="108883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বিখ্যাত স্কয়ার হাসপাতাল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267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9AD-FA97-488A-B739-D6FD1307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365125"/>
            <a:ext cx="11380763" cy="1325563"/>
          </a:xfrm>
        </p:spPr>
        <p:txBody>
          <a:bodyPr/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পাবনার বিখ্যাত অন্নদা গোবিন্দ লাইব্রেরির পৃষ্ঠপোষক ছিলেন স্যামসন এইচ চৌধুরী………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A picture containing book, shelf, scene, library&#10;&#10;Description automatically generated">
            <a:extLst>
              <a:ext uri="{FF2B5EF4-FFF2-40B4-BE49-F238E27FC236}">
                <a16:creationId xmlns:a16="http://schemas.microsoft.com/office/drawing/2014/main" id="{E87A878A-4DFA-4C68-A969-53D0A62C5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65" y="1913206"/>
            <a:ext cx="10508566" cy="4389119"/>
          </a:xfrm>
        </p:spPr>
      </p:pic>
    </p:spTree>
    <p:extLst>
      <p:ext uri="{BB962C8B-B14F-4D97-AF65-F5344CB8AC3E}">
        <p14:creationId xmlns:p14="http://schemas.microsoft.com/office/powerpoint/2010/main" val="1152646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893D3-64EB-43AC-8AE1-9F451E77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66" y="365125"/>
            <a:ext cx="11324492" cy="1325563"/>
          </a:xfrm>
        </p:spPr>
        <p:txBody>
          <a:bodyPr/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পুরস্কার ও স্বীকৃতি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C1E2D48-23CC-48C6-9924-B7D7CE832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2477924"/>
              </p:ext>
            </p:extLst>
          </p:nvPr>
        </p:nvGraphicFramePr>
        <p:xfrm>
          <a:off x="562708" y="1690688"/>
          <a:ext cx="11179126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9060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AABB4C-8BCE-40C2-B937-E0391068E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7DAABB4C-8BCE-40C2-B937-E0391068E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7DAABB4C-8BCE-40C2-B937-E0391068E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7DAABB4C-8BCE-40C2-B937-E0391068E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D6BE39-C615-4431-BD04-A4FA67444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01D6BE39-C615-4431-BD04-A4FA674444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01D6BE39-C615-4431-BD04-A4FA67444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01D6BE39-C615-4431-BD04-A4FA67444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11E81D-EA8A-4F33-9A15-308B14D14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1911E81D-EA8A-4F33-9A15-308B14D14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1911E81D-EA8A-4F33-9A15-308B14D14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1911E81D-EA8A-4F33-9A15-308B14D14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B31EA1-3401-46B3-99C9-51EF3F6A5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16B31EA1-3401-46B3-99C9-51EF3F6A5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16B31EA1-3401-46B3-99C9-51EF3F6A5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16B31EA1-3401-46B3-99C9-51EF3F6A5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F06E68-7A9F-4FA7-9C26-A16355920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3AF06E68-7A9F-4FA7-9C26-A16355920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3AF06E68-7A9F-4FA7-9C26-A16355920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3AF06E68-7A9F-4FA7-9C26-A16355920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E43C4A-21F1-481C-ACF9-1A7ADF17F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DBE43C4A-21F1-481C-ACF9-1A7ADF17F8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graphicEl>
                                              <a:dgm id="{DBE43C4A-21F1-481C-ACF9-1A7ADF17F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graphicEl>
                                              <a:dgm id="{DBE43C4A-21F1-481C-ACF9-1A7ADF17F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F94614-DC2D-40E0-9F15-F7094245C434}"/>
              </a:ext>
            </a:extLst>
          </p:cNvPr>
          <p:cNvSpPr txBox="1"/>
          <p:nvPr/>
        </p:nvSpPr>
        <p:spPr>
          <a:xfrm>
            <a:off x="6625883" y="534573"/>
            <a:ext cx="51206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098C3A-5922-4B9C-978D-D005FB6B8B7D}"/>
              </a:ext>
            </a:extLst>
          </p:cNvPr>
          <p:cNvSpPr txBox="1"/>
          <p:nvPr/>
        </p:nvSpPr>
        <p:spPr>
          <a:xfrm>
            <a:off x="349347" y="3630383"/>
            <a:ext cx="11493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স্যামসন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চৌধুরীর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গুনগুলী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744683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D7B6-D7B5-4DC1-9738-87BA09C5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0" y="365125"/>
            <a:ext cx="3124200" cy="1325563"/>
          </a:xfrm>
        </p:spPr>
        <p:txBody>
          <a:bodyPr/>
          <a:lstStyle/>
          <a:p>
            <a:pPr algn="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EDEA8-1CA8-4DFB-8AD6-B453A1FE9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সালে স্যামসন এইচ চৌধুরী মৃত্যুবরন করেন 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স্যামসন এইচ চৌধুরীর পিতার নাম কী 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কোন লাইব্রেরীর পৃষ্টপোষক ছিলেন ?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4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917CF-2534-4A80-AE8C-7C27CC53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5E095A-42B3-4F8B-8711-E7E0FB6F4D12}"/>
              </a:ext>
            </a:extLst>
          </p:cNvPr>
          <p:cNvSpPr txBox="1"/>
          <p:nvPr/>
        </p:nvSpPr>
        <p:spPr>
          <a:xfrm>
            <a:off x="506438" y="1690688"/>
            <a:ext cx="11155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b="1" i="0" u="none" strike="noStrike" kern="1200" cap="none" spc="0" baseline="0" dirty="0">
                <a:solidFill>
                  <a:srgbClr val="000000"/>
                </a:solidFill>
                <a:highlight>
                  <a:srgbClr val="FF0000"/>
                </a:highlight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সফল ব্যবসায় উদ্যোক্তা স্যামসন এইচ চৌধুরী এর জীবনে যে দিকগুলো তোমাকে আকৃষ্ট করেছে তা চিহ্নিত করঃ</a:t>
            </a:r>
            <a:endParaRPr lang="en-US" sz="4000" b="1" i="0" u="none" strike="noStrike" kern="1200" cap="none" spc="0" baseline="0" dirty="0">
              <a:solidFill>
                <a:srgbClr val="000000"/>
              </a:solidFill>
              <a:highlight>
                <a:srgbClr val="FF0000"/>
              </a:highlight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580DA02-22F9-47DE-BBA8-55C9347FE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57360"/>
              </p:ext>
            </p:extLst>
          </p:nvPr>
        </p:nvGraphicFramePr>
        <p:xfrm>
          <a:off x="882445" y="3517218"/>
          <a:ext cx="1042711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213555">
                  <a:extLst>
                    <a:ext uri="{9D8B030D-6E8A-4147-A177-3AD203B41FA5}">
                      <a16:colId xmlns:a16="http://schemas.microsoft.com/office/drawing/2014/main" val="3427533017"/>
                    </a:ext>
                  </a:extLst>
                </a:gridCol>
                <a:gridCol w="5213555">
                  <a:extLst>
                    <a:ext uri="{9D8B030D-6E8A-4147-A177-3AD203B41FA5}">
                      <a16:colId xmlns:a16="http://schemas.microsoft.com/office/drawing/2014/main" val="1878291125"/>
                    </a:ext>
                  </a:extLst>
                </a:gridCol>
              </a:tblGrid>
              <a:tr h="879088">
                <a:tc>
                  <a:txBody>
                    <a:bodyPr/>
                    <a:lstStyle/>
                    <a:p>
                      <a:pPr lvl="0" algn="l"/>
                      <a:r>
                        <a:rPr lang="bn-IN" sz="3200" b="1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সফল ব্যবসায় উদ্যোক্তা </a:t>
                      </a:r>
                      <a:r>
                        <a:rPr lang="bn-IN" sz="3200" b="1" i="0" u="none" strike="noStrike" kern="1200" cap="none" spc="0" baseline="0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uFillTx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স্যামসন এইচ চৌধুরী </a:t>
                      </a:r>
                      <a:r>
                        <a:rPr lang="bn-IN" sz="3200" b="1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এর  বিশেষ গুনাবলি</a:t>
                      </a:r>
                      <a:endParaRPr lang="en-US" sz="32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bn-IN" sz="3200" b="0" dirty="0">
                          <a:latin typeface="Nikosh" pitchFamily="2"/>
                          <a:cs typeface="Nikosh" pitchFamily="2"/>
                        </a:rPr>
                        <a:t>নিজের জীবনে চর্চা করার উপায়</a:t>
                      </a:r>
                      <a:endParaRPr lang="en-US" sz="3200" b="0" dirty="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286166"/>
                  </a:ext>
                </a:extLst>
              </a:tr>
              <a:tr h="477219">
                <a:tc>
                  <a:txBody>
                    <a:bodyPr/>
                    <a:lstStyle/>
                    <a:p>
                      <a:pPr lvl="0"/>
                      <a:endParaRPr lang="en-US" sz="3200" dirty="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3200" dirty="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3841"/>
                  </a:ext>
                </a:extLst>
              </a:tr>
              <a:tr h="477219">
                <a:tc>
                  <a:txBody>
                    <a:bodyPr/>
                    <a:lstStyle/>
                    <a:p>
                      <a:pPr lvl="0"/>
                      <a:endParaRPr lang="en-US" sz="320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320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52172"/>
                  </a:ext>
                </a:extLst>
              </a:tr>
              <a:tr h="477219">
                <a:tc>
                  <a:txBody>
                    <a:bodyPr/>
                    <a:lstStyle/>
                    <a:p>
                      <a:pPr lvl="0"/>
                      <a:endParaRPr lang="en-US" sz="320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3200" dirty="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507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706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738DB-8317-479A-9909-D8A667B1A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665" y="407963"/>
            <a:ext cx="5359790" cy="59506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bird sitting on a branch&#10;&#10;Description automatically generated">
            <a:extLst>
              <a:ext uri="{FF2B5EF4-FFF2-40B4-BE49-F238E27FC236}">
                <a16:creationId xmlns:a16="http://schemas.microsoft.com/office/drawing/2014/main" id="{1DC6D07D-FACE-48A2-9D9E-23260B49FE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" r="1" b="7349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991471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FA5C0CB-5759-4738-8221-D79443F6E85F}"/>
              </a:ext>
            </a:extLst>
          </p:cNvPr>
          <p:cNvSpPr/>
          <p:nvPr/>
        </p:nvSpPr>
        <p:spPr>
          <a:xfrm>
            <a:off x="546295" y="504092"/>
            <a:ext cx="2096086" cy="279595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887673-1182-4863-9C01-A6846E3A7468}"/>
              </a:ext>
            </a:extLst>
          </p:cNvPr>
          <p:cNvSpPr/>
          <p:nvPr/>
        </p:nvSpPr>
        <p:spPr>
          <a:xfrm>
            <a:off x="9549619" y="504092"/>
            <a:ext cx="2096086" cy="2795954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C63A2B-808B-4E06-AF78-8514BA762764}"/>
              </a:ext>
            </a:extLst>
          </p:cNvPr>
          <p:cNvSpPr txBox="1"/>
          <p:nvPr/>
        </p:nvSpPr>
        <p:spPr>
          <a:xfrm>
            <a:off x="2963594" y="1301904"/>
            <a:ext cx="6189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DD9AB1-883C-40B8-914C-DF1A1B88BED6}"/>
              </a:ext>
            </a:extLst>
          </p:cNvPr>
          <p:cNvSpPr txBox="1"/>
          <p:nvPr/>
        </p:nvSpPr>
        <p:spPr>
          <a:xfrm>
            <a:off x="759654" y="3429000"/>
            <a:ext cx="618978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1200" cap="none" spc="0" baseline="0" dirty="0">
                <a:solidFill>
                  <a:srgbClr val="C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ব্যবসায় শিক্ষা 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সুনামগঞ্জ।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০১৭২২২১৫৭৭৯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solidFill>
                  <a:srgbClr val="FF0000"/>
                </a:solidFill>
                <a:uFillTx/>
                <a:latin typeface="Nikosh" pitchFamily="2"/>
                <a:cs typeface="Nikosh" pitchFamily="2"/>
              </a:rPr>
              <a:t>Email: rikanchandrad1955@gmail.com</a:t>
            </a:r>
            <a:endParaRPr lang="bn-IN" sz="2400" b="0" i="0" u="none" strike="noStrike" kern="1200" cap="none" spc="0" baseline="0" dirty="0">
              <a:solidFill>
                <a:srgbClr val="FF0000"/>
              </a:solidFill>
              <a:uFillTx/>
              <a:latin typeface="Nikosh" pitchFamily="2"/>
              <a:cs typeface="Nikosh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39A581-45FA-48DB-AF67-28665F009C4D}"/>
              </a:ext>
            </a:extLst>
          </p:cNvPr>
          <p:cNvSpPr txBox="1"/>
          <p:nvPr/>
        </p:nvSpPr>
        <p:spPr>
          <a:xfrm>
            <a:off x="7371471" y="3557955"/>
            <a:ext cx="42742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শ্রণিঃ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৯ম ও ১০ ম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বিষয়ঃব্যবসায়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bn-IN" sz="3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b="0" i="0" u="none" strike="noStrike" kern="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IN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২০/০৮/২০২০ ইং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46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DAB68D-0B2E-45D2-95B4-611ABA1A05EE}"/>
              </a:ext>
            </a:extLst>
          </p:cNvPr>
          <p:cNvSpPr txBox="1"/>
          <p:nvPr/>
        </p:nvSpPr>
        <p:spPr>
          <a:xfrm>
            <a:off x="506437" y="590843"/>
            <a:ext cx="11254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বন্ধুরা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…………………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36EEE84-C58B-4560-8D19-0D3D26C22766}"/>
              </a:ext>
            </a:extLst>
          </p:cNvPr>
          <p:cNvSpPr/>
          <p:nvPr/>
        </p:nvSpPr>
        <p:spPr>
          <a:xfrm>
            <a:off x="506436" y="1519311"/>
            <a:ext cx="5228493" cy="454386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CE85D32-5FB6-4A8B-9975-54DCDAA308FA}"/>
              </a:ext>
            </a:extLst>
          </p:cNvPr>
          <p:cNvSpPr/>
          <p:nvPr/>
        </p:nvSpPr>
        <p:spPr>
          <a:xfrm>
            <a:off x="6457071" y="1519311"/>
            <a:ext cx="5228493" cy="4543864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9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C81C2C-FF65-4073-B8A9-019346D117EC}"/>
              </a:ext>
            </a:extLst>
          </p:cNvPr>
          <p:cNvSpPr txBox="1"/>
          <p:nvPr/>
        </p:nvSpPr>
        <p:spPr>
          <a:xfrm>
            <a:off x="6372665" y="520505"/>
            <a:ext cx="5371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9600" b="0" i="0" u="none" strike="noStrike" kern="1200" cap="none" spc="0" baseline="0" dirty="0">
                <a:solidFill>
                  <a:schemeClr val="accent2">
                    <a:lumMod val="75000"/>
                  </a:schemeClr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9600" b="0" i="0" u="none" strike="noStrike" kern="1200" cap="none" spc="0" baseline="0" dirty="0">
              <a:solidFill>
                <a:schemeClr val="accent2">
                  <a:lumMod val="75000"/>
                </a:schemeClr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369347-94D6-4B22-92D3-D2DE0395DBBD}"/>
              </a:ext>
            </a:extLst>
          </p:cNvPr>
          <p:cNvSpPr txBox="1"/>
          <p:nvPr/>
        </p:nvSpPr>
        <p:spPr>
          <a:xfrm>
            <a:off x="478302" y="3727938"/>
            <a:ext cx="1126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800" b="0" i="0" u="none" strike="noStrike" kern="1200" cap="none" spc="0" baseline="0" dirty="0">
                <a:highlight>
                  <a:srgbClr val="FFFF00"/>
                </a:highlight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একজন সফল উদ্যোক্তার জীবনী( স্যামসন এইচ চৌধুরী)</a:t>
            </a:r>
            <a:endParaRPr lang="en-US" sz="4800" b="0" i="0" u="none" strike="noStrike" kern="1200" cap="none" spc="0" baseline="0" dirty="0">
              <a:highlight>
                <a:srgbClr val="FFFF00"/>
              </a:highlight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035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C81C2C-FF65-4073-B8A9-019346D117EC}"/>
              </a:ext>
            </a:extLst>
          </p:cNvPr>
          <p:cNvSpPr txBox="1"/>
          <p:nvPr/>
        </p:nvSpPr>
        <p:spPr>
          <a:xfrm>
            <a:off x="6372665" y="520505"/>
            <a:ext cx="5371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9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0" i="0" u="none" strike="noStrike" kern="1200" cap="none" spc="0" baseline="0" dirty="0">
              <a:solidFill>
                <a:schemeClr val="accent2">
                  <a:lumMod val="75000"/>
                </a:schemeClr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369347-94D6-4B22-92D3-D2DE0395DBBD}"/>
              </a:ext>
            </a:extLst>
          </p:cNvPr>
          <p:cNvSpPr txBox="1"/>
          <p:nvPr/>
        </p:nvSpPr>
        <p:spPr>
          <a:xfrm>
            <a:off x="478302" y="3013510"/>
            <a:ext cx="11265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0" indent="-68580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 কী তা বলতে পারবে ।</a:t>
            </a:r>
          </a:p>
          <a:p>
            <a:pPr marL="685800" indent="-68580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স্যামসন এইচ চৌধুরীর জীবনের উল্লেখযোগ্য দিকগুওলো বলতে পারবে ।</a:t>
            </a:r>
            <a:endParaRPr lang="en-US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স্যামসন এইচ চৌধুরীর প্রতিষ্টিত ব্যবসায় সংগঠন গুলো বর্ণনা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97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A34C22-AB84-4A83-B28D-DECBF4E79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1601338"/>
              </p:ext>
            </p:extLst>
          </p:nvPr>
        </p:nvGraphicFramePr>
        <p:xfrm>
          <a:off x="464234" y="647114"/>
          <a:ext cx="11240086" cy="5491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881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DA6404-C22E-4AAB-BBF6-732E983DA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3DA6404-C22E-4AAB-BBF6-732E983DA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3DA6404-C22E-4AAB-BBF6-732E983DA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3DA6404-C22E-4AAB-BBF6-732E983DA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F3DA6404-C22E-4AAB-BBF6-732E983DA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49EC48-5F27-472C-B9E5-9269E0B01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1849EC48-5F27-472C-B9E5-9269E0B01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1849EC48-5F27-472C-B9E5-9269E0B01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1849EC48-5F27-472C-B9E5-9269E0B01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1849EC48-5F27-472C-B9E5-9269E0B016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EA6769-49E2-4C8A-9FB9-7B3178EC2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AEEA6769-49E2-4C8A-9FB9-7B3178EC2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AEEA6769-49E2-4C8A-9FB9-7B3178EC2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AEEA6769-49E2-4C8A-9FB9-7B3178EC2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AEEA6769-49E2-4C8A-9FB9-7B3178EC2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4EAB5-C2EC-49D1-A190-FDB19BF03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3364EAB5-C2EC-49D1-A190-FDB19BF03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3364EAB5-C2EC-49D1-A190-FDB19BF03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3364EAB5-C2EC-49D1-A190-FDB19BF03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3364EAB5-C2EC-49D1-A190-FDB19BF03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BA9180-CC4C-47FC-BA8F-2DDFE179D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A4BA9180-CC4C-47FC-BA8F-2DDFE179D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A4BA9180-CC4C-47FC-BA8F-2DDFE179D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A4BA9180-CC4C-47FC-BA8F-2DDFE179D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A4BA9180-CC4C-47FC-BA8F-2DDFE179D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6F0ED-3688-4876-BD81-CA195DC3A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6DE6F0ED-3688-4876-BD81-CA195DC3A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6DE6F0ED-3688-4876-BD81-CA195DC3A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6DE6F0ED-3688-4876-BD81-CA195DC3A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6DE6F0ED-3688-4876-BD81-CA195DC3A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834AAE-0E15-410B-AA3F-1370EA88D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9A834AAE-0E15-410B-AA3F-1370EA88D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9A834AAE-0E15-410B-AA3F-1370EA88D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9A834AAE-0E15-410B-AA3F-1370EA88D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9A834AAE-0E15-410B-AA3F-1370EA88D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4A9509-8BA9-4E19-9299-7517480B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624A9509-8BA9-4E19-9299-7517480B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624A9509-8BA9-4E19-9299-7517480B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624A9509-8BA9-4E19-9299-7517480B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624A9509-8BA9-4E19-9299-7517480B1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6B0119-CF28-4DC8-B012-58A82A79B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1B6B0119-CF28-4DC8-B012-58A82A79B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1B6B0119-CF28-4DC8-B012-58A82A79B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1B6B0119-CF28-4DC8-B012-58A82A79B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1B6B0119-CF28-4DC8-B012-58A82A79B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08E8D5-6433-477F-AAE9-649C6BF03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2308E8D5-6433-477F-AAE9-649C6BF03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2308E8D5-6433-477F-AAE9-649C6BF03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2308E8D5-6433-477F-AAE9-649C6BF03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2308E8D5-6433-477F-AAE9-649C6BF03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384A5B-169A-40B7-9CC5-15BBB3F9D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65384A5B-169A-40B7-9CC5-15BBB3F9D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65384A5B-169A-40B7-9CC5-15BBB3F9D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65384A5B-169A-40B7-9CC5-15BBB3F9D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65384A5B-169A-40B7-9CC5-15BBB3F9D1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2E6CE3-E7B3-4411-8A9F-33FC0BE21A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7770089"/>
              </p:ext>
            </p:extLst>
          </p:nvPr>
        </p:nvGraphicFramePr>
        <p:xfrm>
          <a:off x="520505" y="492370"/>
          <a:ext cx="11015003" cy="5645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5211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BE18B-EEDA-4E32-9C9E-97E4F48B8E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EDF78-8D98-4996-B2CC-1381B40C40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89596-DF86-4330-A2F8-12525C7DF4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AD78-346D-4F28-B53F-D36B750A19F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95A9-0403-4D58-8B78-45F0727D67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0F85A-06E7-4417-A932-8E7624EC28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08E-8E3A-4D2C-9584-79D30CB93E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0C7BA6-B0F4-4A3E-8B26-DD79498AF5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090DBA-7EBD-4264-B93B-7A94ED9BC51D}"/>
              </a:ext>
            </a:extLst>
          </p:cNvPr>
          <p:cNvSpPr txBox="1"/>
          <p:nvPr/>
        </p:nvSpPr>
        <p:spPr>
          <a:xfrm>
            <a:off x="1364566" y="407963"/>
            <a:ext cx="9989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4F9CA7-991B-4303-8195-ED9746332A39}"/>
              </a:ext>
            </a:extLst>
          </p:cNvPr>
          <p:cNvSpPr txBox="1"/>
          <p:nvPr/>
        </p:nvSpPr>
        <p:spPr>
          <a:xfrm>
            <a:off x="581464" y="3782943"/>
            <a:ext cx="11029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 স্যামসন এইচ চৌধুরী কখন কোথায় জন্ম গ্রহন করেন ?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430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2B65BEC-D5CA-497D-800E-644F7C1FC2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6445911"/>
              </p:ext>
            </p:extLst>
          </p:nvPr>
        </p:nvGraphicFramePr>
        <p:xfrm>
          <a:off x="464234" y="323557"/>
          <a:ext cx="11183814" cy="5814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51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EC5383-7AA0-4B3C-86B4-D96F232E4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D9EC5383-7AA0-4B3C-86B4-D96F232E4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9EC5383-7AA0-4B3C-86B4-D96F232E4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9EC5383-7AA0-4B3C-86B4-D96F232E4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D9EC5383-7AA0-4B3C-86B4-D96F232E4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46B091-5275-4ECC-A8F0-D32F62804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B346B091-5275-4ECC-A8F0-D32F62804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B346B091-5275-4ECC-A8F0-D32F62804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B346B091-5275-4ECC-A8F0-D32F62804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B346B091-5275-4ECC-A8F0-D32F628046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D8218-4004-4167-AB2D-00F6C367E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74AD8218-4004-4167-AB2D-00F6C367E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74AD8218-4004-4167-AB2D-00F6C367E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74AD8218-4004-4167-AB2D-00F6C367E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74AD8218-4004-4167-AB2D-00F6C367E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92A586-932D-4325-92BF-7065DA55B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5E92A586-932D-4325-92BF-7065DA55B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5E92A586-932D-4325-92BF-7065DA55B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5E92A586-932D-4325-92BF-7065DA55B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5E92A586-932D-4325-92BF-7065DA55B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FEE0AA-F4FD-4392-A309-74527A93E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42FEE0AA-F4FD-4392-A309-74527A93E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42FEE0AA-F4FD-4392-A309-74527A93E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42FEE0AA-F4FD-4392-A309-74527A93E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42FEE0AA-F4FD-4392-A309-74527A93E7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ABACF-0175-432A-B0E9-E4FAE0D0B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C87ABACF-0175-432A-B0E9-E4FAE0D0B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C87ABACF-0175-432A-B0E9-E4FAE0D0B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C87ABACF-0175-432A-B0E9-E4FAE0D0B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C87ABACF-0175-432A-B0E9-E4FAE0D0B1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D2CE9E-7BA7-40FC-815E-72F3EBF2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01D2CE9E-7BA7-40FC-815E-72F3EBF2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01D2CE9E-7BA7-40FC-815E-72F3EBF2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01D2CE9E-7BA7-40FC-815E-72F3EBF2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01D2CE9E-7BA7-40FC-815E-72F3EBF2E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317</Words>
  <Application>Microsoft Office PowerPoint</Application>
  <PresentationFormat>Widescreen</PresentationFormat>
  <Paragraphs>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পাবনার বিখ্যাত অন্নদা গোবিন্দ লাইব্রেরির পৃষ্ঠপোষক ছিলেন স্যামসন এইচ চৌধুরী………</vt:lpstr>
      <vt:lpstr>পুরস্কার ও স্বীকৃতি</vt:lpstr>
      <vt:lpstr>PowerPoint Presentation</vt:lpstr>
      <vt:lpstr>মূল্যায়ন</vt:lpstr>
      <vt:lpstr>বাড়ির কাজ</vt:lpstr>
      <vt:lpstr>আজকের ক্লাসে সবাইকে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c7-std14</dc:creator>
  <cp:lastModifiedBy>c7-std14</cp:lastModifiedBy>
  <cp:revision>4</cp:revision>
  <dcterms:created xsi:type="dcterms:W3CDTF">2020-08-19T08:51:46Z</dcterms:created>
  <dcterms:modified xsi:type="dcterms:W3CDTF">2020-08-19T09:10:36Z</dcterms:modified>
</cp:coreProperties>
</file>