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9" r:id="rId3"/>
    <p:sldId id="278" r:id="rId4"/>
    <p:sldId id="257" r:id="rId5"/>
    <p:sldId id="258" r:id="rId6"/>
    <p:sldId id="259" r:id="rId7"/>
    <p:sldId id="260" r:id="rId8"/>
    <p:sldId id="266" r:id="rId9"/>
    <p:sldId id="261" r:id="rId10"/>
    <p:sldId id="262" r:id="rId11"/>
    <p:sldId id="267" r:id="rId12"/>
    <p:sldId id="268" r:id="rId13"/>
    <p:sldId id="263" r:id="rId14"/>
    <p:sldId id="264" r:id="rId15"/>
    <p:sldId id="273" r:id="rId16"/>
    <p:sldId id="269" r:id="rId17"/>
    <p:sldId id="281" r:id="rId18"/>
    <p:sldId id="270" r:id="rId19"/>
    <p:sldId id="274" r:id="rId20"/>
    <p:sldId id="271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11BCE-3393-44DD-B14C-5060969B59B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49C31B-548D-4657-892A-8FC997B0AEDC}">
      <dgm:prSet phldrT="[Text]" custT="1"/>
      <dgm:spPr>
        <a:solidFill>
          <a:schemeClr val="accent4">
            <a:lumMod val="40000"/>
            <a:lumOff val="6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1BC59B1-759A-493C-A993-17C870010EBE}" type="parTrans" cxnId="{D427920A-9B88-4C6F-9680-4AAB9817966E}">
      <dgm:prSet/>
      <dgm:spPr/>
      <dgm:t>
        <a:bodyPr/>
        <a:lstStyle/>
        <a:p>
          <a:endParaRPr lang="en-US"/>
        </a:p>
      </dgm:t>
    </dgm:pt>
    <dgm:pt modelId="{044C111A-8D67-4EE2-BFCA-59F1E04D1BE5}" type="sibTrans" cxnId="{D427920A-9B88-4C6F-9680-4AAB9817966E}">
      <dgm:prSet/>
      <dgm:spPr/>
      <dgm:t>
        <a:bodyPr/>
        <a:lstStyle/>
        <a:p>
          <a:endParaRPr lang="en-US"/>
        </a:p>
      </dgm:t>
    </dgm:pt>
    <dgm:pt modelId="{7E6F7633-BF67-4FC5-964D-16E027A4649D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বর্ণের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F8E3E2-83AF-447A-9B55-EC0E069C1058}" type="parTrans" cxnId="{5E6BF2D2-540D-46BC-B9EF-C9B305B4DDAB}">
      <dgm:prSet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C3F5F6D-24A4-4E5B-9C5C-C3D27AD9FECA}" type="sibTrans" cxnId="{5E6BF2D2-540D-46BC-B9EF-C9B305B4DDAB}">
      <dgm:prSet/>
      <dgm:spPr/>
      <dgm:t>
        <a:bodyPr/>
        <a:lstStyle/>
        <a:p>
          <a:endParaRPr lang="en-US"/>
        </a:p>
      </dgm:t>
    </dgm:pt>
    <dgm:pt modelId="{256FE8FE-2011-4DFC-A07C-180A500805C8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05A3DD-C037-456D-8370-27579AE16DCA}" type="parTrans" cxnId="{1F3C62FD-74EA-4230-B92E-5E2B0A5A6D59}">
      <dgm:prSet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032145F-7FA1-4214-BC96-6C5FD283FE2A}" type="sibTrans" cxnId="{1F3C62FD-74EA-4230-B92E-5E2B0A5A6D59}">
      <dgm:prSet/>
      <dgm:spPr/>
      <dgm:t>
        <a:bodyPr/>
        <a:lstStyle/>
        <a:p>
          <a:endParaRPr lang="en-US"/>
        </a:p>
      </dgm:t>
    </dgm:pt>
    <dgm:pt modelId="{3B72A12A-EBF4-4322-9B4F-7D67F08BA9FC}">
      <dgm:prSet phldrT="[Text]" custT="1"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8B0267-7FDB-47D4-AE41-64E4488347E6}" type="sibTrans" cxnId="{DB6FC5F6-476D-4672-B6E0-4E7087219B8B}">
      <dgm:prSet/>
      <dgm:spPr/>
      <dgm:t>
        <a:bodyPr/>
        <a:lstStyle/>
        <a:p>
          <a:endParaRPr lang="en-US"/>
        </a:p>
      </dgm:t>
    </dgm:pt>
    <dgm:pt modelId="{2FC800E1-62FE-44C6-BFBA-6E191E8AC9C7}" type="parTrans" cxnId="{DB6FC5F6-476D-4672-B6E0-4E7087219B8B}">
      <dgm:prSet/>
      <dgm:spPr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</dgm:spPr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448F17B-7A27-4BDC-B6CD-BBB37B9B2B6D}" type="pres">
      <dgm:prSet presAssocID="{67E11BCE-3393-44DD-B14C-5060969B59B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99C79C-00AD-4671-9914-414A20E451BC}" type="pres">
      <dgm:prSet presAssocID="{D149C31B-548D-4657-892A-8FC997B0AEDC}" presName="centerShape" presStyleLbl="node0" presStyleIdx="0" presStyleCnt="1" custScaleX="159168" custScaleY="159552" custLinFactNeighborX="49029" custLinFactNeighborY="-41118"/>
      <dgm:spPr/>
      <dgm:t>
        <a:bodyPr/>
        <a:lstStyle/>
        <a:p>
          <a:endParaRPr lang="en-US"/>
        </a:p>
      </dgm:t>
    </dgm:pt>
    <dgm:pt modelId="{23B01DC3-8F8F-4EF8-A537-FC723605CD20}" type="pres">
      <dgm:prSet presAssocID="{0DF8E3E2-83AF-447A-9B55-EC0E069C1058}" presName="parTrans" presStyleLbl="sibTrans2D1" presStyleIdx="0" presStyleCnt="3" custScaleX="144439" custScaleY="44228" custLinFactNeighborX="25187" custLinFactNeighborY="30442"/>
      <dgm:spPr/>
      <dgm:t>
        <a:bodyPr/>
        <a:lstStyle/>
        <a:p>
          <a:endParaRPr lang="en-US"/>
        </a:p>
      </dgm:t>
    </dgm:pt>
    <dgm:pt modelId="{1A176616-62D0-4D8C-B7C6-3D8B7427AF09}" type="pres">
      <dgm:prSet presAssocID="{0DF8E3E2-83AF-447A-9B55-EC0E069C105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E75F56E-90BA-4F08-8D70-52F42C6D1EC4}" type="pres">
      <dgm:prSet presAssocID="{7E6F7633-BF67-4FC5-964D-16E027A4649D}" presName="node" presStyleLbl="node1" presStyleIdx="0" presStyleCnt="3" custScaleX="134659" custScaleY="134799" custRadScaleRad="61574" custRadScaleInc="211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B0085-9D25-4FEF-BE49-3BE7D87ECEB0}" type="pres">
      <dgm:prSet presAssocID="{7E05A3DD-C037-456D-8370-27579AE16DCA}" presName="parTrans" presStyleLbl="sibTrans2D1" presStyleIdx="1" presStyleCnt="3" custScaleX="144012" custScaleY="48830" custLinFactNeighborX="-6971" custLinFactNeighborY="-21488"/>
      <dgm:spPr/>
      <dgm:t>
        <a:bodyPr/>
        <a:lstStyle/>
        <a:p>
          <a:endParaRPr lang="en-US"/>
        </a:p>
      </dgm:t>
    </dgm:pt>
    <dgm:pt modelId="{9EF26D03-2228-4946-A80E-872E4E2B7310}" type="pres">
      <dgm:prSet presAssocID="{7E05A3DD-C037-456D-8370-27579AE16DC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6448CE-D30B-4B85-870C-E61FE3723FBF}" type="pres">
      <dgm:prSet presAssocID="{256FE8FE-2011-4DFC-A07C-180A500805C8}" presName="node" presStyleLbl="node1" presStyleIdx="1" presStyleCnt="3" custScaleX="130893" custScaleY="130893" custRadScaleRad="103423" custRadScaleInc="2187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F500C-06E0-485F-B7E1-A7D0E2F0BBA1}" type="pres">
      <dgm:prSet presAssocID="{2FC800E1-62FE-44C6-BFBA-6E191E8AC9C7}" presName="parTrans" presStyleLbl="sibTrans2D1" presStyleIdx="2" presStyleCnt="3" custScaleX="130893" custScaleY="41312" custLinFactNeighborX="-20194" custLinFactNeighborY="-64466"/>
      <dgm:spPr/>
      <dgm:t>
        <a:bodyPr/>
        <a:lstStyle/>
        <a:p>
          <a:endParaRPr lang="en-US"/>
        </a:p>
      </dgm:t>
    </dgm:pt>
    <dgm:pt modelId="{A71044C0-93B1-4B91-A52F-0C8AC628D71E}" type="pres">
      <dgm:prSet presAssocID="{2FC800E1-62FE-44C6-BFBA-6E191E8AC9C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1FD67299-D60B-45DA-8D03-E5204F2C5270}" type="pres">
      <dgm:prSet presAssocID="{3B72A12A-EBF4-4322-9B4F-7D67F08BA9FC}" presName="node" presStyleLbl="node1" presStyleIdx="2" presStyleCnt="3" custScaleX="130893" custScaleY="130893" custRadScaleRad="134842" custRadScaleInc="107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752711-595A-4A7B-B2EF-FD28D9C26E69}" type="presOf" srcId="{7E05A3DD-C037-456D-8370-27579AE16DCA}" destId="{9EF26D03-2228-4946-A80E-872E4E2B7310}" srcOrd="1" destOrd="0" presId="urn:microsoft.com/office/officeart/2005/8/layout/radial5"/>
    <dgm:cxn modelId="{5E6BF2D2-540D-46BC-B9EF-C9B305B4DDAB}" srcId="{D149C31B-548D-4657-892A-8FC997B0AEDC}" destId="{7E6F7633-BF67-4FC5-964D-16E027A4649D}" srcOrd="0" destOrd="0" parTransId="{0DF8E3E2-83AF-447A-9B55-EC0E069C1058}" sibTransId="{BC3F5F6D-24A4-4E5B-9C5C-C3D27AD9FECA}"/>
    <dgm:cxn modelId="{DB6FC5F6-476D-4672-B6E0-4E7087219B8B}" srcId="{D149C31B-548D-4657-892A-8FC997B0AEDC}" destId="{3B72A12A-EBF4-4322-9B4F-7D67F08BA9FC}" srcOrd="2" destOrd="0" parTransId="{2FC800E1-62FE-44C6-BFBA-6E191E8AC9C7}" sibTransId="{498B0267-7FDB-47D4-AE41-64E4488347E6}"/>
    <dgm:cxn modelId="{1F3C62FD-74EA-4230-B92E-5E2B0A5A6D59}" srcId="{D149C31B-548D-4657-892A-8FC997B0AEDC}" destId="{256FE8FE-2011-4DFC-A07C-180A500805C8}" srcOrd="1" destOrd="0" parTransId="{7E05A3DD-C037-456D-8370-27579AE16DCA}" sibTransId="{1032145F-7FA1-4214-BC96-6C5FD283FE2A}"/>
    <dgm:cxn modelId="{F1A0C93F-9931-49B0-953F-ECDFD8FDB413}" type="presOf" srcId="{D149C31B-548D-4657-892A-8FC997B0AEDC}" destId="{B099C79C-00AD-4671-9914-414A20E451BC}" srcOrd="0" destOrd="0" presId="urn:microsoft.com/office/officeart/2005/8/layout/radial5"/>
    <dgm:cxn modelId="{0B4412A5-B8E7-40FB-8CAC-D6175F554BC5}" type="presOf" srcId="{2FC800E1-62FE-44C6-BFBA-6E191E8AC9C7}" destId="{A71044C0-93B1-4B91-A52F-0C8AC628D71E}" srcOrd="1" destOrd="0" presId="urn:microsoft.com/office/officeart/2005/8/layout/radial5"/>
    <dgm:cxn modelId="{3D7EE4C6-6C14-4C7F-89EE-D594B71EAC2B}" type="presOf" srcId="{67E11BCE-3393-44DD-B14C-5060969B59B6}" destId="{F448F17B-7A27-4BDC-B6CD-BBB37B9B2B6D}" srcOrd="0" destOrd="0" presId="urn:microsoft.com/office/officeart/2005/8/layout/radial5"/>
    <dgm:cxn modelId="{D427920A-9B88-4C6F-9680-4AAB9817966E}" srcId="{67E11BCE-3393-44DD-B14C-5060969B59B6}" destId="{D149C31B-548D-4657-892A-8FC997B0AEDC}" srcOrd="0" destOrd="0" parTransId="{E1BC59B1-759A-493C-A993-17C870010EBE}" sibTransId="{044C111A-8D67-4EE2-BFCA-59F1E04D1BE5}"/>
    <dgm:cxn modelId="{170856B5-4740-46C4-A52F-92A2B641324D}" type="presOf" srcId="{256FE8FE-2011-4DFC-A07C-180A500805C8}" destId="{CB6448CE-D30B-4B85-870C-E61FE3723FBF}" srcOrd="0" destOrd="0" presId="urn:microsoft.com/office/officeart/2005/8/layout/radial5"/>
    <dgm:cxn modelId="{95E436F7-EEA0-4BC4-B27C-02983E811398}" type="presOf" srcId="{3B72A12A-EBF4-4322-9B4F-7D67F08BA9FC}" destId="{1FD67299-D60B-45DA-8D03-E5204F2C5270}" srcOrd="0" destOrd="0" presId="urn:microsoft.com/office/officeart/2005/8/layout/radial5"/>
    <dgm:cxn modelId="{6C94BE27-C4DC-4BA7-A2B8-5DA9706B1F06}" type="presOf" srcId="{0DF8E3E2-83AF-447A-9B55-EC0E069C1058}" destId="{23B01DC3-8F8F-4EF8-A537-FC723605CD20}" srcOrd="0" destOrd="0" presId="urn:microsoft.com/office/officeart/2005/8/layout/radial5"/>
    <dgm:cxn modelId="{5FB10C18-DC95-4325-BEDD-82CA181BEF14}" type="presOf" srcId="{2FC800E1-62FE-44C6-BFBA-6E191E8AC9C7}" destId="{C9DF500C-06E0-485F-B7E1-A7D0E2F0BBA1}" srcOrd="0" destOrd="0" presId="urn:microsoft.com/office/officeart/2005/8/layout/radial5"/>
    <dgm:cxn modelId="{3BE302F9-0B6F-401A-8DF5-76CEFE515F13}" type="presOf" srcId="{7E6F7633-BF67-4FC5-964D-16E027A4649D}" destId="{8E75F56E-90BA-4F08-8D70-52F42C6D1EC4}" srcOrd="0" destOrd="0" presId="urn:microsoft.com/office/officeart/2005/8/layout/radial5"/>
    <dgm:cxn modelId="{A87A0B91-3BC0-4E81-BC46-B578604CE64E}" type="presOf" srcId="{7E05A3DD-C037-456D-8370-27579AE16DCA}" destId="{E85B0085-9D25-4FEF-BE49-3BE7D87ECEB0}" srcOrd="0" destOrd="0" presId="urn:microsoft.com/office/officeart/2005/8/layout/radial5"/>
    <dgm:cxn modelId="{50FBC16A-2151-4628-ACF7-8356AFF5749B}" type="presOf" srcId="{0DF8E3E2-83AF-447A-9B55-EC0E069C1058}" destId="{1A176616-62D0-4D8C-B7C6-3D8B7427AF09}" srcOrd="1" destOrd="0" presId="urn:microsoft.com/office/officeart/2005/8/layout/radial5"/>
    <dgm:cxn modelId="{31F9DECD-FCCA-41F4-8F6E-50209B44A79A}" type="presParOf" srcId="{F448F17B-7A27-4BDC-B6CD-BBB37B9B2B6D}" destId="{B099C79C-00AD-4671-9914-414A20E451BC}" srcOrd="0" destOrd="0" presId="urn:microsoft.com/office/officeart/2005/8/layout/radial5"/>
    <dgm:cxn modelId="{667EBB61-534C-4D78-A4EF-9A8D89AB613C}" type="presParOf" srcId="{F448F17B-7A27-4BDC-B6CD-BBB37B9B2B6D}" destId="{23B01DC3-8F8F-4EF8-A537-FC723605CD20}" srcOrd="1" destOrd="0" presId="urn:microsoft.com/office/officeart/2005/8/layout/radial5"/>
    <dgm:cxn modelId="{65DBB2B7-88D4-4FA4-A8CE-A7863C1AEFC5}" type="presParOf" srcId="{23B01DC3-8F8F-4EF8-A537-FC723605CD20}" destId="{1A176616-62D0-4D8C-B7C6-3D8B7427AF09}" srcOrd="0" destOrd="0" presId="urn:microsoft.com/office/officeart/2005/8/layout/radial5"/>
    <dgm:cxn modelId="{EEC71683-6903-4605-81D0-B0392FBA76C0}" type="presParOf" srcId="{F448F17B-7A27-4BDC-B6CD-BBB37B9B2B6D}" destId="{8E75F56E-90BA-4F08-8D70-52F42C6D1EC4}" srcOrd="2" destOrd="0" presId="urn:microsoft.com/office/officeart/2005/8/layout/radial5"/>
    <dgm:cxn modelId="{B06D1D9C-972A-44C6-A891-88C609A13C38}" type="presParOf" srcId="{F448F17B-7A27-4BDC-B6CD-BBB37B9B2B6D}" destId="{E85B0085-9D25-4FEF-BE49-3BE7D87ECEB0}" srcOrd="3" destOrd="0" presId="urn:microsoft.com/office/officeart/2005/8/layout/radial5"/>
    <dgm:cxn modelId="{CC97BA63-0DFB-4297-A0D2-6895A7589AA9}" type="presParOf" srcId="{E85B0085-9D25-4FEF-BE49-3BE7D87ECEB0}" destId="{9EF26D03-2228-4946-A80E-872E4E2B7310}" srcOrd="0" destOrd="0" presId="urn:microsoft.com/office/officeart/2005/8/layout/radial5"/>
    <dgm:cxn modelId="{92F33427-D9D9-4319-B594-CBA496FA210D}" type="presParOf" srcId="{F448F17B-7A27-4BDC-B6CD-BBB37B9B2B6D}" destId="{CB6448CE-D30B-4B85-870C-E61FE3723FBF}" srcOrd="4" destOrd="0" presId="urn:microsoft.com/office/officeart/2005/8/layout/radial5"/>
    <dgm:cxn modelId="{5F599016-D057-4D2E-9ABF-492BF14A1FF7}" type="presParOf" srcId="{F448F17B-7A27-4BDC-B6CD-BBB37B9B2B6D}" destId="{C9DF500C-06E0-485F-B7E1-A7D0E2F0BBA1}" srcOrd="5" destOrd="0" presId="urn:microsoft.com/office/officeart/2005/8/layout/radial5"/>
    <dgm:cxn modelId="{7BA7BCB3-1794-4331-BB98-ADA61DEAD4AB}" type="presParOf" srcId="{C9DF500C-06E0-485F-B7E1-A7D0E2F0BBA1}" destId="{A71044C0-93B1-4B91-A52F-0C8AC628D71E}" srcOrd="0" destOrd="0" presId="urn:microsoft.com/office/officeart/2005/8/layout/radial5"/>
    <dgm:cxn modelId="{C63DAB02-7F52-4537-8DE4-3404A4625C8C}" type="presParOf" srcId="{F448F17B-7A27-4BDC-B6CD-BBB37B9B2B6D}" destId="{1FD67299-D60B-45DA-8D03-E5204F2C5270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9C79C-00AD-4671-9914-414A20E451BC}">
      <dsp:nvSpPr>
        <dsp:cNvPr id="0" name=""/>
        <dsp:cNvSpPr/>
      </dsp:nvSpPr>
      <dsp:spPr>
        <a:xfrm>
          <a:off x="7711899" y="255521"/>
          <a:ext cx="2839469" cy="2846320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57150" cap="flat" cmpd="sng" algn="in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মৌলিক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গঠনের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উপায়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127730" y="672355"/>
        <a:ext cx="2007807" cy="2012652"/>
      </dsp:txXfrm>
    </dsp:sp>
    <dsp:sp modelId="{23B01DC3-8F8F-4EF8-A537-FC723605CD20}">
      <dsp:nvSpPr>
        <dsp:cNvPr id="0" name=""/>
        <dsp:cNvSpPr/>
      </dsp:nvSpPr>
      <dsp:spPr>
        <a:xfrm rot="6736336">
          <a:off x="8125886" y="3541228"/>
          <a:ext cx="824658" cy="3321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>
            <a:solidFill>
              <a:srgbClr val="002060"/>
            </a:solidFill>
          </a:endParaRPr>
        </a:p>
      </dsp:txBody>
      <dsp:txXfrm rot="10800000">
        <a:off x="8194585" y="3561551"/>
        <a:ext cx="725022" cy="199272"/>
      </dsp:txXfrm>
    </dsp:sp>
    <dsp:sp modelId="{8E75F56E-90BA-4F08-8D70-52F42C6D1EC4}">
      <dsp:nvSpPr>
        <dsp:cNvPr id="0" name=""/>
        <dsp:cNvSpPr/>
      </dsp:nvSpPr>
      <dsp:spPr>
        <a:xfrm>
          <a:off x="6132997" y="3880816"/>
          <a:ext cx="2974091" cy="297718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7150" cap="flat" cmpd="sng" algn="in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বর্ণের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8543" y="4316814"/>
        <a:ext cx="2102999" cy="2105187"/>
      </dsp:txXfrm>
    </dsp:sp>
    <dsp:sp modelId="{E85B0085-9D25-4FEF-BE49-3BE7D87ECEB0}">
      <dsp:nvSpPr>
        <dsp:cNvPr id="0" name=""/>
        <dsp:cNvSpPr/>
      </dsp:nvSpPr>
      <dsp:spPr>
        <a:xfrm rot="8970017">
          <a:off x="4414433" y="3082949"/>
          <a:ext cx="3187440" cy="3666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>
            <a:solidFill>
              <a:srgbClr val="002060"/>
            </a:solidFill>
          </a:endParaRPr>
        </a:p>
      </dsp:txBody>
      <dsp:txXfrm rot="10800000">
        <a:off x="4516826" y="3128369"/>
        <a:ext cx="3077437" cy="220007"/>
      </dsp:txXfrm>
    </dsp:sp>
    <dsp:sp modelId="{CB6448CE-D30B-4B85-870C-E61FE3723FBF}">
      <dsp:nvSpPr>
        <dsp:cNvPr id="0" name=""/>
        <dsp:cNvSpPr/>
      </dsp:nvSpPr>
      <dsp:spPr>
        <a:xfrm>
          <a:off x="1618445" y="3807350"/>
          <a:ext cx="2890915" cy="28909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7150" cap="flat" cmpd="sng" algn="in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1810" y="4230715"/>
        <a:ext cx="2044185" cy="2044185"/>
      </dsp:txXfrm>
    </dsp:sp>
    <dsp:sp modelId="{C9DF500C-06E0-485F-B7E1-A7D0E2F0BBA1}">
      <dsp:nvSpPr>
        <dsp:cNvPr id="0" name=""/>
        <dsp:cNvSpPr/>
      </dsp:nvSpPr>
      <dsp:spPr>
        <a:xfrm rot="10711452">
          <a:off x="4330542" y="1121041"/>
          <a:ext cx="2499200" cy="3102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 w="57150">
          <a:solidFill>
            <a:srgbClr val="00B05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solidFill>
              <a:srgbClr val="002060"/>
            </a:solidFill>
          </a:endParaRPr>
        </a:p>
      </dsp:txBody>
      <dsp:txXfrm rot="10800000">
        <a:off x="4423594" y="1181888"/>
        <a:ext cx="2406133" cy="186133"/>
      </dsp:txXfrm>
    </dsp:sp>
    <dsp:sp modelId="{1FD67299-D60B-45DA-8D03-E5204F2C5270}">
      <dsp:nvSpPr>
        <dsp:cNvPr id="0" name=""/>
        <dsp:cNvSpPr/>
      </dsp:nvSpPr>
      <dsp:spPr>
        <a:xfrm>
          <a:off x="1220587" y="399798"/>
          <a:ext cx="2890915" cy="2890915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57150" cap="flat" cmpd="sng" algn="in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4800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800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952" y="823163"/>
        <a:ext cx="2044185" cy="2044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383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73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6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4067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184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995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648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12719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8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5F907B2-E90D-4FA2-8930-A4D96DDB49B6}" type="datetimeFigureOut">
              <a:rPr lang="en-US" smtClean="0"/>
              <a:t>19-Aug-20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515B68-54F1-4EEF-A7B8-5102D812E3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383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EEDF2-E7C3-4DC7-9C65-4FFB3C6A2000}"/>
              </a:ext>
            </a:extLst>
          </p:cNvPr>
          <p:cNvSpPr txBox="1"/>
          <p:nvPr/>
        </p:nvSpPr>
        <p:spPr>
          <a:xfrm>
            <a:off x="2879354" y="5798157"/>
            <a:ext cx="677102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তোমাদের সবাইকে স্বাগত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D4739252-783D-409B-8007-4820C1117646}"/>
              </a:ext>
            </a:extLst>
          </p:cNvPr>
          <p:cNvSpPr/>
          <p:nvPr/>
        </p:nvSpPr>
        <p:spPr>
          <a:xfrm>
            <a:off x="10162589" y="5433452"/>
            <a:ext cx="2057400" cy="125104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B59AE65E-9A83-43BA-A063-87C94E5442BA}"/>
              </a:ext>
            </a:extLst>
          </p:cNvPr>
          <p:cNvSpPr/>
          <p:nvPr/>
        </p:nvSpPr>
        <p:spPr>
          <a:xfrm>
            <a:off x="600332" y="5622070"/>
            <a:ext cx="1905000" cy="990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ফুলের রানি গোলাপ - BD Headline">
            <a:extLst>
              <a:ext uri="{FF2B5EF4-FFF2-40B4-BE49-F238E27FC236}">
                <a16:creationId xmlns:a16="http://schemas.microsoft.com/office/drawing/2014/main" id="{D4D555C0-2897-4287-B678-7F239613D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2" y="101640"/>
            <a:ext cx="11887200" cy="512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9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5187" y="2364377"/>
            <a:ext cx="1069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যেমন: হাত,গোলাপ,মুখ ইত্যাদি।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uble Wave 2"/>
          <p:cNvSpPr/>
          <p:nvPr/>
        </p:nvSpPr>
        <p:spPr>
          <a:xfrm>
            <a:off x="3973219" y="532014"/>
            <a:ext cx="3048000" cy="1136073"/>
          </a:xfrm>
          <a:prstGeom prst="double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লকডাউনে ঘরে বসেই করুন হাতের যত্ন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24" y="4137885"/>
            <a:ext cx="3438490" cy="24921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লাল গোলাপ ফুলের ছবি HD Download | 200+ HD Red ROS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417" y="4137885"/>
            <a:ext cx="3198739" cy="24921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কিভাবে অতি সহজে মানুষের মুখ আঁকা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659" y="4137885"/>
            <a:ext cx="3461683" cy="23875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9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96717558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03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">
                                            <p:graphicEl>
                                              <a:dgm id="{B099C79C-00AD-4671-9914-414A20E45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B01DC3-8F8F-4EF8-A537-FC723605CD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">
                                            <p:graphicEl>
                                              <a:dgm id="{23B01DC3-8F8F-4EF8-A537-FC723605CD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75F56E-90BA-4F08-8D70-52F42C6D1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100"/>
                                        <p:tgtEl>
                                          <p:spTgt spid="2">
                                            <p:graphicEl>
                                              <a:dgm id="{8E75F56E-90BA-4F08-8D70-52F42C6D1E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100"/>
                                        <p:tgtEl>
                                          <p:spTgt spid="2">
                                            <p:graphicEl>
                                              <a:dgm id="{E85B0085-9D25-4FEF-BE49-3BE7D87ECE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100"/>
                                        <p:tgtEl>
                                          <p:spTgt spid="2">
                                            <p:graphicEl>
                                              <a:dgm id="{CB6448CE-D30B-4B85-870C-E61FE3723F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100"/>
                                        <p:tgtEl>
                                          <p:spTgt spid="2">
                                            <p:graphicEl>
                                              <a:dgm id="{C9DF500C-06E0-485F-B7E1-A7D0E2F0B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100"/>
                                        <p:tgtEl>
                                          <p:spTgt spid="2">
                                            <p:graphicEl>
                                              <a:dgm id="{1FD67299-D60B-45DA-8D03-E5204F2C52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72012" y="415356"/>
            <a:ext cx="5952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4612" y="397172"/>
            <a:ext cx="1365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7992" y="1336091"/>
            <a:ext cx="6380482" cy="70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12159" y="1384664"/>
            <a:ext cx="1054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1695" y="2597725"/>
            <a:ext cx="2293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12158" y="2731638"/>
            <a:ext cx="116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১০টি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99014" y="3858337"/>
            <a:ext cx="4409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স্বরবর্ণের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23886" y="3886253"/>
            <a:ext cx="595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1695" y="5207007"/>
            <a:ext cx="2293655" cy="72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46807" y="5217847"/>
            <a:ext cx="1149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25218" y="626132"/>
            <a:ext cx="386477" cy="28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cc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909515" y="1532601"/>
            <a:ext cx="386477" cy="28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87827" y="2753520"/>
            <a:ext cx="386477" cy="28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5313" y="4019488"/>
            <a:ext cx="386477" cy="28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58713" y="5428623"/>
            <a:ext cx="386477" cy="2863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915044" y="6211669"/>
            <a:ext cx="1726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মযারলবণ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3999345" y="166254"/>
            <a:ext cx="3048000" cy="1136073"/>
          </a:xfrm>
          <a:prstGeom prst="doubleWav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2472" y="1546411"/>
            <a:ext cx="105930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যেমন: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ইত্যাদি।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Dowbiggin &amp; Co., 23 Mount Street - Queen Victorias Thr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21" y="3113934"/>
            <a:ext cx="2182257" cy="32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দুজন নারী বৈমানিক একটি মাইলফলক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98" y="3113934"/>
            <a:ext cx="4755760" cy="277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9345" y="4518436"/>
            <a:ext cx="1356426" cy="584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7965" y="6017138"/>
            <a:ext cx="1356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1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28301" y="1917545"/>
            <a:ext cx="2871067" cy="2877993"/>
            <a:chOff x="7927734" y="1187423"/>
            <a:chExt cx="2871067" cy="2877993"/>
          </a:xfrm>
          <a:solidFill>
            <a:schemeClr val="accent1"/>
          </a:solidFill>
        </p:grpSpPr>
        <p:sp>
          <p:nvSpPr>
            <p:cNvPr id="15" name="Oval 14"/>
            <p:cNvSpPr/>
            <p:nvPr/>
          </p:nvSpPr>
          <p:spPr>
            <a:xfrm>
              <a:off x="7927734" y="1187423"/>
              <a:ext cx="2871067" cy="2877993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8348192" y="1608895"/>
              <a:ext cx="2030151" cy="20350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সাধিত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গঠনের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উপায়</a:t>
              </a:r>
              <a:endParaRPr lang="en-US" sz="48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645467" y="2072785"/>
            <a:ext cx="2361043" cy="2361043"/>
            <a:chOff x="1426392" y="4152085"/>
            <a:chExt cx="2361043" cy="2361043"/>
          </a:xfrm>
          <a:solidFill>
            <a:schemeClr val="accent1"/>
          </a:solidFill>
        </p:grpSpPr>
        <p:sp>
          <p:nvSpPr>
            <p:cNvPr id="11" name="Oval 10"/>
            <p:cNvSpPr/>
            <p:nvPr/>
          </p:nvSpPr>
          <p:spPr>
            <a:xfrm>
              <a:off x="1426392" y="4152085"/>
              <a:ext cx="2361043" cy="2361043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 txBox="1"/>
            <p:nvPr/>
          </p:nvSpPr>
          <p:spPr>
            <a:xfrm>
              <a:off x="1772159" y="4497852"/>
              <a:ext cx="1669509" cy="1669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সমাসের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99753" y="2072785"/>
            <a:ext cx="2361043" cy="2361043"/>
            <a:chOff x="1437645" y="842417"/>
            <a:chExt cx="2361043" cy="2361043"/>
          </a:xfrm>
          <a:solidFill>
            <a:schemeClr val="accent1"/>
          </a:solidFill>
        </p:grpSpPr>
        <p:sp>
          <p:nvSpPr>
            <p:cNvPr id="7" name="Oval 6"/>
            <p:cNvSpPr/>
            <p:nvPr/>
          </p:nvSpPr>
          <p:spPr>
            <a:xfrm>
              <a:off x="1437645" y="842417"/>
              <a:ext cx="2361043" cy="2361043"/>
            </a:xfrm>
            <a:prstGeom prst="ellipse">
              <a:avLst/>
            </a:prstGeom>
            <a:grpFill/>
            <a:ln w="5715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12"/>
            <p:cNvSpPr txBox="1"/>
            <p:nvPr/>
          </p:nvSpPr>
          <p:spPr>
            <a:xfrm>
              <a:off x="1783412" y="1188184"/>
              <a:ext cx="1669509" cy="16695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প্রত্যয়ের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সাহায্যে</a:t>
              </a:r>
              <a:r>
                <a:rPr lang="en-US" sz="4800" kern="1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kern="1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16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3341" y="188259"/>
            <a:ext cx="8068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99872">
              <a:spcBef>
                <a:spcPts val="1464"/>
              </a:spcBef>
            </a:pP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য়যোগে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: শব্দ বা ধাতুর পরে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শব্দাংশ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গঠিত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:  </a:t>
            </a:r>
          </a:p>
        </p:txBody>
      </p:sp>
      <p:sp>
        <p:nvSpPr>
          <p:cNvPr id="5" name="Double Wave 4"/>
          <p:cNvSpPr/>
          <p:nvPr/>
        </p:nvSpPr>
        <p:spPr>
          <a:xfrm>
            <a:off x="1277470" y="3836990"/>
            <a:ext cx="3450326" cy="1038972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চল্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‌+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3492295" y="5219687"/>
            <a:ext cx="3450326" cy="1140962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183341" y="2312895"/>
            <a:ext cx="3638584" cy="1180370"/>
          </a:xfrm>
          <a:prstGeom prst="double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মিঠা+আই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ouble Wave 7"/>
          <p:cNvSpPr/>
          <p:nvPr/>
        </p:nvSpPr>
        <p:spPr>
          <a:xfrm>
            <a:off x="5859520" y="3775652"/>
            <a:ext cx="3392056" cy="1100310"/>
          </a:xfrm>
          <a:prstGeom prst="doubleWav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কুসুম+ইত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কুসুমিত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5859520" y="2392955"/>
            <a:ext cx="3284479" cy="1100310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কৃ+তব্য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3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8296" y="295834"/>
            <a:ext cx="100624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2232">
              <a:spcBef>
                <a:spcPts val="1248"/>
              </a:spcBef>
            </a:pP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সমাসের সাহায্যে শব্দ গঠন : পরস্পর সম্পর্কযুক্ত দুই বা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 একপদে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</a:p>
        </p:txBody>
      </p:sp>
      <p:sp>
        <p:nvSpPr>
          <p:cNvPr id="4" name="Double Wave 3"/>
          <p:cNvSpPr/>
          <p:nvPr/>
        </p:nvSpPr>
        <p:spPr>
          <a:xfrm>
            <a:off x="4800598" y="2142426"/>
            <a:ext cx="6202492" cy="931084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মাতাপিতা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uble Wave 4"/>
          <p:cNvSpPr/>
          <p:nvPr/>
        </p:nvSpPr>
        <p:spPr>
          <a:xfrm>
            <a:off x="1138978" y="3286740"/>
            <a:ext cx="4199502" cy="816535"/>
          </a:xfrm>
          <a:prstGeom prst="doubleWav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5338480" y="4538077"/>
            <a:ext cx="5889812" cy="965025"/>
          </a:xfrm>
          <a:prstGeom prst="doubleWav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uble Wave 6"/>
          <p:cNvSpPr/>
          <p:nvPr/>
        </p:nvSpPr>
        <p:spPr>
          <a:xfrm>
            <a:off x="1165248" y="5567842"/>
            <a:ext cx="4575398" cy="817300"/>
          </a:xfrm>
          <a:prstGeom prst="doubleWav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বিষাদসিন্ধু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5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9103" y="1293223"/>
            <a:ext cx="241772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1752" y="3030582"/>
            <a:ext cx="82970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0161" y="4990011"/>
            <a:ext cx="4138754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8942" y="4990011"/>
            <a:ext cx="354548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রোল-সাধিত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2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1474" y="1319350"/>
            <a:ext cx="4206240" cy="659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661" y="2811919"/>
            <a:ext cx="537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5661" y="3607051"/>
            <a:ext cx="6405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5661" y="4637311"/>
            <a:ext cx="5699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36463" y="2955610"/>
            <a:ext cx="465913" cy="2092904"/>
            <a:chOff x="1136463" y="2955610"/>
            <a:chExt cx="465913" cy="2092904"/>
          </a:xfrm>
        </p:grpSpPr>
        <p:sp>
          <p:nvSpPr>
            <p:cNvPr id="6" name="5-Point Star 5"/>
            <p:cNvSpPr/>
            <p:nvPr/>
          </p:nvSpPr>
          <p:spPr>
            <a:xfrm>
              <a:off x="1136464" y="2955610"/>
              <a:ext cx="461555" cy="3589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1136463" y="3750742"/>
              <a:ext cx="461555" cy="3589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1140821" y="4689564"/>
              <a:ext cx="461555" cy="358950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077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8472" y="159918"/>
            <a:ext cx="597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অর্থপূর্ণ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6024" y="954290"/>
            <a:ext cx="1150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700" y="954290"/>
            <a:ext cx="1196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27697" y="1002734"/>
            <a:ext cx="578866" cy="445655"/>
            <a:chOff x="581891" y="1854200"/>
            <a:chExt cx="489527" cy="44565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849417" y="1762028"/>
            <a:ext cx="111669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ভেংগে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457" y="2751301"/>
            <a:ext cx="2492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শব্দ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6032" y="2765806"/>
            <a:ext cx="196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 শব্দ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2870" y="2743201"/>
            <a:ext cx="1611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 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008979" y="2765806"/>
            <a:ext cx="578866" cy="445655"/>
            <a:chOff x="581891" y="1854200"/>
            <a:chExt cx="489527" cy="445655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032565" y="3491410"/>
            <a:ext cx="5889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শব্দ কীভাবে গঠিত হয়?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83175" y="4225114"/>
            <a:ext cx="2192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যোগে</a:t>
            </a:r>
            <a:r>
              <a:rPr lang="en-US" sz="32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75547" y="4257950"/>
            <a:ext cx="295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ও ফলাযোগে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17470" y="4262417"/>
            <a:ext cx="2232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প্রত্যয়যোগে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7575547" y="4328863"/>
            <a:ext cx="578866" cy="445655"/>
            <a:chOff x="581891" y="1854200"/>
            <a:chExt cx="489527" cy="445655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849417" y="4843315"/>
            <a:ext cx="1059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পরস্পর সম্পর্কযুক্ত দুই বা ত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ধিক পদের একপদে পরিণ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19187" y="5891952"/>
            <a:ext cx="162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সমাস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62115" y="5967027"/>
            <a:ext cx="1836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উপসর্গ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0352" y="5918179"/>
            <a:ext cx="209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654872" y="5982796"/>
            <a:ext cx="578866" cy="493931"/>
            <a:chOff x="581891" y="1854200"/>
            <a:chExt cx="489527" cy="445655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581891" y="2059709"/>
              <a:ext cx="166254" cy="240146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725054" y="1854200"/>
              <a:ext cx="346364" cy="411018"/>
            </a:xfrm>
            <a:prstGeom prst="line">
              <a:avLst/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6298214" y="934554"/>
            <a:ext cx="127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35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/>
      <p:bldP spid="14" grpId="0"/>
      <p:bldP spid="15" grpId="0"/>
      <p:bldP spid="16" grpId="0"/>
      <p:bldP spid="20" grpId="0"/>
      <p:bldP spid="22" grpId="0"/>
      <p:bldP spid="23" grpId="0"/>
      <p:bldP spid="27" grpId="0"/>
      <p:bldP spid="31" grpId="0"/>
      <p:bldP spid="32" grpId="0"/>
      <p:bldP spid="33" grpId="0"/>
      <p:bldP spid="34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may contain: 1 person, text">
            <a:extLst>
              <a:ext uri="{FF2B5EF4-FFF2-40B4-BE49-F238E27FC236}">
                <a16:creationId xmlns:a16="http://schemas.microsoft.com/office/drawing/2014/main" id="{28D2ECA8-28AA-425D-8D12-5A05C0D68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10" y="196947"/>
            <a:ext cx="5673301" cy="594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4D9802-6AD1-49EF-A3BF-43E9CBBCCC68}"/>
              </a:ext>
            </a:extLst>
          </p:cNvPr>
          <p:cNvSpPr txBox="1"/>
          <p:nvPr/>
        </p:nvSpPr>
        <p:spPr>
          <a:xfrm>
            <a:off x="6194474" y="4037428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Free Animated Cliparts Books, Download Free Clip Art, Free Clip ...">
            <a:extLst>
              <a:ext uri="{FF2B5EF4-FFF2-40B4-BE49-F238E27FC236}">
                <a16:creationId xmlns:a16="http://schemas.microsoft.com/office/drawing/2014/main" id="{1C971457-93AB-4566-99AF-803047C1A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469" y="-295421"/>
            <a:ext cx="3324649" cy="47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10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72352">
            <a:off x="757644" y="599375"/>
            <a:ext cx="2272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9327" y="2238763"/>
            <a:ext cx="4101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ধর্মচর্চা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3385" y="3278777"/>
            <a:ext cx="7903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0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875092-1843-4AC9-B11B-DEEE722DC7BE}"/>
              </a:ext>
            </a:extLst>
          </p:cNvPr>
          <p:cNvSpPr txBox="1"/>
          <p:nvPr/>
        </p:nvSpPr>
        <p:spPr>
          <a:xfrm flipH="1">
            <a:off x="4754879" y="704182"/>
            <a:ext cx="1800666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0510" y="2521132"/>
            <a:ext cx="11362005" cy="4140926"/>
            <a:chOff x="0" y="2189000"/>
            <a:chExt cx="11810496" cy="3964818"/>
          </a:xfrm>
        </p:grpSpPr>
        <p:pic>
          <p:nvPicPr>
            <p:cNvPr id="2052" name="Picture 4" descr="শহুরে হাওয়ায় শিউলির সৌরভ">
              <a:extLst>
                <a:ext uri="{FF2B5EF4-FFF2-40B4-BE49-F238E27FC236}">
                  <a16:creationId xmlns:a16="http://schemas.microsoft.com/office/drawing/2014/main" id="{2E66FB2F-1C55-4D46-8347-70655D2155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89000"/>
              <a:ext cx="5074082" cy="3964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এই সময়ের ফুল">
              <a:extLst>
                <a:ext uri="{FF2B5EF4-FFF2-40B4-BE49-F238E27FC236}">
                  <a16:creationId xmlns:a16="http://schemas.microsoft.com/office/drawing/2014/main" id="{5830B171-2314-4813-B457-624AF154E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082" y="2189000"/>
              <a:ext cx="6736414" cy="39648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09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Free Pictures Of Book, Download Free Clip Art, Free Clip Art on ...">
            <a:extLst>
              <a:ext uri="{FF2B5EF4-FFF2-40B4-BE49-F238E27FC236}">
                <a16:creationId xmlns:a16="http://schemas.microsoft.com/office/drawing/2014/main" id="{A382AE6D-CADA-497D-9100-BA2EE2701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3" y="492370"/>
            <a:ext cx="6720209" cy="5985186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lower Wallpaper · Pexels · Free Stock Photos">
            <a:extLst>
              <a:ext uri="{FF2B5EF4-FFF2-40B4-BE49-F238E27FC236}">
                <a16:creationId xmlns:a16="http://schemas.microsoft.com/office/drawing/2014/main" id="{4888BB98-772B-4E2B-99AF-936C18AE9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44" y="202567"/>
            <a:ext cx="3839023" cy="28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8851846" y="3290805"/>
            <a:ext cx="3165983" cy="3297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বিষয়: </a:t>
            </a:r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(২য়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35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6586" y="3711388"/>
            <a:ext cx="1182740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6907" y="3997234"/>
            <a:ext cx="1367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00279" y="5316583"/>
            <a:ext cx="2009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সাড়া ফেলেছে ২ তরুণ চাষি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98" y="160337"/>
            <a:ext cx="5145675" cy="311844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Royalty Throne Chair Rental Company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Royalty Throne Chair Rental Company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Royalty Throne Chair Rental Company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10,045 Throne Stock Photos, Pictures &amp; Royalty-Free Images - iStoc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অমর একুশে বইমেলায় বইতো কিনলেন ...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অমর একুশে বইমেলায় বইতো কিনলেন ...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6" name="Picture 22" descr="সেই কলম, এই কলম (পর্ব ২) | ATN TIM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66" y="160337"/>
            <a:ext cx="4188282" cy="359584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আরশ চেয়ার (15 টি ফটো): কাঠের চেয়া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20" y="3482656"/>
            <a:ext cx="3202776" cy="32587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68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571" y="444137"/>
            <a:ext cx="225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1771" y="4206709"/>
            <a:ext cx="366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সিংহাসন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8763" y="444137"/>
            <a:ext cx="1914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আ+ম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894" y="4206710"/>
            <a:ext cx="6835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আসন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1343" y="2405242"/>
            <a:ext cx="2646228" cy="1028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ক+ল+ম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28099" y="2405242"/>
            <a:ext cx="2253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5689" y="2306839"/>
            <a:ext cx="1867179" cy="830997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শব্দগঠন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18859" y="5552363"/>
            <a:ext cx="135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9624" y="5259976"/>
            <a:ext cx="2416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7703" y="613954"/>
            <a:ext cx="2225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মিঠাই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14207" y="732246"/>
            <a:ext cx="1559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চলন্ত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c 7"/>
          <p:cNvSpPr/>
          <p:nvPr/>
        </p:nvSpPr>
        <p:spPr>
          <a:xfrm>
            <a:off x="4271555" y="1984286"/>
            <a:ext cx="3043645" cy="1476102"/>
          </a:xfrm>
          <a:prstGeom prst="arc">
            <a:avLst>
              <a:gd name="adj1" fmla="val 7918325"/>
              <a:gd name="adj2" fmla="val 5769831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4777" y="517548"/>
            <a:ext cx="214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780" y="2666915"/>
            <a:ext cx="9367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102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89252" y="400423"/>
            <a:ext cx="6299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অর্থবোধক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উচ্চারণযোগ্য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একককে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888" y="5536752"/>
            <a:ext cx="112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61861" y="5569005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3837" y="5536752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57400" y="5493790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0261" y="5569005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13061" y="5569005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25861" y="5569005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38661" y="5573422"/>
            <a:ext cx="80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51461" y="5577839"/>
            <a:ext cx="80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564261" y="5582256"/>
            <a:ext cx="80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243134" y="5577839"/>
            <a:ext cx="803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31681" y="3593686"/>
            <a:ext cx="173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বৈমানিক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80079" y="3606848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68189" y="3621194"/>
            <a:ext cx="2034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বিমান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90570" y="3622974"/>
            <a:ext cx="81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03073" y="3606848"/>
            <a:ext cx="143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ইক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এবার আমরা সামরিক বৈমানি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61" y="445838"/>
            <a:ext cx="4326962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52923" y="1923588"/>
            <a:ext cx="3541661" cy="2468770"/>
            <a:chOff x="0" y="237648"/>
            <a:chExt cx="2719990" cy="2911447"/>
          </a:xfrm>
          <a:solidFill>
            <a:schemeClr val="accent4">
              <a:lumMod val="7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0" y="237648"/>
              <a:ext cx="2719990" cy="2911447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 txBox="1"/>
            <p:nvPr/>
          </p:nvSpPr>
          <p:spPr>
            <a:xfrm>
              <a:off x="398333" y="664020"/>
              <a:ext cx="1923324" cy="20587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গঠনগত</a:t>
              </a:r>
              <a:r>
                <a:rPr lang="en-US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দিক</a:t>
              </a:r>
              <a:r>
                <a:rPr lang="en-US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US" sz="4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13248" y="1923588"/>
            <a:ext cx="2200816" cy="2200816"/>
            <a:chOff x="6794948" y="80139"/>
            <a:chExt cx="2200816" cy="2200816"/>
          </a:xfrm>
          <a:solidFill>
            <a:schemeClr val="accent2"/>
          </a:solidFill>
        </p:grpSpPr>
        <p:sp>
          <p:nvSpPr>
            <p:cNvPr id="11" name="Oval 10"/>
            <p:cNvSpPr/>
            <p:nvPr/>
          </p:nvSpPr>
          <p:spPr>
            <a:xfrm>
              <a:off x="6794948" y="80139"/>
              <a:ext cx="2200816" cy="220081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 txBox="1"/>
            <p:nvPr/>
          </p:nvSpPr>
          <p:spPr>
            <a:xfrm>
              <a:off x="7117250" y="402441"/>
              <a:ext cx="1556212" cy="15562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US" sz="4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33443" y="1923588"/>
            <a:ext cx="2200816" cy="2200816"/>
            <a:chOff x="5404096" y="4226388"/>
            <a:chExt cx="2200816" cy="2200816"/>
          </a:xfrm>
          <a:solidFill>
            <a:schemeClr val="accent2"/>
          </a:solidFill>
        </p:grpSpPr>
        <p:sp>
          <p:nvSpPr>
            <p:cNvPr id="7" name="Oval 6"/>
            <p:cNvSpPr/>
            <p:nvPr/>
          </p:nvSpPr>
          <p:spPr>
            <a:xfrm>
              <a:off x="5404096" y="4226388"/>
              <a:ext cx="2200816" cy="220081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l 12"/>
            <p:cNvSpPr txBox="1"/>
            <p:nvPr/>
          </p:nvSpPr>
          <p:spPr>
            <a:xfrm>
              <a:off x="5726398" y="4548690"/>
              <a:ext cx="1556212" cy="15562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সাধিত</a:t>
              </a:r>
              <a:r>
                <a:rPr lang="en-US" sz="4800" kern="1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kern="1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endParaRPr lang="en-US" sz="48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5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577</TotalTime>
  <Words>489</Words>
  <Application>Microsoft Office PowerPoint</Application>
  <PresentationFormat>Widescreen</PresentationFormat>
  <Paragraphs>112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Impact</vt:lpstr>
      <vt:lpstr>NikoshBAN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29</cp:revision>
  <dcterms:created xsi:type="dcterms:W3CDTF">2020-08-13T15:44:16Z</dcterms:created>
  <dcterms:modified xsi:type="dcterms:W3CDTF">2020-08-19T17:26:03Z</dcterms:modified>
</cp:coreProperties>
</file>