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313" r:id="rId6"/>
    <p:sldId id="262" r:id="rId7"/>
    <p:sldId id="257" r:id="rId8"/>
    <p:sldId id="314" r:id="rId9"/>
    <p:sldId id="315" r:id="rId10"/>
    <p:sldId id="316" r:id="rId11"/>
    <p:sldId id="309" r:id="rId12"/>
    <p:sldId id="307" r:id="rId13"/>
    <p:sldId id="317" r:id="rId14"/>
    <p:sldId id="318" r:id="rId15"/>
    <p:sldId id="319" r:id="rId16"/>
    <p:sldId id="306" r:id="rId17"/>
    <p:sldId id="320" r:id="rId18"/>
    <p:sldId id="303" r:id="rId19"/>
    <p:sldId id="272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howGuides="1">
      <p:cViewPr>
        <p:scale>
          <a:sx n="66" d="100"/>
          <a:sy n="66" d="100"/>
        </p:scale>
        <p:origin x="-630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217F-7928-4AFE-A016-C116F8BE7E75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30F4C-56F2-41EE-A0A0-4106D388BD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6617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30F4C-56F2-41EE-A0A0-4106D388BD1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2918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EAB2F-5BE3-497E-9D74-C58C3319253B}" type="datetime9">
              <a:rPr lang="en-US" smtClean="0"/>
              <a:t>6/6/2020 8:25:34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995252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CCE5-D30B-4551-B64A-CEDDA86CDB99}" type="datetime9">
              <a:rPr lang="en-US" smtClean="0"/>
              <a:t>6/6/2020 8:25:34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596832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1E8A6-E980-4902-9F98-FD8097DBBDF3}" type="datetime9">
              <a:rPr lang="en-US" smtClean="0"/>
              <a:t>6/6/2020 8:25:34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689658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4C40-FB25-415C-B540-626C9DCE79E8}" type="datetime9">
              <a:rPr lang="en-US" smtClean="0"/>
              <a:t>6/6/2020 8:25:34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167126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764-436E-4AF4-8D91-102B64F99BEF}" type="datetime9">
              <a:rPr lang="en-US" smtClean="0"/>
              <a:t>6/6/2020 8:25:34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64226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DC06-0A8E-4BDD-BF7C-E94B55D19038}" type="datetime9">
              <a:rPr lang="en-US" smtClean="0"/>
              <a:t>6/6/2020 8:25:34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96591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B217-A04F-4949-B5A6-272997AC6D3B}" type="datetime9">
              <a:rPr lang="en-US" smtClean="0"/>
              <a:t>6/6/2020 8:25:34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31396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081B-C2EE-41F8-B50F-EE6E2BA1D5CF}" type="datetime9">
              <a:rPr lang="en-US" smtClean="0"/>
              <a:t>6/6/2020 8:25:34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32758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0DED-DA28-429B-931A-F158AC9D664E}" type="datetime9">
              <a:rPr lang="en-US" smtClean="0"/>
              <a:t>6/6/2020 8:25:34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38434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16C2-E3F7-44DD-A504-E921D89B3DC5}" type="datetime9">
              <a:rPr lang="en-US" smtClean="0"/>
              <a:t>6/6/2020 8:25:34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109840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7995C-ACAE-4D4C-9D08-BC08253514DE}" type="datetime9">
              <a:rPr lang="en-US" smtClean="0"/>
              <a:t>6/6/2020 8:25:34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28394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B5B83-F8EA-41E9-B562-C207231AB246}" type="datetime9">
              <a:rPr lang="en-US" smtClean="0"/>
              <a:t>6/6/2020 8:25:34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CD4C-53A1-4B31-8882-2A8A9FB97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658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236D-779A-44B8-A521-3DD405B74FC6}" type="datetime9">
              <a:rPr lang="en-US" sz="1800" smtClean="0">
                <a:solidFill>
                  <a:srgbClr val="0070C0"/>
                </a:solidFill>
              </a:rPr>
              <a:t>6/6/2020 9:55:18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135914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" name="Picture 9" descr="co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344" y="188686"/>
            <a:ext cx="7286170" cy="1456824"/>
          </a:xfrm>
          <a:prstGeom prst="rect">
            <a:avLst/>
          </a:prstGeom>
        </p:spPr>
      </p:pic>
      <p:pic>
        <p:nvPicPr>
          <p:cNvPr id="7" name="Picture 6" descr="durga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714" y="1654629"/>
            <a:ext cx="8548915" cy="42817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48433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BBE1-05C2-4649-AB6F-19F74C3B3D92}" type="datetime9">
              <a:rPr lang="en-US" smtClean="0"/>
              <a:t>6/6/2020 9:55:45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durga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30" y="319314"/>
            <a:ext cx="5036456" cy="59073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28343" y="638628"/>
            <a:ext cx="62411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দুর্গার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গায়ের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অতসী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সোনালী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হলুদ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দশদিক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অকল্যাণ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দুর্গার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ডানদিকের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পাঁচ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অস্ত্রগুলো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যথাক্রমে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ত্রিশুল,খড়্গ,চক্র,বাণ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শক্তি।বাম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পাঁচ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অস্ত্রগুলো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খেটক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ঢাল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পূর্ণচাপ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ধনুক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),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পাশ,অঙ্কুশ,ঘন্টা,পরশু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। 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অস্ত্র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দুর্গার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অসীম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4342" y="4481793"/>
            <a:ext cx="8853715" cy="769441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দেবী</a:t>
            </a:r>
            <a:r>
              <a:rPr lang="en-US" sz="4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দুর্গাকে</a:t>
            </a:r>
            <a:r>
              <a:rPr lang="en-US" sz="4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দশভুজা</a:t>
            </a:r>
            <a:r>
              <a:rPr lang="en-US" sz="4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</a:t>
            </a:r>
            <a:endParaRPr lang="en-GB" sz="4400" b="1" dirty="0">
              <a:ln w="1905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81DA-6298-483E-B915-812DF02FCFDA}" type="datetime9">
              <a:rPr lang="en-US" sz="1800" smtClean="0">
                <a:solidFill>
                  <a:srgbClr val="0070C0"/>
                </a:solidFill>
              </a:rPr>
              <a:t>6/6/2020 9:55:53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3406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" name="Picture 9" descr="pr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057" y="1364342"/>
            <a:ext cx="6836229" cy="2902857"/>
          </a:xfrm>
          <a:prstGeom prst="rect">
            <a:avLst/>
          </a:prstGeom>
        </p:spPr>
      </p:pic>
      <p:pic>
        <p:nvPicPr>
          <p:cNvPr id="9" name="Picture 8" descr="co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686" y="0"/>
            <a:ext cx="6429827" cy="13471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837582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80F49-7AE0-4D8D-9C0A-8A98EA720A39}" type="datetime9">
              <a:rPr lang="en-US" sz="1800" smtClean="0">
                <a:solidFill>
                  <a:schemeClr val="tx1"/>
                </a:solidFill>
              </a:rPr>
              <a:t>6/6/2020 9:56:02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703457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9" name="Picture 8" descr="du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43" y="352197"/>
            <a:ext cx="3338286" cy="56276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60800" y="957943"/>
            <a:ext cx="748937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ষষ্ঠী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পূজাঃ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মহালয়া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অমাবস্যার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শুক্লপক্ষের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ষষ্টী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পূজার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আয়োজনের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দুর্গা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সুষ্টু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উদযাপন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নিজেকে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উতসর্গ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সংকল্প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হয়।সন্ধাকালে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বোধন,তারপর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অধিবাস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আমন্ত্রণ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অনুষ্ঠিত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D2E1A-02C6-40D6-B787-DE07A59AA974}" type="datetime9">
              <a:rPr lang="en-US" sz="1800" smtClean="0">
                <a:solidFill>
                  <a:schemeClr val="tx1"/>
                </a:solidFill>
              </a:rPr>
              <a:t>6/6/2020 9:56:05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195457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 descr="durga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57" y="319314"/>
            <a:ext cx="4644571" cy="56460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12229" y="827314"/>
            <a:ext cx="65024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সপ্তমীপূজাঃ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ষষ্ঠীর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মহাসপ্তমী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তিথিতে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অনুষ্টিত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সপ্তমীবিহিত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মন্ত্র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উচ্চারণের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দুর্গাসহ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প্রাণপ্রতিষ্ঠা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উপকরণে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বেলপাতা,নৈবেদ্য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বস্ত্রাদি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সাজিয়ে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দেবীকে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হয়।এদিনের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পূজায়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নবপ্রত্রিকা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dirty="0" smtClean="0"/>
              <a:t>। 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AF9F6-AD19-4714-8C74-C9C13621317A}" type="datetime9">
              <a:rPr lang="en-US" sz="1800" smtClean="0">
                <a:solidFill>
                  <a:schemeClr val="tx1"/>
                </a:solidFill>
              </a:rPr>
              <a:t>6/6/2020 9:56:07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500257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 descr="8m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286" y="451756"/>
            <a:ext cx="4484914" cy="56297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18743" y="725715"/>
            <a:ext cx="703942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মহা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অষ্টমী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কুমারী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পূজাঃ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শারদীয়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দুর্গা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উৎসবে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অষ্টমী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অত্যন্ত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পূজা।এ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দূর্গা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মহিষাসুরকে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বিজয়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করেছিলেন।এ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বিধিসম্মতভাবে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অষ্টমীবিহিত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দূর্গার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কৃপা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কুমারী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অষ্টমী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পূজার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কুমারী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হয়।আমাদের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দেশে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রামকৃষ্ণ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মঠে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কুমারী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অনুষ্ঠিত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6171-8E7F-4F37-BBAB-E6F37C0BE48E}" type="datetime9">
              <a:rPr lang="en-US" sz="1800" smtClean="0">
                <a:solidFill>
                  <a:schemeClr val="tx1"/>
                </a:solidFill>
              </a:rPr>
              <a:t>6/6/2020 9:56:14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934200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 descr="durrg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890" y="684212"/>
            <a:ext cx="5367339" cy="52231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08914" y="1045029"/>
            <a:ext cx="587828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নবমী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পূজাঃ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নবমী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তিথিতে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দূর্গার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নবমীবিহিত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হয়।অষ্টমী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নবমীর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সন্ধির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বিশেষভাবে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সন্ধি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অনুষ্টিত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সন্ধি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পূজায়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১০৮টি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প্রদিপ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প্রজ্বলন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হয়।এ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দুর্গাকে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উপকরণে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নিবেদন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/>
              <a:t>।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E2F9-DA62-4321-8045-0FB087228C1A}" type="datetime9">
              <a:rPr lang="en-US" sz="1800" smtClean="0">
                <a:solidFill>
                  <a:schemeClr val="tx1"/>
                </a:solidFill>
              </a:rPr>
              <a:t>6/6/2020 9:56:17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903686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 descr="co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801" y="229961"/>
            <a:ext cx="4413139" cy="13471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7029" y="4717144"/>
            <a:ext cx="108131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তিথিতে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কুমারী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পূজার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jura ka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743" y="1755321"/>
            <a:ext cx="6212115" cy="255542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7F78-3E1B-40B4-8A50-CA56CA8E4651}" type="datetime9">
              <a:rPr lang="en-US" sz="1800" smtClean="0">
                <a:solidFill>
                  <a:schemeClr val="tx1"/>
                </a:solidFill>
              </a:rPr>
              <a:t>6/6/2020 9:56:20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760029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 descr="10m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886" y="563335"/>
            <a:ext cx="4644571" cy="53439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9314" y="783771"/>
            <a:ext cx="6502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দশমী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পূজাঃ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তিথিতে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পূজাবিধি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দুর্গার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দশমীবিহিত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হয়।দশমীর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দুর্গার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বিসর্জন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পুজার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দশমীকে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দশমী।দেবী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দুর্গা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মেয়ে।তিনি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শ্বশুর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বাবার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আসেন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চারদিন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ছেলেমেয়েদের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কৈলাশ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ভবনে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যাত্রা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করেন।দুর্গা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প্রতিমা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নদী,পুকুর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জলাশয়ে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বিসর্জনের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শারদীয়দুর্গা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উৎসবের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সমাপ্তি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79B3A-FE86-4A20-9691-CB1336F62562}" type="datetime9">
              <a:rPr lang="en-US" sz="1800" smtClean="0">
                <a:solidFill>
                  <a:srgbClr val="0070C0"/>
                </a:solidFill>
              </a:rPr>
              <a:t>6/6/2020 9:56:23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252029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" name="Picture 7" descr="co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0997" y="0"/>
            <a:ext cx="4169320" cy="134710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36914" y="2206171"/>
            <a:ext cx="96229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সার্বজনীন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দুর্গা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পূজিত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দুর্গা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দুর্গাকে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ত্রিনয়নী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বিজয়া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দশমী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দুর্গার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বাহন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3944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5428" y="4360562"/>
            <a:ext cx="11480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দুর্গাপূজা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ভক্তদের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সৌহার্দ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জাগ্রত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D23C-CD29-4041-ACD2-A4E9C645A227}" type="datetime9">
              <a:rPr lang="en-US" sz="1800" smtClean="0">
                <a:solidFill>
                  <a:srgbClr val="0070C0"/>
                </a:solidFill>
              </a:rPr>
              <a:t>6/6/2020 9:56:37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1214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2" name="Picture 11" descr="co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714" y="232229"/>
            <a:ext cx="5704113" cy="1347105"/>
          </a:xfrm>
          <a:prstGeom prst="rect">
            <a:avLst/>
          </a:prstGeom>
        </p:spPr>
      </p:pic>
      <p:pic>
        <p:nvPicPr>
          <p:cNvPr id="10" name="Picture 9" descr="h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7146" y="2007061"/>
            <a:ext cx="4268830" cy="20714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67137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8921" y="1249569"/>
            <a:ext cx="2708367" cy="362276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A459-49CE-4158-ABF3-FF5D4BCA0CF2}" type="datetime9">
              <a:rPr lang="en-US" sz="1800" smtClean="0">
                <a:solidFill>
                  <a:srgbClr val="0070C0"/>
                </a:solidFill>
              </a:rPr>
              <a:t>6/6/2020 9:55:22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803571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poricit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871" y="1489306"/>
            <a:ext cx="6071115" cy="34439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31853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628CA-A51D-4812-A490-4BCAF0D79D98}" type="datetime9">
              <a:rPr lang="en-US" sz="1800" smtClean="0">
                <a:solidFill>
                  <a:srgbClr val="0070C0"/>
                </a:solidFill>
              </a:rPr>
              <a:t>6/6/2020 9:56:41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3246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" name="Picture 9" descr="d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4258" y="181048"/>
            <a:ext cx="3041653" cy="1328818"/>
          </a:xfrm>
          <a:prstGeom prst="rect">
            <a:avLst/>
          </a:prstGeom>
        </p:spPr>
      </p:pic>
      <p:pic>
        <p:nvPicPr>
          <p:cNvPr id="8" name="Picture 7" descr="দুর্গার পরিবা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3371" y="1291771"/>
            <a:ext cx="9056915" cy="47316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124366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70036" y="1480457"/>
            <a:ext cx="6096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as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দেব-দেবী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as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০ মিনিট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as-IN" sz="3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614F-D220-4127-8862-D584889032DC}" type="datetime9">
              <a:rPr lang="en-US" sz="1800" smtClean="0">
                <a:solidFill>
                  <a:srgbClr val="0070C0"/>
                </a:solidFill>
              </a:rPr>
              <a:t>6/6/2020 9:55:25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063343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6484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56B3F-B730-48A7-A333-0EFF2248B1EE}" type="datetime9">
              <a:rPr lang="en-US" sz="1800" smtClean="0">
                <a:solidFill>
                  <a:srgbClr val="00B0F0"/>
                </a:solidFill>
              </a:rPr>
              <a:t>6/6/2020 9:55:28 PM</a:t>
            </a:fld>
            <a:endParaRPr lang="en-US" sz="1800" dirty="0">
              <a:solidFill>
                <a:srgbClr val="00B0F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326086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B0F0"/>
                </a:solidFill>
              </a:rPr>
              <a:t>MITALI </a:t>
            </a:r>
            <a:r>
              <a:rPr lang="en-US" sz="2000" dirty="0" err="1" smtClean="0">
                <a:solidFill>
                  <a:srgbClr val="00B0F0"/>
                </a:solidFill>
              </a:rPr>
              <a:t>SARKAR.Shibgonj</a:t>
            </a:r>
            <a:r>
              <a:rPr lang="en-US" sz="2000" dirty="0" smtClean="0">
                <a:solidFill>
                  <a:srgbClr val="00B0F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B0F0"/>
                </a:solidFill>
              </a:rPr>
              <a:t>school.Bogura</a:t>
            </a:r>
            <a:r>
              <a:rPr lang="en-US" sz="2000" dirty="0" smtClean="0">
                <a:solidFill>
                  <a:srgbClr val="00B0F0"/>
                </a:solidFill>
              </a:rPr>
              <a:t>.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Picture 9" descr="co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628" y="0"/>
            <a:ext cx="7416800" cy="1347105"/>
          </a:xfrm>
          <a:prstGeom prst="rect">
            <a:avLst/>
          </a:prstGeom>
        </p:spPr>
      </p:pic>
      <p:pic>
        <p:nvPicPr>
          <p:cNvPr id="11" name="Picture 10" descr="co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051" y="1344488"/>
            <a:ext cx="5223841" cy="7436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19199" y="2481943"/>
            <a:ext cx="104938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দুর্গা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ব্যুৎপত্তি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দুর্গার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দুর্গা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পুজা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বোধন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বিসর্জন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5293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DEE72-39B0-44A4-8F0B-CDF2428DF84B}" type="datetime9">
              <a:rPr lang="en-US" sz="1800" smtClean="0">
                <a:solidFill>
                  <a:schemeClr val="tx1"/>
                </a:solidFill>
              </a:rPr>
              <a:t>6/6/2020 9:55:31 PM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122886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MITALI </a:t>
            </a:r>
            <a:r>
              <a:rPr lang="en-US" sz="2000" dirty="0" err="1" smtClean="0">
                <a:solidFill>
                  <a:schemeClr val="tx1"/>
                </a:solidFill>
              </a:rPr>
              <a:t>SARKAR.Shibgonj</a:t>
            </a:r>
            <a:r>
              <a:rPr lang="en-US" sz="2000" dirty="0" smtClean="0">
                <a:solidFill>
                  <a:schemeClr val="tx1"/>
                </a:solidFill>
              </a:rPr>
              <a:t> pilot Girls High </a:t>
            </a:r>
            <a:r>
              <a:rPr lang="en-US" sz="2000" dirty="0" err="1" smtClean="0">
                <a:solidFill>
                  <a:schemeClr val="tx1"/>
                </a:solidFill>
              </a:rPr>
              <a:t>school.Bogura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con1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537" y="177700"/>
            <a:ext cx="6132069" cy="1103285"/>
          </a:xfrm>
          <a:prstGeom prst="rect">
            <a:avLst/>
          </a:prstGeom>
        </p:spPr>
      </p:pic>
      <p:pic>
        <p:nvPicPr>
          <p:cNvPr id="6" name="Picture 5" descr="d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12" y="1480457"/>
            <a:ext cx="3076802" cy="4644572"/>
          </a:xfrm>
          <a:prstGeom prst="rect">
            <a:avLst/>
          </a:prstGeom>
        </p:spPr>
      </p:pic>
      <p:pic>
        <p:nvPicPr>
          <p:cNvPr id="7" name="Picture 6" descr="du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2058" y="1494971"/>
            <a:ext cx="3167516" cy="4542972"/>
          </a:xfrm>
          <a:prstGeom prst="rect">
            <a:avLst/>
          </a:prstGeom>
        </p:spPr>
      </p:pic>
      <p:pic>
        <p:nvPicPr>
          <p:cNvPr id="8" name="Picture 7" descr="durg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3886" y="1538514"/>
            <a:ext cx="3773714" cy="448491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86068" y="4642339"/>
            <a:ext cx="30104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22EC-FBDD-40F4-BABD-DA9F8E01C7F1}" type="datetime9">
              <a:rPr lang="en-US" sz="1800" smtClean="0">
                <a:solidFill>
                  <a:srgbClr val="0070C0"/>
                </a:solidFill>
              </a:rPr>
              <a:t>6/6/2020 9:55:34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688943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92571" y="2032000"/>
            <a:ext cx="4005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con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780" y="0"/>
            <a:ext cx="4065696" cy="124348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210628" y="1770743"/>
            <a:ext cx="4397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8571" y="2278743"/>
            <a:ext cx="52251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দুর্গাপূজা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18" descr="c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514" y="1306286"/>
            <a:ext cx="6008915" cy="49203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52947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1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7C8E-F6C0-4803-A78E-504C639A640C}" type="datetime9">
              <a:rPr lang="en-US" sz="1800" smtClean="0">
                <a:solidFill>
                  <a:srgbClr val="0070C0"/>
                </a:solidFill>
              </a:rPr>
              <a:t>6/6/2020 9:55:36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368143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1" name="Picture 10" descr="co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542" y="0"/>
            <a:ext cx="5152572" cy="1347105"/>
          </a:xfrm>
          <a:prstGeom prst="rect">
            <a:avLst/>
          </a:prstGeom>
        </p:spPr>
      </p:pic>
      <p:pic>
        <p:nvPicPr>
          <p:cNvPr id="16" name="Picture 15" descr="7m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830" y="1387474"/>
            <a:ext cx="3614056" cy="460692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180114" y="1683657"/>
            <a:ext cx="730068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দুর্গা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নামের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ব্যুৎপত্তিগত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অর্থঃ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দু-গম+অ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দুর্গা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গমন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অত্যন্ত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দুরূহ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দুর্গ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দুর্গ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আ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প্রত্যয়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দুর্গা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স্ত্রীলিঙ্গে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যিনি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মহামায়া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দুরধিগম্য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তাঁকে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দুঃসাধ্য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সাধনার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দুর্গা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4002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6629" y="4438250"/>
            <a:ext cx="5007428" cy="769441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4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400" b="1" dirty="0" smtClean="0">
                <a:ln w="1905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      </a:t>
            </a:r>
            <a:endParaRPr lang="en-GB" sz="4400" b="1" dirty="0">
              <a:ln w="1905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8373-C5DE-41EE-ADDD-689302152406}" type="datetime9">
              <a:rPr lang="en-US" sz="1800" smtClean="0">
                <a:solidFill>
                  <a:srgbClr val="0070C0"/>
                </a:solidFill>
              </a:rPr>
              <a:t>6/6/2020 9:55:38 PM</a:t>
            </a:fld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7340600" cy="365125"/>
          </a:xfrm>
        </p:spPr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MITALI </a:t>
            </a:r>
            <a:r>
              <a:rPr lang="en-US" sz="2000" dirty="0" err="1" smtClean="0">
                <a:solidFill>
                  <a:srgbClr val="0070C0"/>
                </a:solidFill>
              </a:rPr>
              <a:t>SARKAR.Shibgonj</a:t>
            </a:r>
            <a:r>
              <a:rPr lang="en-US" sz="2000" dirty="0" smtClean="0">
                <a:solidFill>
                  <a:srgbClr val="0070C0"/>
                </a:solidFill>
              </a:rPr>
              <a:t> pilot Girls High </a:t>
            </a:r>
            <a:r>
              <a:rPr lang="en-US" sz="2000" dirty="0" err="1" smtClean="0">
                <a:solidFill>
                  <a:srgbClr val="0070C0"/>
                </a:solidFill>
              </a:rPr>
              <a:t>school.Bogura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" name="Picture 9" descr="pr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057" y="1364342"/>
            <a:ext cx="6836229" cy="2902857"/>
          </a:xfrm>
          <a:prstGeom prst="rect">
            <a:avLst/>
          </a:prstGeom>
        </p:spPr>
      </p:pic>
      <p:pic>
        <p:nvPicPr>
          <p:cNvPr id="9" name="Picture 8" descr="co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686" y="0"/>
            <a:ext cx="6429827" cy="13471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837582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3CB1-D213-4EE0-B914-ADB6AF826852}" type="datetime9">
              <a:rPr lang="en-US" smtClean="0"/>
              <a:t>6/6/2020 9:55:41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MITALI SARKAR.Shibgonj pilot Girls High school.Bogura.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D4C-53A1-4B31-8882-2A8A9FB9782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 descr="dur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971" y="560386"/>
            <a:ext cx="4441372" cy="54194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25143" y="754743"/>
            <a:ext cx="600891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দুর্গার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রুপঃ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দেবী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দুর্গা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দশভূজা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দশটি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ভুজ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দশটি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চোখ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তাঁকে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ত্রিনয়া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হয়।তাঁর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চোখ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চোখ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কপালের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চোখ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অগ্নিকে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হাতে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দশটি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অস্ত্র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সিংহ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বাহন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3508</TotalTime>
  <Words>725</Words>
  <Application>Microsoft Office PowerPoint</Application>
  <PresentationFormat>Custom</PresentationFormat>
  <Paragraphs>98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mogno</cp:lastModifiedBy>
  <cp:revision>453</cp:revision>
  <dcterms:created xsi:type="dcterms:W3CDTF">2020-04-04T15:22:44Z</dcterms:created>
  <dcterms:modified xsi:type="dcterms:W3CDTF">2020-06-06T15:57:01Z</dcterms:modified>
</cp:coreProperties>
</file>