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14"/>
  </p:notesMasterIdLst>
  <p:sldIdLst>
    <p:sldId id="295" r:id="rId2"/>
    <p:sldId id="256" r:id="rId3"/>
    <p:sldId id="283" r:id="rId4"/>
    <p:sldId id="259" r:id="rId5"/>
    <p:sldId id="268" r:id="rId6"/>
    <p:sldId id="284" r:id="rId7"/>
    <p:sldId id="269" r:id="rId8"/>
    <p:sldId id="294" r:id="rId9"/>
    <p:sldId id="293" r:id="rId10"/>
    <p:sldId id="285" r:id="rId11"/>
    <p:sldId id="288" r:id="rId12"/>
    <p:sldId id="27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nknown Use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F7E3"/>
    <a:srgbClr val="A27F1E"/>
    <a:srgbClr val="2B8895"/>
    <a:srgbClr val="00FF00"/>
    <a:srgbClr val="FF00FF"/>
    <a:srgbClr val="0000FF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54" autoAdjust="0"/>
    <p:restoredTop sz="87432" autoAdjust="0"/>
  </p:normalViewPr>
  <p:slideViewPr>
    <p:cSldViewPr>
      <p:cViewPr varScale="1">
        <p:scale>
          <a:sx n="60" d="100"/>
          <a:sy n="60" d="100"/>
        </p:scale>
        <p:origin x="155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commentAuthors" Target="commentAuthors.xml" /><Relationship Id="rId10" Type="http://schemas.openxmlformats.org/officeDocument/2006/relationships/slide" Target="slides/slide9.xml" /><Relationship Id="rId19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notesMaster" Target="notesMasters/notesMaster1.xml" 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12T16:05:30.220" idx="1">
    <p:pos x="10" y="10"/>
    <p:text>বাড়ির কাজ
</p:text>
    <p:extLst>
      <p:ext uri="{C676402C-5697-4E1C-873F-D02D1690AC5C}">
        <p15:threadingInfo xmlns:p15="http://schemas.microsoft.com/office/powerpoint/2012/main" timeZoneBias="-360"/>
      </p:ext>
    </p:extLst>
  </p:cm>
</p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.png" /><Relationship Id="rId1" Type="http://schemas.openxmlformats.org/officeDocument/2006/relationships/image" Target="../media/image6.png" 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8.png" /><Relationship Id="rId1" Type="http://schemas.openxmlformats.org/officeDocument/2006/relationships/image" Target="../media/image6.png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0C568D-AF77-4E4D-B457-F16D98C75890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5D4421-85D8-4885-8E49-0D51D66FD4FA}">
      <dgm:prSet phldrT="[Text]" phldr="1"/>
      <dgm:spPr/>
      <dgm:t>
        <a:bodyPr/>
        <a:lstStyle/>
        <a:p>
          <a:endParaRPr lang="en-US" dirty="0"/>
        </a:p>
      </dgm:t>
    </dgm:pt>
    <dgm:pt modelId="{DD0D1320-6D4C-48AD-AA68-008FCAA396C3}" type="parTrans" cxnId="{58288D8A-ABA2-4E60-B0A7-251F60A068D9}">
      <dgm:prSet/>
      <dgm:spPr/>
      <dgm:t>
        <a:bodyPr/>
        <a:lstStyle/>
        <a:p>
          <a:endParaRPr lang="en-US"/>
        </a:p>
      </dgm:t>
    </dgm:pt>
    <dgm:pt modelId="{96B14117-D561-42FE-A0F1-35693DF425A6}" type="sibTrans" cxnId="{58288D8A-ABA2-4E60-B0A7-251F60A068D9}">
      <dgm:prSet/>
      <dgm:spPr/>
      <dgm:t>
        <a:bodyPr/>
        <a:lstStyle/>
        <a:p>
          <a:endParaRPr lang="en-US"/>
        </a:p>
      </dgm:t>
    </dgm:pt>
    <dgm:pt modelId="{EE655C47-8B1D-4713-80F1-E489CCEBCD75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38100"/>
      </dgm:spPr>
      <dgm:t>
        <a:bodyPr/>
        <a:lstStyle/>
        <a:p>
          <a:r>
            <a:rPr lang="en-US" sz="2000" i="1" dirty="0" err="1"/>
            <a:t>মুরগী</a:t>
          </a:r>
          <a:endParaRPr lang="en-US" sz="2000" i="1" dirty="0"/>
        </a:p>
        <a:p>
          <a:r>
            <a:rPr lang="en-US" sz="2000" i="1" dirty="0" err="1"/>
            <a:t>খামার</a:t>
          </a:r>
          <a:endParaRPr lang="en-US" sz="2000" i="1" dirty="0"/>
        </a:p>
      </dgm:t>
    </dgm:pt>
    <dgm:pt modelId="{6A405C5A-F754-410D-833E-38F07E29A8C8}" type="parTrans" cxnId="{64B48879-F600-4297-B3F0-CD7C24A39E6C}">
      <dgm:prSet/>
      <dgm:spPr/>
      <dgm:t>
        <a:bodyPr/>
        <a:lstStyle/>
        <a:p>
          <a:endParaRPr lang="en-US"/>
        </a:p>
      </dgm:t>
    </dgm:pt>
    <dgm:pt modelId="{FBF2218F-74DB-4F1B-A4D2-572D57341EE9}" type="sibTrans" cxnId="{64B48879-F600-4297-B3F0-CD7C24A39E6C}">
      <dgm:prSet/>
      <dgm:spPr/>
      <dgm:t>
        <a:bodyPr/>
        <a:lstStyle/>
        <a:p>
          <a:endParaRPr lang="en-US"/>
        </a:p>
      </dgm:t>
    </dgm:pt>
    <dgm:pt modelId="{5831D402-3E38-41F1-8E64-F3412B90E302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28575"/>
      </dgm:spPr>
      <dgm:t>
        <a:bodyPr/>
        <a:lstStyle/>
        <a:p>
          <a:r>
            <a:rPr lang="bn-BD" sz="2000" i="1" dirty="0"/>
            <a:t>গরুর </a:t>
          </a:r>
        </a:p>
        <a:p>
          <a:r>
            <a:rPr lang="bn-BD" sz="2000" i="1" dirty="0"/>
            <a:t>খামার</a:t>
          </a:r>
          <a:endParaRPr lang="en-US" sz="2000" i="1" dirty="0"/>
        </a:p>
      </dgm:t>
    </dgm:pt>
    <dgm:pt modelId="{30B522DD-4A86-4123-B12F-E1CF168A2725}" type="parTrans" cxnId="{060F4018-7AFC-4875-91B8-499B4E3C4FD6}">
      <dgm:prSet/>
      <dgm:spPr/>
      <dgm:t>
        <a:bodyPr/>
        <a:lstStyle/>
        <a:p>
          <a:endParaRPr lang="en-US"/>
        </a:p>
      </dgm:t>
    </dgm:pt>
    <dgm:pt modelId="{558058D5-AE7B-473D-8623-1C52DC4DFD12}" type="sibTrans" cxnId="{060F4018-7AFC-4875-91B8-499B4E3C4FD6}">
      <dgm:prSet/>
      <dgm:spPr/>
      <dgm:t>
        <a:bodyPr/>
        <a:lstStyle/>
        <a:p>
          <a:endParaRPr lang="en-US"/>
        </a:p>
      </dgm:t>
    </dgm:pt>
    <dgm:pt modelId="{9FCA362C-CF5A-4329-BD61-38CB19636ACA}">
      <dgm:prSet/>
      <dgm:spPr/>
      <dgm:t>
        <a:bodyPr/>
        <a:lstStyle/>
        <a:p>
          <a:endParaRPr lang="en-US"/>
        </a:p>
      </dgm:t>
    </dgm:pt>
    <dgm:pt modelId="{0699A74F-6B29-4E6A-B71A-20D938C34438}" type="parTrans" cxnId="{217994CC-94FD-415E-B14B-2D4E90E95DA0}">
      <dgm:prSet/>
      <dgm:spPr/>
      <dgm:t>
        <a:bodyPr/>
        <a:lstStyle/>
        <a:p>
          <a:endParaRPr lang="en-US"/>
        </a:p>
      </dgm:t>
    </dgm:pt>
    <dgm:pt modelId="{36C14E37-0AD8-49FD-ACCE-7EECE4C70333}" type="sibTrans" cxnId="{217994CC-94FD-415E-B14B-2D4E90E95DA0}">
      <dgm:prSet/>
      <dgm:spPr/>
      <dgm:t>
        <a:bodyPr/>
        <a:lstStyle/>
        <a:p>
          <a:endParaRPr lang="en-US"/>
        </a:p>
      </dgm:t>
    </dgm:pt>
    <dgm:pt modelId="{B3A398C6-AA04-4CB7-ADE3-422E377456CD}">
      <dgm:prSet/>
      <dgm:spPr/>
      <dgm:t>
        <a:bodyPr/>
        <a:lstStyle/>
        <a:p>
          <a:endParaRPr lang="en-US"/>
        </a:p>
      </dgm:t>
    </dgm:pt>
    <dgm:pt modelId="{C2CDBC4B-1CE9-4BAF-877F-91B5AFCA3E9B}" type="parTrans" cxnId="{6080839C-DB3F-4019-AAB7-80BD865022BB}">
      <dgm:prSet/>
      <dgm:spPr/>
      <dgm:t>
        <a:bodyPr/>
        <a:lstStyle/>
        <a:p>
          <a:endParaRPr lang="en-US"/>
        </a:p>
      </dgm:t>
    </dgm:pt>
    <dgm:pt modelId="{A0631594-6F33-4CF6-A5DC-7051474ED89C}" type="sibTrans" cxnId="{6080839C-DB3F-4019-AAB7-80BD865022BB}">
      <dgm:prSet/>
      <dgm:spPr/>
      <dgm:t>
        <a:bodyPr/>
        <a:lstStyle/>
        <a:p>
          <a:endParaRPr lang="en-US"/>
        </a:p>
      </dgm:t>
    </dgm:pt>
    <dgm:pt modelId="{1F1F3CD4-3371-4BFE-95B4-007AC7FB48B7}">
      <dgm:prSet phldrT="[Tex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  <a:ln w="57150"/>
      </dgm:spPr>
      <dgm:t>
        <a:bodyPr/>
        <a:lstStyle/>
        <a:p>
          <a:r>
            <a:rPr lang="bn-BD" sz="2400" i="1" dirty="0"/>
            <a:t>মাছ চাষ</a:t>
          </a:r>
          <a:endParaRPr lang="en-US" sz="2400" i="1" dirty="0"/>
        </a:p>
      </dgm:t>
    </dgm:pt>
    <dgm:pt modelId="{8EFBDB31-3E43-4B0D-9947-23BEDE690ADB}" type="sibTrans" cxnId="{A6089D28-BA3E-430D-9E30-FEA9743073BD}">
      <dgm:prSet/>
      <dgm:spPr/>
      <dgm:t>
        <a:bodyPr/>
        <a:lstStyle/>
        <a:p>
          <a:endParaRPr lang="en-US"/>
        </a:p>
      </dgm:t>
    </dgm:pt>
    <dgm:pt modelId="{27A81A2A-8F45-4EEE-8FE9-84FFFA58A27D}" type="parTrans" cxnId="{A6089D28-BA3E-430D-9E30-FEA9743073BD}">
      <dgm:prSet/>
      <dgm:spPr/>
      <dgm:t>
        <a:bodyPr/>
        <a:lstStyle/>
        <a:p>
          <a:endParaRPr lang="en-US"/>
        </a:p>
      </dgm:t>
    </dgm:pt>
    <dgm:pt modelId="{E23EF440-CAA9-4BFB-A544-0B79010C0805}">
      <dgm:prSet phldrT="[Text]" custScaleX="269443" custScaleY="127517" custRadScaleRad="115636" custRadScaleInc="4161"/>
      <dgm:spPr/>
      <dgm:t>
        <a:bodyPr/>
        <a:lstStyle/>
        <a:p>
          <a:endParaRPr lang="en-US"/>
        </a:p>
      </dgm:t>
    </dgm:pt>
    <dgm:pt modelId="{7AFD8AA4-51EE-4EDA-A8AB-82FE505A68C3}" type="parTrans" cxnId="{BBAD1A8A-1E77-431D-874B-DC0735FB0C86}">
      <dgm:prSet/>
      <dgm:spPr/>
      <dgm:t>
        <a:bodyPr/>
        <a:lstStyle/>
        <a:p>
          <a:endParaRPr lang="en-US"/>
        </a:p>
      </dgm:t>
    </dgm:pt>
    <dgm:pt modelId="{B56A52DC-ED48-49CB-832D-745EFA849714}" type="sibTrans" cxnId="{BBAD1A8A-1E77-431D-874B-DC0735FB0C86}">
      <dgm:prSet/>
      <dgm:spPr/>
      <dgm:t>
        <a:bodyPr/>
        <a:lstStyle/>
        <a:p>
          <a:endParaRPr lang="en-US"/>
        </a:p>
      </dgm:t>
    </dgm:pt>
    <dgm:pt modelId="{1BC49AB4-14AC-4F63-BFD7-0D27C9A99787}" type="pres">
      <dgm:prSet presAssocID="{DC0C568D-AF77-4E4D-B457-F16D98C7589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938AA1E-75F3-4690-B2EB-EC4EF7C490F7}" type="pres">
      <dgm:prSet presAssocID="{F15D4421-85D8-4885-8E49-0D51D66FD4FA}" presName="centerShape" presStyleLbl="node0" presStyleIdx="0" presStyleCnt="1" custScaleX="199666" custLinFactNeighborX="57347" custLinFactNeighborY="-47213"/>
      <dgm:spPr/>
    </dgm:pt>
    <dgm:pt modelId="{27758169-AA1D-4146-94D0-9955E63A2DBB}" type="pres">
      <dgm:prSet presAssocID="{6A405C5A-F754-410D-833E-38F07E29A8C8}" presName="parTrans" presStyleLbl="sibTrans2D1" presStyleIdx="0" presStyleCnt="3"/>
      <dgm:spPr/>
    </dgm:pt>
    <dgm:pt modelId="{46639F23-305D-4C9D-9D76-F65CE0F3D79A}" type="pres">
      <dgm:prSet presAssocID="{6A405C5A-F754-410D-833E-38F07E29A8C8}" presName="connectorText" presStyleLbl="sibTrans2D1" presStyleIdx="0" presStyleCnt="3"/>
      <dgm:spPr/>
    </dgm:pt>
    <dgm:pt modelId="{E182A03F-5CC0-4680-8177-81EAB04BBCD7}" type="pres">
      <dgm:prSet presAssocID="{EE655C47-8B1D-4713-80F1-E489CCEBCD75}" presName="node" presStyleLbl="node1" presStyleIdx="0" presStyleCnt="3" custScaleX="213152" custScaleY="132947" custRadScaleRad="112318" custRadScaleInc="-54521">
        <dgm:presLayoutVars>
          <dgm:bulletEnabled val="1"/>
        </dgm:presLayoutVars>
      </dgm:prSet>
      <dgm:spPr/>
    </dgm:pt>
    <dgm:pt modelId="{7C382ACF-13CA-4891-A709-A62C9F6230A1}" type="pres">
      <dgm:prSet presAssocID="{27A81A2A-8F45-4EEE-8FE9-84FFFA58A27D}" presName="parTrans" presStyleLbl="sibTrans2D1" presStyleIdx="1" presStyleCnt="3"/>
      <dgm:spPr/>
    </dgm:pt>
    <dgm:pt modelId="{79EC1848-283A-4391-9ECF-02ECC3690021}" type="pres">
      <dgm:prSet presAssocID="{27A81A2A-8F45-4EEE-8FE9-84FFFA58A27D}" presName="connectorText" presStyleLbl="sibTrans2D1" presStyleIdx="1" presStyleCnt="3"/>
      <dgm:spPr/>
    </dgm:pt>
    <dgm:pt modelId="{1D910105-C7DC-4E78-A14F-A51C17201F1F}" type="pres">
      <dgm:prSet presAssocID="{1F1F3CD4-3371-4BFE-95B4-007AC7FB48B7}" presName="node" presStyleLbl="node1" presStyleIdx="1" presStyleCnt="3" custScaleX="269443" custScaleY="127517" custRadScaleRad="115636" custRadScaleInc="4161">
        <dgm:presLayoutVars>
          <dgm:bulletEnabled val="1"/>
        </dgm:presLayoutVars>
      </dgm:prSet>
      <dgm:spPr/>
    </dgm:pt>
    <dgm:pt modelId="{946FA295-C588-462B-AB24-12E6EA4D8F16}" type="pres">
      <dgm:prSet presAssocID="{30B522DD-4A86-4123-B12F-E1CF168A2725}" presName="parTrans" presStyleLbl="sibTrans2D1" presStyleIdx="2" presStyleCnt="3"/>
      <dgm:spPr/>
    </dgm:pt>
    <dgm:pt modelId="{41421E0D-1B11-46E5-B390-63046E5958A5}" type="pres">
      <dgm:prSet presAssocID="{30B522DD-4A86-4123-B12F-E1CF168A2725}" presName="connectorText" presStyleLbl="sibTrans2D1" presStyleIdx="2" presStyleCnt="3"/>
      <dgm:spPr/>
    </dgm:pt>
    <dgm:pt modelId="{A1C7E4C2-EC71-4B3A-BB0C-792FBB8463B6}" type="pres">
      <dgm:prSet presAssocID="{5831D402-3E38-41F1-8E64-F3412B90E302}" presName="node" presStyleLbl="node1" presStyleIdx="2" presStyleCnt="3" custScaleX="174961" custScaleY="132679" custRadScaleRad="100670" custRadScaleInc="25158">
        <dgm:presLayoutVars>
          <dgm:bulletEnabled val="1"/>
        </dgm:presLayoutVars>
      </dgm:prSet>
      <dgm:spPr/>
    </dgm:pt>
  </dgm:ptLst>
  <dgm:cxnLst>
    <dgm:cxn modelId="{1F3AD900-F9CD-4C2F-A22E-5AE29C9FFEFF}" type="presOf" srcId="{6A405C5A-F754-410D-833E-38F07E29A8C8}" destId="{46639F23-305D-4C9D-9D76-F65CE0F3D79A}" srcOrd="1" destOrd="0" presId="urn:microsoft.com/office/officeart/2005/8/layout/radial5"/>
    <dgm:cxn modelId="{38725909-621C-47D1-94A8-4E93E9232F4F}" type="presOf" srcId="{6A405C5A-F754-410D-833E-38F07E29A8C8}" destId="{27758169-AA1D-4146-94D0-9955E63A2DBB}" srcOrd="0" destOrd="0" presId="urn:microsoft.com/office/officeart/2005/8/layout/radial5"/>
    <dgm:cxn modelId="{060F4018-7AFC-4875-91B8-499B4E3C4FD6}" srcId="{F15D4421-85D8-4885-8E49-0D51D66FD4FA}" destId="{5831D402-3E38-41F1-8E64-F3412B90E302}" srcOrd="2" destOrd="0" parTransId="{30B522DD-4A86-4123-B12F-E1CF168A2725}" sibTransId="{558058D5-AE7B-473D-8623-1C52DC4DFD12}"/>
    <dgm:cxn modelId="{6BD89224-F41C-40CF-A78E-BAA894BD2BC5}" type="presOf" srcId="{30B522DD-4A86-4123-B12F-E1CF168A2725}" destId="{946FA295-C588-462B-AB24-12E6EA4D8F16}" srcOrd="0" destOrd="0" presId="urn:microsoft.com/office/officeart/2005/8/layout/radial5"/>
    <dgm:cxn modelId="{A6089D28-BA3E-430D-9E30-FEA9743073BD}" srcId="{F15D4421-85D8-4885-8E49-0D51D66FD4FA}" destId="{1F1F3CD4-3371-4BFE-95B4-007AC7FB48B7}" srcOrd="1" destOrd="0" parTransId="{27A81A2A-8F45-4EEE-8FE9-84FFFA58A27D}" sibTransId="{8EFBDB31-3E43-4B0D-9947-23BEDE690ADB}"/>
    <dgm:cxn modelId="{A18B0965-E054-45DB-97FE-92109248CCB3}" type="presOf" srcId="{1F1F3CD4-3371-4BFE-95B4-007AC7FB48B7}" destId="{1D910105-C7DC-4E78-A14F-A51C17201F1F}" srcOrd="0" destOrd="0" presId="urn:microsoft.com/office/officeart/2005/8/layout/radial5"/>
    <dgm:cxn modelId="{64B48879-F600-4297-B3F0-CD7C24A39E6C}" srcId="{F15D4421-85D8-4885-8E49-0D51D66FD4FA}" destId="{EE655C47-8B1D-4713-80F1-E489CCEBCD75}" srcOrd="0" destOrd="0" parTransId="{6A405C5A-F754-410D-833E-38F07E29A8C8}" sibTransId="{FBF2218F-74DB-4F1B-A4D2-572D57341EE9}"/>
    <dgm:cxn modelId="{4012AB87-F6D8-42A4-B18B-2DF73BAC18C6}" type="presOf" srcId="{EE655C47-8B1D-4713-80F1-E489CCEBCD75}" destId="{E182A03F-5CC0-4680-8177-81EAB04BBCD7}" srcOrd="0" destOrd="0" presId="urn:microsoft.com/office/officeart/2005/8/layout/radial5"/>
    <dgm:cxn modelId="{BBAD1A8A-1E77-431D-874B-DC0735FB0C86}" srcId="{DC0C568D-AF77-4E4D-B457-F16D98C75890}" destId="{E23EF440-CAA9-4BFB-A544-0B79010C0805}" srcOrd="3" destOrd="0" parTransId="{7AFD8AA4-51EE-4EDA-A8AB-82FE505A68C3}" sibTransId="{B56A52DC-ED48-49CB-832D-745EFA849714}"/>
    <dgm:cxn modelId="{58288D8A-ABA2-4E60-B0A7-251F60A068D9}" srcId="{DC0C568D-AF77-4E4D-B457-F16D98C75890}" destId="{F15D4421-85D8-4885-8E49-0D51D66FD4FA}" srcOrd="0" destOrd="0" parTransId="{DD0D1320-6D4C-48AD-AA68-008FCAA396C3}" sibTransId="{96B14117-D561-42FE-A0F1-35693DF425A6}"/>
    <dgm:cxn modelId="{6080839C-DB3F-4019-AAB7-80BD865022BB}" srcId="{DC0C568D-AF77-4E4D-B457-F16D98C75890}" destId="{B3A398C6-AA04-4CB7-ADE3-422E377456CD}" srcOrd="1" destOrd="0" parTransId="{C2CDBC4B-1CE9-4BAF-877F-91B5AFCA3E9B}" sibTransId="{A0631594-6F33-4CF6-A5DC-7051474ED89C}"/>
    <dgm:cxn modelId="{42074EA7-8B21-408E-8F85-1582A8A8E511}" type="presOf" srcId="{27A81A2A-8F45-4EEE-8FE9-84FFFA58A27D}" destId="{79EC1848-283A-4391-9ECF-02ECC3690021}" srcOrd="1" destOrd="0" presId="urn:microsoft.com/office/officeart/2005/8/layout/radial5"/>
    <dgm:cxn modelId="{EB1173AC-ED95-4202-A5F1-E6E03D63556A}" type="presOf" srcId="{F15D4421-85D8-4885-8E49-0D51D66FD4FA}" destId="{A938AA1E-75F3-4690-B2EB-EC4EF7C490F7}" srcOrd="0" destOrd="0" presId="urn:microsoft.com/office/officeart/2005/8/layout/radial5"/>
    <dgm:cxn modelId="{A31523BB-53E8-4B27-A6A5-4D1625F6872C}" type="presOf" srcId="{DC0C568D-AF77-4E4D-B457-F16D98C75890}" destId="{1BC49AB4-14AC-4F63-BFD7-0D27C9A99787}" srcOrd="0" destOrd="0" presId="urn:microsoft.com/office/officeart/2005/8/layout/radial5"/>
    <dgm:cxn modelId="{911A11C1-119F-4051-8CE9-04B7E87ADD01}" type="presOf" srcId="{30B522DD-4A86-4123-B12F-E1CF168A2725}" destId="{41421E0D-1B11-46E5-B390-63046E5958A5}" srcOrd="1" destOrd="0" presId="urn:microsoft.com/office/officeart/2005/8/layout/radial5"/>
    <dgm:cxn modelId="{8076DFC5-D8CF-4060-873B-C14A55DB53BC}" type="presOf" srcId="{5831D402-3E38-41F1-8E64-F3412B90E302}" destId="{A1C7E4C2-EC71-4B3A-BB0C-792FBB8463B6}" srcOrd="0" destOrd="0" presId="urn:microsoft.com/office/officeart/2005/8/layout/radial5"/>
    <dgm:cxn modelId="{217994CC-94FD-415E-B14B-2D4E90E95DA0}" srcId="{DC0C568D-AF77-4E4D-B457-F16D98C75890}" destId="{9FCA362C-CF5A-4329-BD61-38CB19636ACA}" srcOrd="2" destOrd="0" parTransId="{0699A74F-6B29-4E6A-B71A-20D938C34438}" sibTransId="{36C14E37-0AD8-49FD-ACCE-7EECE4C70333}"/>
    <dgm:cxn modelId="{BD21AFFB-9507-4936-A25A-4656B8156894}" type="presOf" srcId="{27A81A2A-8F45-4EEE-8FE9-84FFFA58A27D}" destId="{7C382ACF-13CA-4891-A709-A62C9F6230A1}" srcOrd="0" destOrd="0" presId="urn:microsoft.com/office/officeart/2005/8/layout/radial5"/>
    <dgm:cxn modelId="{F626DCF7-9857-4E03-B3CB-27FA171C46E4}" type="presParOf" srcId="{1BC49AB4-14AC-4F63-BFD7-0D27C9A99787}" destId="{A938AA1E-75F3-4690-B2EB-EC4EF7C490F7}" srcOrd="0" destOrd="0" presId="urn:microsoft.com/office/officeart/2005/8/layout/radial5"/>
    <dgm:cxn modelId="{D46853E7-521A-4BA7-8780-9DA8FD9BD1B4}" type="presParOf" srcId="{1BC49AB4-14AC-4F63-BFD7-0D27C9A99787}" destId="{27758169-AA1D-4146-94D0-9955E63A2DBB}" srcOrd="1" destOrd="0" presId="urn:microsoft.com/office/officeart/2005/8/layout/radial5"/>
    <dgm:cxn modelId="{C620ABBE-4D5F-4A99-869C-0289B985320F}" type="presParOf" srcId="{27758169-AA1D-4146-94D0-9955E63A2DBB}" destId="{46639F23-305D-4C9D-9D76-F65CE0F3D79A}" srcOrd="0" destOrd="0" presId="urn:microsoft.com/office/officeart/2005/8/layout/radial5"/>
    <dgm:cxn modelId="{6CC85B7F-CE2A-4A77-ABE1-BB56323D62D8}" type="presParOf" srcId="{1BC49AB4-14AC-4F63-BFD7-0D27C9A99787}" destId="{E182A03F-5CC0-4680-8177-81EAB04BBCD7}" srcOrd="2" destOrd="0" presId="urn:microsoft.com/office/officeart/2005/8/layout/radial5"/>
    <dgm:cxn modelId="{F95640DC-A674-4D20-B016-803D285EF86A}" type="presParOf" srcId="{1BC49AB4-14AC-4F63-BFD7-0D27C9A99787}" destId="{7C382ACF-13CA-4891-A709-A62C9F6230A1}" srcOrd="3" destOrd="0" presId="urn:microsoft.com/office/officeart/2005/8/layout/radial5"/>
    <dgm:cxn modelId="{88CF063E-1ECC-4E32-A7A4-7AF06620B5C8}" type="presParOf" srcId="{7C382ACF-13CA-4891-A709-A62C9F6230A1}" destId="{79EC1848-283A-4391-9ECF-02ECC3690021}" srcOrd="0" destOrd="0" presId="urn:microsoft.com/office/officeart/2005/8/layout/radial5"/>
    <dgm:cxn modelId="{65FC4B79-5D2F-492B-A14C-AF510A49B092}" type="presParOf" srcId="{1BC49AB4-14AC-4F63-BFD7-0D27C9A99787}" destId="{1D910105-C7DC-4E78-A14F-A51C17201F1F}" srcOrd="4" destOrd="0" presId="urn:microsoft.com/office/officeart/2005/8/layout/radial5"/>
    <dgm:cxn modelId="{408EF090-3275-4B95-867E-B57BB5E4947B}" type="presParOf" srcId="{1BC49AB4-14AC-4F63-BFD7-0D27C9A99787}" destId="{946FA295-C588-462B-AB24-12E6EA4D8F16}" srcOrd="5" destOrd="0" presId="urn:microsoft.com/office/officeart/2005/8/layout/radial5"/>
    <dgm:cxn modelId="{53B81FA7-6015-48CF-9B54-B79F8CD4B2F9}" type="presParOf" srcId="{946FA295-C588-462B-AB24-12E6EA4D8F16}" destId="{41421E0D-1B11-46E5-B390-63046E5958A5}" srcOrd="0" destOrd="0" presId="urn:microsoft.com/office/officeart/2005/8/layout/radial5"/>
    <dgm:cxn modelId="{906A6B82-1C83-4E73-A8B4-7752753729A7}" type="presParOf" srcId="{1BC49AB4-14AC-4F63-BFD7-0D27C9A99787}" destId="{A1C7E4C2-EC71-4B3A-BB0C-792FBB8463B6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F05A96-2D4D-4DE6-9C76-48413F8D9DF9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C13FEC74-1595-4286-8D6B-9DB21575BCBC}" type="pres">
      <dgm:prSet presAssocID="{17F05A96-2D4D-4DE6-9C76-48413F8D9DF9}" presName="linear" presStyleCnt="0">
        <dgm:presLayoutVars>
          <dgm:dir/>
          <dgm:resizeHandles val="exact"/>
        </dgm:presLayoutVars>
      </dgm:prSet>
      <dgm:spPr/>
    </dgm:pt>
  </dgm:ptLst>
  <dgm:cxnLst>
    <dgm:cxn modelId="{88F65BB8-DFBE-4CCE-B74F-7F5387A3D5F7}" type="presOf" srcId="{17F05A96-2D4D-4DE6-9C76-48413F8D9DF9}" destId="{C13FEC74-1595-4286-8D6B-9DB21575BCBC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38AA1E-75F3-4690-B2EB-EC4EF7C490F7}">
      <dsp:nvSpPr>
        <dsp:cNvPr id="0" name=""/>
        <dsp:cNvSpPr/>
      </dsp:nvSpPr>
      <dsp:spPr>
        <a:xfrm>
          <a:off x="4964658" y="150417"/>
          <a:ext cx="3722141" cy="18641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400" kern="1200" dirty="0"/>
        </a:p>
      </dsp:txBody>
      <dsp:txXfrm>
        <a:off x="5509753" y="423420"/>
        <a:ext cx="2631951" cy="1318177"/>
      </dsp:txXfrm>
    </dsp:sp>
    <dsp:sp modelId="{27758169-AA1D-4146-94D0-9955E63A2DBB}">
      <dsp:nvSpPr>
        <dsp:cNvPr id="0" name=""/>
        <dsp:cNvSpPr/>
      </dsp:nvSpPr>
      <dsp:spPr>
        <a:xfrm rot="10801542">
          <a:off x="4470719" y="764620"/>
          <a:ext cx="349050" cy="6338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 rot="10800000">
        <a:off x="4575434" y="891407"/>
        <a:ext cx="244335" cy="380294"/>
      </dsp:txXfrm>
    </dsp:sp>
    <dsp:sp modelId="{E182A03F-5CC0-4680-8177-81EAB04BBCD7}">
      <dsp:nvSpPr>
        <dsp:cNvPr id="0" name=""/>
        <dsp:cNvSpPr/>
      </dsp:nvSpPr>
      <dsp:spPr>
        <a:xfrm>
          <a:off x="332528" y="-158699"/>
          <a:ext cx="3973545" cy="247837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1" kern="1200" dirty="0" err="1"/>
            <a:t>মুরগী</a:t>
          </a:r>
          <a:endParaRPr lang="en-US" sz="2000" i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1" kern="1200" dirty="0" err="1"/>
            <a:t>খামার</a:t>
          </a:r>
          <a:endParaRPr lang="en-US" sz="2000" i="1" kern="1200" dirty="0"/>
        </a:p>
      </dsp:txBody>
      <dsp:txXfrm>
        <a:off x="914440" y="204251"/>
        <a:ext cx="2809721" cy="1752476"/>
      </dsp:txXfrm>
    </dsp:sp>
    <dsp:sp modelId="{7C382ACF-13CA-4891-A709-A62C9F6230A1}">
      <dsp:nvSpPr>
        <dsp:cNvPr id="0" name=""/>
        <dsp:cNvSpPr/>
      </dsp:nvSpPr>
      <dsp:spPr>
        <a:xfrm rot="5987537">
          <a:off x="6081827" y="2496950"/>
          <a:ext cx="890171" cy="6338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 rot="10800000">
        <a:off x="6193070" y="2530026"/>
        <a:ext cx="700024" cy="380294"/>
      </dsp:txXfrm>
    </dsp:sp>
    <dsp:sp modelId="{1D910105-C7DC-4E78-A14F-A51C17201F1F}">
      <dsp:nvSpPr>
        <dsp:cNvPr id="0" name=""/>
        <dsp:cNvSpPr/>
      </dsp:nvSpPr>
      <dsp:spPr>
        <a:xfrm>
          <a:off x="3663887" y="3662292"/>
          <a:ext cx="5022912" cy="237715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571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i="1" kern="1200" dirty="0"/>
            <a:t>মাছ চাষ</a:t>
          </a:r>
          <a:endParaRPr lang="en-US" sz="2400" i="1" kern="1200" dirty="0"/>
        </a:p>
      </dsp:txBody>
      <dsp:txXfrm>
        <a:off x="4399475" y="4010418"/>
        <a:ext cx="3551736" cy="1680899"/>
      </dsp:txXfrm>
    </dsp:sp>
    <dsp:sp modelId="{946FA295-C588-462B-AB24-12E6EA4D8F16}">
      <dsp:nvSpPr>
        <dsp:cNvPr id="0" name=""/>
        <dsp:cNvSpPr/>
      </dsp:nvSpPr>
      <dsp:spPr>
        <a:xfrm rot="8931278">
          <a:off x="3467231" y="2283999"/>
          <a:ext cx="1691829" cy="6338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 rot="10800000">
        <a:off x="3643674" y="2361590"/>
        <a:ext cx="1501682" cy="380294"/>
      </dsp:txXfrm>
    </dsp:sp>
    <dsp:sp modelId="{A1C7E4C2-EC71-4B3A-BB0C-792FBB8463B6}">
      <dsp:nvSpPr>
        <dsp:cNvPr id="0" name=""/>
        <dsp:cNvSpPr/>
      </dsp:nvSpPr>
      <dsp:spPr>
        <a:xfrm>
          <a:off x="0" y="2985214"/>
          <a:ext cx="3261594" cy="247338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000" i="1" kern="1200" dirty="0"/>
            <a:t>গরুর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000" i="1" kern="1200" dirty="0"/>
            <a:t>খামার</a:t>
          </a:r>
          <a:endParaRPr lang="en-US" sz="2000" i="1" kern="1200" dirty="0"/>
        </a:p>
      </dsp:txBody>
      <dsp:txXfrm>
        <a:off x="477649" y="3347432"/>
        <a:ext cx="2306296" cy="17489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203E4-3C8A-4190-A239-E6460BF0C63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691315-36E4-459F-9215-25AC00DA0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528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91315-36E4-459F-9215-25AC00DA006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80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91315-36E4-459F-9215-25AC00DA006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88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167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42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939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64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7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612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90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39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96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360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534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449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7" Type="http://schemas.openxmlformats.org/officeDocument/2006/relationships/image" Target="../media/image9.png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92C71C9-907D-1346-96E6-A0F0804255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75418" y="116954"/>
            <a:ext cx="6414475" cy="635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629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598353" y="838200"/>
            <a:ext cx="8077201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n-BD" sz="2800" i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বাংলাদেশের আত্ম</a:t>
            </a:r>
            <a:r>
              <a:rPr lang="en-US" sz="2800" i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কর্মসংস্থা</a:t>
            </a:r>
            <a:r>
              <a:rPr lang="bn-BD" sz="2800" i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নের উপযুক্ত ও</a:t>
            </a:r>
            <a:r>
              <a:rPr lang="en-US" sz="2800" i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i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লাভজনক  ক্ষেত্রগুলো কী কী 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2114" y="2209800"/>
            <a:ext cx="8077201" cy="378565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n-BD" sz="2400" i="1" dirty="0">
                <a:latin typeface="NikoshBAN" pitchFamily="2" charset="0"/>
                <a:cs typeface="NikoshBAN" pitchFamily="2" charset="0"/>
              </a:rPr>
              <a:t>আত্ম</a:t>
            </a:r>
            <a:r>
              <a:rPr lang="en-US" sz="2400" i="1" dirty="0" err="1">
                <a:latin typeface="NikoshBAN" pitchFamily="2" charset="0"/>
                <a:cs typeface="NikoshBAN" pitchFamily="2" charset="0"/>
              </a:rPr>
              <a:t>কর্মসংস্থা</a:t>
            </a:r>
            <a:r>
              <a:rPr lang="bn-BD" sz="2400" i="1" dirty="0">
                <a:latin typeface="NikoshBAN" pitchFamily="2" charset="0"/>
                <a:cs typeface="NikoshBAN" pitchFamily="2" charset="0"/>
              </a:rPr>
              <a:t>নের উপযুক্ত ও</a:t>
            </a:r>
            <a:r>
              <a:rPr lang="en-US" sz="2400" i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i="1" dirty="0">
                <a:latin typeface="NikoshBAN" pitchFamily="2" charset="0"/>
                <a:cs typeface="NikoshBAN" pitchFamily="2" charset="0"/>
              </a:rPr>
              <a:t>লাভজনক  ক্ষেত্রগুলো হলো-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bn-BD" sz="2400" i="1" dirty="0"/>
              <a:t>মাছ চাষ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bn-BD" sz="2400" i="1" dirty="0"/>
              <a:t>পশু পালন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bn-BD" sz="2400" i="1" dirty="0"/>
              <a:t>সবজি চাষ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bn-BD" sz="2400" i="1" dirty="0"/>
              <a:t>পিঠা তৈরি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bn-BD" sz="2400" i="1" dirty="0"/>
              <a:t>হাস-মুরগী পালন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bn-BD" sz="2400" i="1" dirty="0"/>
              <a:t>টেইলারিং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bn-BD" sz="2400" i="1" dirty="0"/>
              <a:t>আসবাবপত্র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bn-BD" sz="2400" i="1" dirty="0"/>
              <a:t>বেতের পাটি তৈরি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bn-BD" sz="2400" i="1" dirty="0"/>
              <a:t>মৃতশিল্প</a:t>
            </a:r>
          </a:p>
        </p:txBody>
      </p:sp>
    </p:spTree>
    <p:extLst>
      <p:ext uri="{BB962C8B-B14F-4D97-AF65-F5344CB8AC3E}">
        <p14:creationId xmlns:p14="http://schemas.microsoft.com/office/powerpoint/2010/main" val="86344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90800" y="609600"/>
            <a:ext cx="3810000" cy="707886"/>
          </a:xfrm>
          <a:prstGeom prst="rect">
            <a:avLst/>
          </a:prstGeom>
          <a:solidFill>
            <a:schemeClr val="bg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i="1" dirty="0"/>
              <a:t>বাড়ির </a:t>
            </a:r>
            <a:r>
              <a:rPr lang="bn-BD" sz="4000" i="1" dirty="0"/>
              <a:t>কাজ</a:t>
            </a:r>
            <a:endParaRPr lang="en-US" sz="40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96703" y="1813173"/>
            <a:ext cx="8229600" cy="24006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1600" i="1" dirty="0">
                <a:solidFill>
                  <a:srgbClr val="0070C0"/>
                </a:solidFill>
              </a:rPr>
              <a:t>১। নট্রামস কী ?</a:t>
            </a:r>
          </a:p>
          <a:p>
            <a:r>
              <a:rPr lang="bn-BD" sz="1600" i="1" dirty="0">
                <a:solidFill>
                  <a:srgbClr val="0070C0"/>
                </a:solidFill>
              </a:rPr>
              <a:t>২। এন জি ও সম্পর্কে লিখ।</a:t>
            </a:r>
          </a:p>
          <a:p>
            <a:pPr algn="just"/>
            <a:r>
              <a:rPr lang="bn-BD" sz="1600" i="1" dirty="0">
                <a:solidFill>
                  <a:srgbClr val="0070C0"/>
                </a:solidFill>
              </a:rPr>
              <a:t>৩। </a:t>
            </a:r>
            <a:r>
              <a:rPr lang="bn-BD" sz="1600" i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আত্ম</a:t>
            </a:r>
            <a:r>
              <a:rPr lang="en-US" sz="1600" i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কর্মসংস্থা</a:t>
            </a:r>
            <a:r>
              <a:rPr lang="bn-BD" sz="1600" i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নের উপযুক্ত ক্ষেত্র নির্বাচনে বিবেচ্য  </a:t>
            </a:r>
          </a:p>
          <a:p>
            <a:pPr algn="just"/>
            <a:r>
              <a:rPr lang="bn-BD" sz="1600" i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বিষয়গুলো উল্লেখ</a:t>
            </a:r>
            <a:r>
              <a:rPr lang="bn-BD" sz="1600" i="1" dirty="0">
                <a:solidFill>
                  <a:srgbClr val="0070C0"/>
                </a:solidFill>
                <a:latin typeface="NikoshBAN" pitchFamily="2" charset="0"/>
              </a:rPr>
              <a:t>  কর।</a:t>
            </a:r>
            <a:endParaRPr lang="en-GB" sz="1600" i="1" dirty="0">
              <a:solidFill>
                <a:srgbClr val="0070C0"/>
              </a:solidFill>
              <a:latin typeface="NikoshBAN" pitchFamily="2" charset="0"/>
            </a:endParaRPr>
          </a:p>
          <a:p>
            <a:pPr algn="just"/>
            <a:r>
              <a:rPr lang="en-GB" sz="1600" i="1" dirty="0">
                <a:solidFill>
                  <a:srgbClr val="0070C0"/>
                </a:solidFill>
                <a:latin typeface="NikoshBAN" pitchFamily="2" charset="0"/>
              </a:rPr>
              <a:t>৪</a:t>
            </a:r>
            <a:r>
              <a:rPr lang="bn-BD" sz="1600" i="1" dirty="0">
                <a:solidFill>
                  <a:srgbClr val="0070C0"/>
                </a:solidFill>
              </a:rPr>
              <a:t>। যুব প্রশিক্ষ্ণ কেন্দ্রের কাজ কী ?</a:t>
            </a:r>
          </a:p>
          <a:p>
            <a:pPr algn="just"/>
            <a:r>
              <a:rPr lang="bn-BD" sz="1600" i="1" dirty="0">
                <a:solidFill>
                  <a:srgbClr val="0070C0"/>
                </a:solidFill>
              </a:rPr>
              <a:t>৫। কীভাবে </a:t>
            </a:r>
            <a:r>
              <a:rPr lang="bn-BD" sz="1600" i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আত্ম</a:t>
            </a:r>
            <a:r>
              <a:rPr lang="en-US" sz="1600" i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কর্মসংস্থা</a:t>
            </a:r>
            <a:r>
              <a:rPr lang="bn-BD" sz="1600" i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নে উৎসাহিত করা যায় ?</a:t>
            </a:r>
          </a:p>
          <a:p>
            <a:pPr marL="571500" indent="-571500" algn="just">
              <a:buFont typeface="Wingdings" panose="05000000000000000000" pitchFamily="2" charset="2"/>
              <a:buChar char="q"/>
            </a:pPr>
            <a:endParaRPr lang="bn-BD" sz="3600" i="1" dirty="0">
              <a:latin typeface="NikoshBAN" pitchFamily="2" charset="0"/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82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533400"/>
            <a:ext cx="4724400" cy="769441"/>
          </a:xfrm>
          <a:prstGeom prst="rect">
            <a:avLst/>
          </a:prstGeom>
          <a:solidFill>
            <a:srgbClr val="92D05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i="1" dirty="0"/>
              <a:t>সবাইকে ধন্যবাদ।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331339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2652" y="259722"/>
            <a:ext cx="8249653" cy="707886"/>
          </a:xfrm>
          <a:prstGeom prst="rect">
            <a:avLst/>
          </a:prstGeom>
          <a:solidFill>
            <a:srgbClr val="92D05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i="1" dirty="0">
                <a:solidFill>
                  <a:srgbClr val="7030A0"/>
                </a:solidFill>
              </a:rPr>
              <a:t>সবাইকে লাল গোলাপের </a:t>
            </a:r>
            <a:r>
              <a:rPr lang="en-US" sz="4000" i="1" dirty="0" err="1">
                <a:solidFill>
                  <a:srgbClr val="7030A0"/>
                </a:solidFill>
              </a:rPr>
              <a:t>শুভেচ্ছা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366" y="1293486"/>
            <a:ext cx="2743200" cy="2492018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A57014-3FB0-A24F-ADFE-E35282EC40E0}"/>
              </a:ext>
            </a:extLst>
          </p:cNvPr>
          <p:cNvSpPr txBox="1"/>
          <p:nvPr/>
        </p:nvSpPr>
        <p:spPr>
          <a:xfrm>
            <a:off x="1812696" y="4111383"/>
            <a:ext cx="5204541" cy="21236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i="1" dirty="0">
                <a:solidFill>
                  <a:srgbClr val="7030A0"/>
                </a:solidFill>
              </a:rPr>
              <a:t>মো:ফরিদুল  ইসলাম</a:t>
            </a:r>
          </a:p>
          <a:p>
            <a:pPr algn="ctr"/>
            <a:endParaRPr lang="bn-BD" sz="800" i="1" dirty="0">
              <a:solidFill>
                <a:srgbClr val="7030A0"/>
              </a:solidFill>
            </a:endParaRPr>
          </a:p>
          <a:p>
            <a:pPr algn="ctr"/>
            <a:r>
              <a:rPr lang="en-GB" sz="3200" i="1" dirty="0"/>
              <a:t>প্রভাষক </a:t>
            </a:r>
          </a:p>
          <a:p>
            <a:pPr algn="ctr"/>
            <a:r>
              <a:rPr lang="en-GB" sz="2000" i="1" dirty="0"/>
              <a:t>মজিদ জরিনা ফাউন্ডেশন স্কুল এন্ড কলেজ নড়িয়া, শরীয়তপুর। </a:t>
            </a:r>
            <a:endParaRPr lang="bn-BD" sz="2000" i="1" dirty="0"/>
          </a:p>
          <a:p>
            <a:pPr algn="ctr"/>
            <a:endParaRPr lang="en-US" sz="2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26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1752600"/>
            <a:ext cx="6400800" cy="2308324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i="1" dirty="0">
                <a:solidFill>
                  <a:srgbClr val="00FF00"/>
                </a:solidFill>
              </a:rPr>
              <a:t>বিষয়ঃ ব্যবসায় উদ্যোগ</a:t>
            </a:r>
          </a:p>
          <a:p>
            <a:r>
              <a:rPr lang="bn-BD" sz="4800" i="1" dirty="0"/>
              <a:t>শ্রেণিঃ নবম</a:t>
            </a:r>
            <a:r>
              <a:rPr lang="en-GB" sz="4800" i="1" dirty="0"/>
              <a:t>  - দশম</a:t>
            </a:r>
            <a:endParaRPr lang="bn-BD" sz="4800" i="1" dirty="0"/>
          </a:p>
          <a:p>
            <a:endParaRPr lang="en-US" sz="4800" i="1" dirty="0"/>
          </a:p>
        </p:txBody>
      </p:sp>
    </p:spTree>
    <p:extLst>
      <p:ext uri="{BB962C8B-B14F-4D97-AF65-F5344CB8AC3E}">
        <p14:creationId xmlns:p14="http://schemas.microsoft.com/office/powerpoint/2010/main" val="123354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/>
          <a:stretch/>
        </p:blipFill>
        <p:spPr>
          <a:xfrm>
            <a:off x="1143000" y="2209801"/>
            <a:ext cx="2971800" cy="228599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295400" y="4772620"/>
            <a:ext cx="2438400" cy="338554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i="1" dirty="0" err="1">
                <a:solidFill>
                  <a:srgbClr val="CCFF33"/>
                </a:solidFill>
              </a:rPr>
              <a:t>মাছ</a:t>
            </a:r>
            <a:r>
              <a:rPr lang="en-US" sz="1600" i="1" dirty="0">
                <a:solidFill>
                  <a:srgbClr val="CCFF33"/>
                </a:solidFill>
              </a:rPr>
              <a:t> </a:t>
            </a:r>
            <a:r>
              <a:rPr lang="en-US" sz="1600" i="1" dirty="0" err="1">
                <a:solidFill>
                  <a:srgbClr val="CCFF33"/>
                </a:solidFill>
              </a:rPr>
              <a:t>চা</a:t>
            </a:r>
            <a:r>
              <a:rPr lang="bn-BD" sz="1600" i="1" dirty="0">
                <a:solidFill>
                  <a:srgbClr val="CCFF33"/>
                </a:solidFill>
              </a:rPr>
              <a:t>ষে আত্মকর্মসংস্থান</a:t>
            </a:r>
            <a:endParaRPr lang="en-US" sz="1600" i="1" dirty="0">
              <a:solidFill>
                <a:srgbClr val="CCFF3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710506"/>
            <a:ext cx="6172200" cy="923330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/>
              <a:t>  </a:t>
            </a:r>
            <a:r>
              <a:rPr lang="bn-BD" sz="3600" i="1" dirty="0"/>
              <a:t>নিচের ছবিগুলো কীসের</a:t>
            </a:r>
            <a:r>
              <a:rPr lang="bn-BD" sz="3600" dirty="0"/>
              <a:t> ?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1" y="2209801"/>
            <a:ext cx="3276600" cy="2286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181600" y="4876800"/>
            <a:ext cx="3048000" cy="461665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i="1" dirty="0"/>
              <a:t>খামারে মুরগী পালন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05092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29213308"/>
              </p:ext>
            </p:extLst>
          </p:nvPr>
        </p:nvGraphicFramePr>
        <p:xfrm>
          <a:off x="381000" y="373354"/>
          <a:ext cx="8686800" cy="5785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8000" y="3067734"/>
            <a:ext cx="3352800" cy="646331"/>
          </a:xfrm>
          <a:prstGeom prst="rect">
            <a:avLst/>
          </a:prstGeom>
          <a:solidFill>
            <a:srgbClr val="0070C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bn-BD" sz="3600" i="1" dirty="0">
                <a:solidFill>
                  <a:srgbClr val="C00000"/>
                </a:solidFill>
              </a:rPr>
              <a:t>আত্মকর্ম</a:t>
            </a:r>
            <a:r>
              <a:rPr lang="en-US" sz="3600" i="1" dirty="0" err="1">
                <a:solidFill>
                  <a:srgbClr val="C00000"/>
                </a:solidFill>
              </a:rPr>
              <a:t>সংস্থান</a:t>
            </a:r>
            <a:endParaRPr lang="en-US" sz="3600" i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33399"/>
            <a:ext cx="3276600" cy="24384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05600" y="3200400"/>
            <a:ext cx="1905000" cy="461665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i="1" dirty="0"/>
              <a:t>দেশীয় পিঠা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423759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6" grpId="1">
        <p:bldAsOne/>
      </p:bldGraphic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443711"/>
            <a:ext cx="4571999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err="1">
                <a:solidFill>
                  <a:srgbClr val="0000FF"/>
                </a:solidFill>
              </a:rPr>
              <a:t>পাঠ</a:t>
            </a:r>
            <a:r>
              <a:rPr lang="en-US" sz="4800" i="1" dirty="0">
                <a:solidFill>
                  <a:srgbClr val="0000FF"/>
                </a:solidFill>
              </a:rPr>
              <a:t> </a:t>
            </a:r>
            <a:r>
              <a:rPr lang="en-US" sz="4800" i="1" dirty="0" err="1">
                <a:solidFill>
                  <a:srgbClr val="0000FF"/>
                </a:solidFill>
              </a:rPr>
              <a:t>ঘোষণা</a:t>
            </a:r>
            <a:endParaRPr lang="en-US" sz="4800" i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209800"/>
            <a:ext cx="7239000" cy="35394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i="1" dirty="0"/>
              <a:t>অধ্যায়ঃ তৃতীয়</a:t>
            </a:r>
          </a:p>
          <a:p>
            <a:pPr algn="ctr"/>
            <a:endParaRPr lang="bn-BD" sz="4000" dirty="0"/>
          </a:p>
          <a:p>
            <a:pPr algn="ctr"/>
            <a:r>
              <a:rPr lang="bn-BD" sz="7200" i="1" dirty="0">
                <a:solidFill>
                  <a:srgbClr val="7030A0"/>
                </a:solidFill>
              </a:rPr>
              <a:t>আত্মকর্মসংস্থান</a:t>
            </a:r>
          </a:p>
          <a:p>
            <a:pPr algn="ctr"/>
            <a:endParaRPr lang="bn-BD" sz="7200" dirty="0"/>
          </a:p>
        </p:txBody>
      </p:sp>
    </p:spTree>
    <p:extLst>
      <p:ext uri="{BB962C8B-B14F-4D97-AF65-F5344CB8AC3E}">
        <p14:creationId xmlns:p14="http://schemas.microsoft.com/office/powerpoint/2010/main" val="301448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289004"/>
            <a:ext cx="4572000" cy="1107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i="1" dirty="0"/>
              <a:t>শিখনফল</a:t>
            </a:r>
            <a:endParaRPr lang="en-US" sz="6600" i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5137339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1905000"/>
            <a:ext cx="7620000" cy="3724096"/>
          </a:xfrm>
          <a:prstGeom prst="rect">
            <a:avLst/>
          </a:prstGeom>
          <a:solidFill>
            <a:srgbClr val="EAF7E3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200" i="1" dirty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sz="3200" i="1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800" i="1" dirty="0">
                <a:latin typeface="NikoshBAN" pitchFamily="2" charset="0"/>
                <a:cs typeface="NikoshBAN" pitchFamily="2" charset="0"/>
              </a:rPr>
              <a:t>১। আত্ম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কর্মসংস্থা</a:t>
            </a:r>
            <a:r>
              <a:rPr lang="bn-BD" sz="2800" i="1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2800" i="1" dirty="0">
                <a:latin typeface="NikoshBAN" pitchFamily="2" charset="0"/>
                <a:cs typeface="NikoshBAN" pitchFamily="2" charset="0"/>
              </a:rPr>
              <a:t> পারবে।</a:t>
            </a:r>
          </a:p>
          <a:p>
            <a:pPr algn="just"/>
            <a:r>
              <a:rPr lang="en-US" sz="2800" i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i="1" dirty="0">
                <a:latin typeface="NikoshBAN" pitchFamily="2" charset="0"/>
                <a:cs typeface="NikoshBAN" pitchFamily="2" charset="0"/>
              </a:rPr>
              <a:t>। বাংলাদেশের আত্ম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কর্মসংস্থা</a:t>
            </a:r>
            <a:r>
              <a:rPr lang="bn-BD" sz="2800" i="1" dirty="0">
                <a:latin typeface="NikoshBAN" pitchFamily="2" charset="0"/>
                <a:cs typeface="NikoshBAN" pitchFamily="2" charset="0"/>
              </a:rPr>
              <a:t>নের উপযুক্ত ও </a:t>
            </a:r>
            <a:endParaRPr lang="en-US" sz="2800" i="1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i="1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800" i="1" dirty="0">
                <a:latin typeface="NikoshBAN" pitchFamily="2" charset="0"/>
                <a:cs typeface="NikoshBAN" pitchFamily="2" charset="0"/>
              </a:rPr>
              <a:t>লাভজনক  ক্ষেত্রগুলো সনাক্ত করতে পারবে।</a:t>
            </a:r>
          </a:p>
          <a:p>
            <a:pPr algn="just"/>
            <a:r>
              <a:rPr lang="en-US" sz="2800" i="1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i="1" dirty="0">
                <a:latin typeface="NikoshBAN" pitchFamily="2" charset="0"/>
                <a:cs typeface="NikoshBAN" pitchFamily="2" charset="0"/>
              </a:rPr>
              <a:t>।আত্ম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কর্মসংস্থা</a:t>
            </a:r>
            <a:r>
              <a:rPr lang="bn-BD" sz="2800" i="1" dirty="0">
                <a:latin typeface="NikoshBAN" pitchFamily="2" charset="0"/>
                <a:cs typeface="NikoshBAN" pitchFamily="2" charset="0"/>
              </a:rPr>
              <a:t>নে উৎসাহিতকরণের উপায়গুলো 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  </a:t>
            </a:r>
          </a:p>
          <a:p>
            <a:pPr algn="just"/>
            <a:r>
              <a:rPr lang="en-US" sz="2800" i="1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800" i="1" dirty="0">
                <a:latin typeface="NikoshBAN" pitchFamily="2" charset="0"/>
                <a:cs typeface="NikoshBAN" pitchFamily="2" charset="0"/>
              </a:rPr>
              <a:t>বণর্না  করতে পারবে।</a:t>
            </a:r>
            <a:endParaRPr lang="bn-IN" sz="2800" i="1" dirty="0"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2800" i="1" dirty="0">
              <a:latin typeface="NikoshBAN" pitchFamily="2" charset="0"/>
              <a:cs typeface="NikoshBAN" pitchFamily="2" charset="0"/>
            </a:endParaRPr>
          </a:p>
          <a:p>
            <a:pPr marL="342900" indent="-342900" algn="just">
              <a:buAutoNum type="arabicPeriod"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8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2057400"/>
            <a:ext cx="6400800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i="1" dirty="0"/>
              <a:t>প্রজেক্টে মাছ চাষ</a:t>
            </a:r>
            <a:endParaRPr lang="en-US" sz="6000" i="1" dirty="0"/>
          </a:p>
        </p:txBody>
      </p:sp>
    </p:spTree>
    <p:extLst>
      <p:ext uri="{BB962C8B-B14F-4D97-AF65-F5344CB8AC3E}">
        <p14:creationId xmlns:p14="http://schemas.microsoft.com/office/powerpoint/2010/main" val="411411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4572000"/>
            <a:ext cx="8153400" cy="116955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bn-BD" dirty="0"/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bn-BD" sz="2800" dirty="0"/>
              <a:t> </a:t>
            </a:r>
            <a:r>
              <a:rPr lang="bn-BD" sz="2400" i="1" dirty="0">
                <a:solidFill>
                  <a:srgbClr val="0000FF"/>
                </a:solidFill>
              </a:rPr>
              <a:t>নিজেই নিজের কর্মসংস্থান করাকে </a:t>
            </a:r>
            <a:r>
              <a:rPr lang="bn-BD" sz="2400" i="1" dirty="0">
                <a:solidFill>
                  <a:srgbClr val="00B050"/>
                </a:solidFill>
              </a:rPr>
              <a:t>আত্মকর্মসংস্থান</a:t>
            </a:r>
            <a:r>
              <a:rPr lang="bn-BD" sz="2400" i="1" dirty="0">
                <a:solidFill>
                  <a:srgbClr val="0000FF"/>
                </a:solidFill>
              </a:rPr>
              <a:t> বলে।</a:t>
            </a:r>
            <a:r>
              <a:rPr lang="bn-BD" sz="2400" dirty="0"/>
              <a:t> </a:t>
            </a:r>
            <a:endParaRPr lang="en-US" sz="2400" dirty="0"/>
          </a:p>
          <a:p>
            <a:pPr algn="ctr"/>
            <a:r>
              <a:rPr lang="bn-BD" sz="2400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33400"/>
            <a:ext cx="6400800" cy="25908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714500" y="3429744"/>
            <a:ext cx="5181600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bn-BD" sz="3200" i="1" dirty="0">
                <a:solidFill>
                  <a:srgbClr val="7030A0"/>
                </a:solidFill>
              </a:rPr>
              <a:t>আত্মকর্মসংস্থান কী</a:t>
            </a:r>
            <a:r>
              <a:rPr lang="en-US" sz="3200" i="1" dirty="0">
                <a:solidFill>
                  <a:srgbClr val="7030A0"/>
                </a:solidFill>
              </a:rPr>
              <a:t> </a:t>
            </a:r>
            <a:r>
              <a:rPr lang="bn-BD" sz="3200" i="1" dirty="0">
                <a:solidFill>
                  <a:srgbClr val="7030A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6291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842</TotalTime>
  <Words>219</Words>
  <Application>Microsoft Office PowerPoint</Application>
  <PresentationFormat>On-screen Show (4:3)</PresentationFormat>
  <Paragraphs>64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mimcovid@gmail.com</cp:lastModifiedBy>
  <cp:revision>182</cp:revision>
  <dcterms:created xsi:type="dcterms:W3CDTF">2006-08-16T00:00:00Z</dcterms:created>
  <dcterms:modified xsi:type="dcterms:W3CDTF">2020-05-16T15:43:27Z</dcterms:modified>
</cp:coreProperties>
</file>