
<file path=[Content_Types].xml><?xml version="1.0" encoding="utf-8"?>
<Types xmlns="http://schemas.openxmlformats.org/package/2006/content-types">
  <Override PartName="/ppt/slideMasters/slideMaster3.xml" ContentType="application/vnd.openxmlformats-officedocument.presentationml.slideMaster+xml"/>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Override PartName="/ppt/slideLayouts/slideLayout26.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2.xml" ContentType="application/vnd.openxmlformats-officedocument.presentationml.slideLayout+xml"/>
  <Override PartName="/ppt/slideLayouts/slideLayout24.xml" ContentType="application/vnd.openxmlformats-officedocument.presentationml.slideLayout+xml"/>
  <Override PartName="/ppt/slideLayouts/slideLayout33.xml" ContentType="application/vnd.openxmlformats-officedocument.presentationml.slideLayout+xml"/>
  <Override PartName="/ppt/slides/slide10.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20.xml" ContentType="application/vnd.openxmlformats-officedocument.presentationml.slideLayout+xml"/>
  <Override PartName="/ppt/slideLayouts/slideLayout31.xml" ContentType="application/vnd.openxmlformats-officedocument.presentationml.slideLayout+xml"/>
  <Override PartName="/ppt/slideLayouts/slideLayout10.xml" ContentType="application/vnd.openxmlformats-officedocument.presentationml.slideLayout+xml"/>
  <Default Extension="vml" ContentType="application/vnd.openxmlformats-officedocument.vmlDrawing"/>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Masters/slideMaster2.xml" ContentType="application/vnd.openxmlformats-officedocument.presentationml.slideMaster+xml"/>
  <Override PartName="/ppt/slides/slide5.xml" ContentType="application/vnd.openxmlformats-officedocument.presentationml.slide+xml"/>
  <Override PartName="/ppt/slideLayouts/slideLayout7.xml" ContentType="application/vnd.openxmlformats-officedocument.presentationml.slideLayout+xml"/>
  <Override PartName="/ppt/slideLayouts/slideLayout29.xml" ContentType="application/vnd.openxmlformats-officedocument.presentationml.slideLayout+xml"/>
  <Override PartName="/ppt/theme/theme4.xml" ContentType="application/vnd.openxmlformats-officedocument.theme+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Layouts/slideLayout27.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Override PartName="/ppt/slideLayouts/slideLayout16.xml" ContentType="application/vnd.openxmlformats-officedocument.presentationml.slideLayout+xml"/>
  <Default Extension="jpeg" ContentType="image/jpeg"/>
  <Override PartName="/ppt/slideLayouts/slideLayout25.xml" ContentType="application/vnd.openxmlformats-officedocument.presentationml.slideLayout+xml"/>
  <Override PartName="/ppt/presentation.xml" ContentType="application/vnd.openxmlformats-officedocument.presentationml.presentation.main+xml"/>
  <Override PartName="/ppt/slides/slide13.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slideLayouts/slideLayout23.xml" ContentType="application/vnd.openxmlformats-officedocument.presentationml.slideLayout+xml"/>
  <Override PartName="/ppt/slideLayouts/slideLayout32.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slideLayouts/slideLayout30.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69" r:id="rId1"/>
    <p:sldMasterId id="2147484034" r:id="rId2"/>
    <p:sldMasterId id="2147484064" r:id="rId3"/>
  </p:sldMasterIdLst>
  <p:notesMasterIdLst>
    <p:notesMasterId r:id="rId21"/>
  </p:notesMasterIdLst>
  <p:sldIdLst>
    <p:sldId id="291" r:id="rId4"/>
    <p:sldId id="281" r:id="rId5"/>
    <p:sldId id="263" r:id="rId6"/>
    <p:sldId id="279" r:id="rId7"/>
    <p:sldId id="288" r:id="rId8"/>
    <p:sldId id="272" r:id="rId9"/>
    <p:sldId id="287" r:id="rId10"/>
    <p:sldId id="302" r:id="rId11"/>
    <p:sldId id="303" r:id="rId12"/>
    <p:sldId id="307" r:id="rId13"/>
    <p:sldId id="305" r:id="rId14"/>
    <p:sldId id="306" r:id="rId15"/>
    <p:sldId id="286" r:id="rId16"/>
    <p:sldId id="294" r:id="rId17"/>
    <p:sldId id="274" r:id="rId18"/>
    <p:sldId id="284" r:id="rId19"/>
    <p:sldId id="283" r:id="rId20"/>
  </p:sldIdLst>
  <p:sldSz cx="12188825"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 xmlns:p14="http://schemas.microsoft.com/office/powerpoint/2010/main">
          <a:srgbClr val="FF0000"/>
        </p14:laserClr>
      </p:ext>
      <p:ext uri="{2FDB2607-1784-4EEB-B798-7EB5836EED8A}">
        <p14:showMediaCtrls xmlns="" xmlns:p14="http://schemas.microsoft.com/office/powerpoint/2010/main" val="1"/>
      </p:ext>
    </p:extLst>
  </p:showPr>
  <p:clrMru>
    <a:srgbClr val="491743"/>
  </p:clrMru>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6397" autoAdjust="0"/>
    <p:restoredTop sz="94660"/>
  </p:normalViewPr>
  <p:slideViewPr>
    <p:cSldViewPr>
      <p:cViewPr>
        <p:scale>
          <a:sx n="68" d="100"/>
          <a:sy n="68" d="100"/>
        </p:scale>
        <p:origin x="-372" y="-102"/>
      </p:cViewPr>
      <p:guideLst>
        <p:guide orient="horz" pos="2160"/>
        <p:guide pos="3839"/>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3" Type="http://schemas.openxmlformats.org/officeDocument/2006/relationships/slideMaster" Target="slideMasters/slideMaster3.xml"/><Relationship Id="rId21" Type="http://schemas.openxmlformats.org/officeDocument/2006/relationships/notesMaster" Target="notesMasters/notesMaster1.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theme" Target="theme/theme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viewProps" Target="viewProps.xml"/><Relationship Id="rId10" Type="http://schemas.openxmlformats.org/officeDocument/2006/relationships/slide" Target="slides/slide7.xml"/><Relationship Id="rId19" Type="http://schemas.openxmlformats.org/officeDocument/2006/relationships/slide" Target="slides/slide16.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2203298-A6C1-4657-BBF8-A2BEB29EF98A}" type="datetimeFigureOut">
              <a:rPr lang="en-US" smtClean="0"/>
              <a:pPr/>
              <a:t>8/19/2020</a:t>
            </a:fld>
            <a:endParaRPr lang="en-US"/>
          </a:p>
        </p:txBody>
      </p:sp>
      <p:sp>
        <p:nvSpPr>
          <p:cNvPr id="4" name="Slide Image Placeholder 3"/>
          <p:cNvSpPr>
            <a:spLocks noGrp="1" noRot="1" noChangeAspect="1"/>
          </p:cNvSpPr>
          <p:nvPr>
            <p:ph type="sldImg" idx="2"/>
          </p:nvPr>
        </p:nvSpPr>
        <p:spPr>
          <a:xfrm>
            <a:off x="382588" y="685800"/>
            <a:ext cx="6092825"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BF9AE0E-5FFF-4E7B-ABA3-8EF091ED9458}" type="slidenum">
              <a:rPr lang="en-US" smtClean="0"/>
              <a:pPr/>
              <a:t>‹#›</a:t>
            </a:fld>
            <a:endParaRPr lang="en-US"/>
          </a:p>
        </p:txBody>
      </p:sp>
    </p:spTree>
    <p:extLst>
      <p:ext uri="{BB962C8B-B14F-4D97-AF65-F5344CB8AC3E}">
        <p14:creationId xmlns="" xmlns:p14="http://schemas.microsoft.com/office/powerpoint/2010/main" val="82572107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lstStyle/>
          <a:p>
            <a:endParaRPr lang="en-US" dirty="0">
              <a:latin typeface="NikoshBAN" pitchFamily="2" charset="0"/>
              <a:cs typeface="NikoshBAN" pitchFamily="2" charset="0"/>
            </a:endParaRPr>
          </a:p>
        </p:txBody>
      </p:sp>
      <p:sp>
        <p:nvSpPr>
          <p:cNvPr id="4" name="Slide Number Placeholder 3"/>
          <p:cNvSpPr>
            <a:spLocks noGrp="1"/>
          </p:cNvSpPr>
          <p:nvPr>
            <p:ph type="sldNum" sz="quarter" idx="10"/>
          </p:nvPr>
        </p:nvSpPr>
        <p:spPr/>
        <p:txBody>
          <a:bodyPr/>
          <a:lstStyle/>
          <a:p>
            <a:fld id="{3A918B0F-AC0C-4C6D-B0BA-46F301EBA41D}" type="slidenum">
              <a:rPr lang="en-US" smtClean="0"/>
              <a:pPr/>
              <a:t>2</a:t>
            </a:fld>
            <a:endParaRPr lang="en-US"/>
          </a:p>
        </p:txBody>
      </p:sp>
    </p:spTree>
    <p:extLst>
      <p:ext uri="{BB962C8B-B14F-4D97-AF65-F5344CB8AC3E}">
        <p14:creationId xmlns="" xmlns:p14="http://schemas.microsoft.com/office/powerpoint/2010/main" val="110037342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BF9AE0E-5FFF-4E7B-ABA3-8EF091ED9458}" type="slidenum">
              <a:rPr lang="en-US" smtClean="0"/>
              <a:pPr/>
              <a:t>5</a:t>
            </a:fld>
            <a:endParaRPr lang="en-US"/>
          </a:p>
        </p:txBody>
      </p:sp>
    </p:spTree>
    <p:extLst>
      <p:ext uri="{BB962C8B-B14F-4D97-AF65-F5344CB8AC3E}">
        <p14:creationId xmlns="" xmlns:p14="http://schemas.microsoft.com/office/powerpoint/2010/main" val="130599982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A918B0F-AC0C-4C6D-B0BA-46F301EBA41D}" type="slidenum">
              <a:rPr lang="en-US" smtClean="0"/>
              <a:pPr/>
              <a:t>17</a:t>
            </a:fld>
            <a:endParaRPr lang="en-US"/>
          </a:p>
        </p:txBody>
      </p:sp>
    </p:spTree>
    <p:extLst>
      <p:ext uri="{BB962C8B-B14F-4D97-AF65-F5344CB8AC3E}">
        <p14:creationId xmlns="" xmlns:p14="http://schemas.microsoft.com/office/powerpoint/2010/main" val="208979944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3603" y="1122363"/>
            <a:ext cx="9141619" cy="2387600"/>
          </a:xfrm>
        </p:spPr>
        <p:txBody>
          <a:bodyPr anchor="b"/>
          <a:lstStyle>
            <a:lvl1pPr algn="ctr">
              <a:defRPr sz="4500"/>
            </a:lvl1pPr>
          </a:lstStyle>
          <a:p>
            <a:r>
              <a:rPr lang="en-US" smtClean="0"/>
              <a:t>Click to edit Master title style</a:t>
            </a:r>
            <a:endParaRPr lang="en-US"/>
          </a:p>
        </p:txBody>
      </p:sp>
      <p:sp>
        <p:nvSpPr>
          <p:cNvPr id="3" name="Subtitle 2"/>
          <p:cNvSpPr>
            <a:spLocks noGrp="1"/>
          </p:cNvSpPr>
          <p:nvPr>
            <p:ph type="subTitle" idx="1"/>
          </p:nvPr>
        </p:nvSpPr>
        <p:spPr>
          <a:xfrm>
            <a:off x="1523603" y="3602038"/>
            <a:ext cx="9141619"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AEBB9E2E-2844-4E43-9A0F-3A0ABDF6A478}" type="datetime1">
              <a:rPr lang="en-US" smtClean="0"/>
              <a:pPr/>
              <a:t>8/19/2020</a:t>
            </a:fld>
            <a:endParaRPr lang="en-US"/>
          </a:p>
        </p:txBody>
      </p:sp>
      <p:sp>
        <p:nvSpPr>
          <p:cNvPr id="5" name="Footer Placeholder 4"/>
          <p:cNvSpPr>
            <a:spLocks noGrp="1"/>
          </p:cNvSpPr>
          <p:nvPr>
            <p:ph type="ftr" sz="quarter" idx="11"/>
          </p:nvPr>
        </p:nvSpPr>
        <p:spPr/>
        <p:txBody>
          <a:bodyPr/>
          <a:lstStyle/>
          <a:p>
            <a:r>
              <a:rPr lang="as-IN" smtClean="0"/>
              <a:t>পলাশ কুমার ঘোষ। সরকারি শহীদ সিরাজুদ্দীন হোসেন কলেজ, যশোর। মোবাইলঃ 01920-393252 ই-মেইলঃ </a:t>
            </a:r>
            <a:r>
              <a:rPr lang="en-US" smtClean="0"/>
              <a:t>palashg489@gmail.com</a:t>
            </a:r>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 xmlns:p14="http://schemas.microsoft.com/office/powerpoint/2010/main" val="132384473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1AEF3B7-5093-4639-A1EF-33EA35778723}" type="datetime1">
              <a:rPr lang="en-US" smtClean="0"/>
              <a:pPr/>
              <a:t>8/19/2020</a:t>
            </a:fld>
            <a:endParaRPr lang="en-US"/>
          </a:p>
        </p:txBody>
      </p:sp>
      <p:sp>
        <p:nvSpPr>
          <p:cNvPr id="5" name="Footer Placeholder 4"/>
          <p:cNvSpPr>
            <a:spLocks noGrp="1"/>
          </p:cNvSpPr>
          <p:nvPr>
            <p:ph type="ftr" sz="quarter" idx="11"/>
          </p:nvPr>
        </p:nvSpPr>
        <p:spPr/>
        <p:txBody>
          <a:bodyPr/>
          <a:lstStyle/>
          <a:p>
            <a:r>
              <a:rPr lang="as-IN" smtClean="0"/>
              <a:t>পলাশ কুমার ঘোষ। সরকারি শহীদ সিরাজুদ্দীন হোসেন কলেজ, যশোর। মোবাইলঃ 01920-393252 ই-মেইলঃ </a:t>
            </a:r>
            <a:r>
              <a:rPr lang="en-US" smtClean="0"/>
              <a:t>palashg489@gmail.com</a:t>
            </a:r>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 xmlns:p14="http://schemas.microsoft.com/office/powerpoint/2010/main" val="21230271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2629" y="365125"/>
            <a:ext cx="2628215"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7982" y="365125"/>
            <a:ext cx="7732286"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89F0EF7-E8CD-4E60-BFB9-CB53546A2D8B}" type="datetime1">
              <a:rPr lang="en-US" smtClean="0"/>
              <a:pPr/>
              <a:t>8/19/2020</a:t>
            </a:fld>
            <a:endParaRPr lang="en-US"/>
          </a:p>
        </p:txBody>
      </p:sp>
      <p:sp>
        <p:nvSpPr>
          <p:cNvPr id="5" name="Footer Placeholder 4"/>
          <p:cNvSpPr>
            <a:spLocks noGrp="1"/>
          </p:cNvSpPr>
          <p:nvPr>
            <p:ph type="ftr" sz="quarter" idx="11"/>
          </p:nvPr>
        </p:nvSpPr>
        <p:spPr/>
        <p:txBody>
          <a:bodyPr/>
          <a:lstStyle/>
          <a:p>
            <a:r>
              <a:rPr lang="as-IN" smtClean="0"/>
              <a:t>পলাশ কুমার ঘোষ। সরকারি শহীদ সিরাজুদ্দীন হোসেন কলেজ, যশোর। মোবাইলঃ 01920-393252 ই-মেইলঃ </a:t>
            </a:r>
            <a:r>
              <a:rPr lang="en-US" smtClean="0"/>
              <a:t>palashg489@gmail.com</a:t>
            </a:r>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 xmlns:p14="http://schemas.microsoft.com/office/powerpoint/2010/main" val="366346797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9" name="Rectangle 8"/>
          <p:cNvSpPr/>
          <p:nvPr/>
        </p:nvSpPr>
        <p:spPr>
          <a:xfrm>
            <a:off x="0" y="1"/>
            <a:ext cx="12188825" cy="4572001"/>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Freeform 9"/>
          <p:cNvSpPr/>
          <p:nvPr/>
        </p:nvSpPr>
        <p:spPr>
          <a:xfrm>
            <a:off x="6348" y="1"/>
            <a:ext cx="12182479" cy="4572001"/>
          </a:xfrm>
          <a:custGeom>
            <a:avLst/>
            <a:gdLst/>
            <a:ahLst/>
            <a:cxnLst/>
            <a:rect l="l" t="t" r="r" b="b"/>
            <a:pathLst>
              <a:path w="9139239" h="4572001">
                <a:moveTo>
                  <a:pt x="9139239" y="4171458"/>
                </a:moveTo>
                <a:lnTo>
                  <a:pt x="9139239" y="4479120"/>
                </a:lnTo>
                <a:lnTo>
                  <a:pt x="9061857" y="4572001"/>
                </a:lnTo>
                <a:lnTo>
                  <a:pt x="8867616" y="4572001"/>
                </a:lnTo>
                <a:cubicBezTo>
                  <a:pt x="8974940" y="4496648"/>
                  <a:pt x="9059271" y="4392377"/>
                  <a:pt x="9109281" y="4270954"/>
                </a:cubicBezTo>
                <a:close/>
                <a:moveTo>
                  <a:pt x="9139239" y="4017903"/>
                </a:moveTo>
                <a:lnTo>
                  <a:pt x="9139239" y="4146549"/>
                </a:lnTo>
                <a:lnTo>
                  <a:pt x="9061849" y="4168266"/>
                </a:lnTo>
                <a:cubicBezTo>
                  <a:pt x="8867508" y="4236060"/>
                  <a:pt x="8712637" y="4384208"/>
                  <a:pt x="8639677" y="4572001"/>
                </a:cubicBezTo>
                <a:lnTo>
                  <a:pt x="8502130" y="4572001"/>
                </a:lnTo>
                <a:cubicBezTo>
                  <a:pt x="8583823" y="4319597"/>
                  <a:pt x="8787913" y="4120306"/>
                  <a:pt x="9046727" y="4039822"/>
                </a:cubicBezTo>
                <a:close/>
                <a:moveTo>
                  <a:pt x="7620280" y="3999419"/>
                </a:moveTo>
                <a:lnTo>
                  <a:pt x="7637367" y="4001042"/>
                </a:lnTo>
                <a:cubicBezTo>
                  <a:pt x="7669753" y="4001569"/>
                  <a:pt x="7701646" y="4004550"/>
                  <a:pt x="7732829" y="4010107"/>
                </a:cubicBezTo>
                <a:cubicBezTo>
                  <a:pt x="7738405" y="4009688"/>
                  <a:pt x="7743733" y="4010636"/>
                  <a:pt x="7749042" y="4011646"/>
                </a:cubicBezTo>
                <a:lnTo>
                  <a:pt x="7749159" y="4012794"/>
                </a:lnTo>
                <a:cubicBezTo>
                  <a:pt x="8061238" y="4064450"/>
                  <a:pt x="8314467" y="4283539"/>
                  <a:pt x="8407830" y="4572001"/>
                </a:cubicBezTo>
                <a:lnTo>
                  <a:pt x="8270283" y="4572001"/>
                </a:lnTo>
                <a:cubicBezTo>
                  <a:pt x="8186900" y="4357380"/>
                  <a:pt x="7996531" y="4194541"/>
                  <a:pt x="7762529" y="4144250"/>
                </a:cubicBezTo>
                <a:cubicBezTo>
                  <a:pt x="7797023" y="4319651"/>
                  <a:pt x="7899246" y="4471530"/>
                  <a:pt x="8042344" y="4572001"/>
                </a:cubicBezTo>
                <a:lnTo>
                  <a:pt x="7848103" y="4572001"/>
                </a:lnTo>
                <a:cubicBezTo>
                  <a:pt x="7731971" y="4452596"/>
                  <a:pt x="7653409" y="4298519"/>
                  <a:pt x="7629044" y="4127511"/>
                </a:cubicBezTo>
                <a:cubicBezTo>
                  <a:pt x="7628876" y="4127458"/>
                  <a:pt x="7628708" y="4127453"/>
                  <a:pt x="7628538" y="4127448"/>
                </a:cubicBezTo>
                <a:lnTo>
                  <a:pt x="7628000" y="4120772"/>
                </a:lnTo>
                <a:cubicBezTo>
                  <a:pt x="7622941" y="4090522"/>
                  <a:pt x="7620490" y="4059631"/>
                  <a:pt x="7620533" y="4028296"/>
                </a:cubicBezTo>
                <a:cubicBezTo>
                  <a:pt x="7619221" y="4022668"/>
                  <a:pt x="7619162" y="4017001"/>
                  <a:pt x="7619162" y="4011320"/>
                </a:cubicBezTo>
                <a:lnTo>
                  <a:pt x="7619756" y="3999880"/>
                </a:lnTo>
                <a:lnTo>
                  <a:pt x="7620254" y="3999913"/>
                </a:lnTo>
                <a:close/>
                <a:moveTo>
                  <a:pt x="7597529" y="3999419"/>
                </a:moveTo>
                <a:lnTo>
                  <a:pt x="7597555" y="3999913"/>
                </a:lnTo>
                <a:lnTo>
                  <a:pt x="7598053" y="3999880"/>
                </a:lnTo>
                <a:lnTo>
                  <a:pt x="7598647" y="4011320"/>
                </a:lnTo>
                <a:cubicBezTo>
                  <a:pt x="7598647" y="4017001"/>
                  <a:pt x="7598588" y="4022668"/>
                  <a:pt x="7597276" y="4028296"/>
                </a:cubicBezTo>
                <a:cubicBezTo>
                  <a:pt x="7597319" y="4059631"/>
                  <a:pt x="7594868" y="4090522"/>
                  <a:pt x="7589809" y="4120772"/>
                </a:cubicBezTo>
                <a:lnTo>
                  <a:pt x="7589271" y="4127448"/>
                </a:lnTo>
                <a:cubicBezTo>
                  <a:pt x="7589101" y="4127453"/>
                  <a:pt x="7588933" y="4127458"/>
                  <a:pt x="7588765" y="4127511"/>
                </a:cubicBezTo>
                <a:cubicBezTo>
                  <a:pt x="7564400" y="4298519"/>
                  <a:pt x="7485838" y="4452596"/>
                  <a:pt x="7369706" y="4572001"/>
                </a:cubicBezTo>
                <a:lnTo>
                  <a:pt x="7175465" y="4572001"/>
                </a:lnTo>
                <a:cubicBezTo>
                  <a:pt x="7318563" y="4471530"/>
                  <a:pt x="7420786" y="4319651"/>
                  <a:pt x="7455280" y="4144250"/>
                </a:cubicBezTo>
                <a:cubicBezTo>
                  <a:pt x="7221278" y="4194541"/>
                  <a:pt x="7030909" y="4357380"/>
                  <a:pt x="6947526" y="4572001"/>
                </a:cubicBezTo>
                <a:lnTo>
                  <a:pt x="6809978" y="4572001"/>
                </a:lnTo>
                <a:cubicBezTo>
                  <a:pt x="6903341" y="4283539"/>
                  <a:pt x="7156571" y="4064450"/>
                  <a:pt x="7468650" y="4012794"/>
                </a:cubicBezTo>
                <a:lnTo>
                  <a:pt x="7468767" y="4011646"/>
                </a:lnTo>
                <a:cubicBezTo>
                  <a:pt x="7474076" y="4010636"/>
                  <a:pt x="7479404" y="4009688"/>
                  <a:pt x="7484980" y="4010107"/>
                </a:cubicBezTo>
                <a:cubicBezTo>
                  <a:pt x="7516163" y="4004550"/>
                  <a:pt x="7548056" y="4001569"/>
                  <a:pt x="7580442" y="4001042"/>
                </a:cubicBezTo>
                <a:close/>
                <a:moveTo>
                  <a:pt x="5928129" y="3999419"/>
                </a:moveTo>
                <a:lnTo>
                  <a:pt x="5945217" y="4001042"/>
                </a:lnTo>
                <a:cubicBezTo>
                  <a:pt x="5977602" y="4001569"/>
                  <a:pt x="6009495" y="4004550"/>
                  <a:pt x="6040678" y="4010107"/>
                </a:cubicBezTo>
                <a:cubicBezTo>
                  <a:pt x="6046254" y="4009688"/>
                  <a:pt x="6051582" y="4010636"/>
                  <a:pt x="6056891" y="4011646"/>
                </a:cubicBezTo>
                <a:lnTo>
                  <a:pt x="6057008" y="4012794"/>
                </a:lnTo>
                <a:cubicBezTo>
                  <a:pt x="6369087" y="4064450"/>
                  <a:pt x="6622316" y="4283539"/>
                  <a:pt x="6715680" y="4572001"/>
                </a:cubicBezTo>
                <a:lnTo>
                  <a:pt x="6578131" y="4572001"/>
                </a:lnTo>
                <a:cubicBezTo>
                  <a:pt x="6494748" y="4357380"/>
                  <a:pt x="6304380" y="4194541"/>
                  <a:pt x="6070378" y="4144250"/>
                </a:cubicBezTo>
                <a:cubicBezTo>
                  <a:pt x="6104872" y="4319650"/>
                  <a:pt x="6207095" y="4471530"/>
                  <a:pt x="6350192" y="4572001"/>
                </a:cubicBezTo>
                <a:lnTo>
                  <a:pt x="6155952" y="4572001"/>
                </a:lnTo>
                <a:cubicBezTo>
                  <a:pt x="6039820" y="4452596"/>
                  <a:pt x="5961257" y="4298519"/>
                  <a:pt x="5936893" y="4127511"/>
                </a:cubicBezTo>
                <a:cubicBezTo>
                  <a:pt x="5936725" y="4127458"/>
                  <a:pt x="5936557" y="4127453"/>
                  <a:pt x="5936387" y="4127448"/>
                </a:cubicBezTo>
                <a:lnTo>
                  <a:pt x="5935849" y="4120772"/>
                </a:lnTo>
                <a:cubicBezTo>
                  <a:pt x="5930790" y="4090522"/>
                  <a:pt x="5928340" y="4059631"/>
                  <a:pt x="5928382" y="4028296"/>
                </a:cubicBezTo>
                <a:cubicBezTo>
                  <a:pt x="5927070" y="4022668"/>
                  <a:pt x="5927011" y="4017001"/>
                  <a:pt x="5927011" y="4011320"/>
                </a:cubicBezTo>
                <a:lnTo>
                  <a:pt x="5927605" y="3999880"/>
                </a:lnTo>
                <a:lnTo>
                  <a:pt x="5928103" y="3999913"/>
                </a:lnTo>
                <a:close/>
                <a:moveTo>
                  <a:pt x="5905378" y="3999419"/>
                </a:moveTo>
                <a:lnTo>
                  <a:pt x="5905404" y="3999913"/>
                </a:lnTo>
                <a:lnTo>
                  <a:pt x="5905902" y="3999880"/>
                </a:lnTo>
                <a:lnTo>
                  <a:pt x="5906496" y="4011320"/>
                </a:lnTo>
                <a:cubicBezTo>
                  <a:pt x="5906496" y="4017001"/>
                  <a:pt x="5906437" y="4022668"/>
                  <a:pt x="5905125" y="4028296"/>
                </a:cubicBezTo>
                <a:cubicBezTo>
                  <a:pt x="5905167" y="4059631"/>
                  <a:pt x="5902717" y="4090522"/>
                  <a:pt x="5897658" y="4120772"/>
                </a:cubicBezTo>
                <a:lnTo>
                  <a:pt x="5897120" y="4127448"/>
                </a:lnTo>
                <a:cubicBezTo>
                  <a:pt x="5896950" y="4127453"/>
                  <a:pt x="5896782" y="4127458"/>
                  <a:pt x="5896614" y="4127511"/>
                </a:cubicBezTo>
                <a:cubicBezTo>
                  <a:pt x="5872249" y="4298519"/>
                  <a:pt x="5793686" y="4452596"/>
                  <a:pt x="5677555" y="4572001"/>
                </a:cubicBezTo>
                <a:lnTo>
                  <a:pt x="5483314" y="4572001"/>
                </a:lnTo>
                <a:cubicBezTo>
                  <a:pt x="5626412" y="4471530"/>
                  <a:pt x="5728635" y="4319650"/>
                  <a:pt x="5763129" y="4144250"/>
                </a:cubicBezTo>
                <a:cubicBezTo>
                  <a:pt x="5529126" y="4194541"/>
                  <a:pt x="5338758" y="4357380"/>
                  <a:pt x="5255375" y="4572001"/>
                </a:cubicBezTo>
                <a:lnTo>
                  <a:pt x="5117827" y="4572001"/>
                </a:lnTo>
                <a:cubicBezTo>
                  <a:pt x="5211190" y="4283539"/>
                  <a:pt x="5464420" y="4064450"/>
                  <a:pt x="5776499" y="4012794"/>
                </a:cubicBezTo>
                <a:lnTo>
                  <a:pt x="5776616" y="4011646"/>
                </a:lnTo>
                <a:cubicBezTo>
                  <a:pt x="5781926" y="4010636"/>
                  <a:pt x="5787253" y="4009688"/>
                  <a:pt x="5792829" y="4010107"/>
                </a:cubicBezTo>
                <a:cubicBezTo>
                  <a:pt x="5824012" y="4004550"/>
                  <a:pt x="5855905" y="4001569"/>
                  <a:pt x="5888290" y="4001042"/>
                </a:cubicBezTo>
                <a:close/>
                <a:moveTo>
                  <a:pt x="4235979" y="3999419"/>
                </a:moveTo>
                <a:lnTo>
                  <a:pt x="4253065" y="4001042"/>
                </a:lnTo>
                <a:cubicBezTo>
                  <a:pt x="4285451" y="4001569"/>
                  <a:pt x="4317343" y="4004550"/>
                  <a:pt x="4348528" y="4010107"/>
                </a:cubicBezTo>
                <a:cubicBezTo>
                  <a:pt x="4354104" y="4009688"/>
                  <a:pt x="4359431" y="4010636"/>
                  <a:pt x="4364739" y="4011646"/>
                </a:cubicBezTo>
                <a:lnTo>
                  <a:pt x="4364856" y="4012794"/>
                </a:lnTo>
                <a:cubicBezTo>
                  <a:pt x="4676936" y="4064450"/>
                  <a:pt x="4930165" y="4283539"/>
                  <a:pt x="5023528" y="4572001"/>
                </a:cubicBezTo>
                <a:lnTo>
                  <a:pt x="4885980" y="4572001"/>
                </a:lnTo>
                <a:cubicBezTo>
                  <a:pt x="4802597" y="4357380"/>
                  <a:pt x="4612229" y="4194541"/>
                  <a:pt x="4378227" y="4144250"/>
                </a:cubicBezTo>
                <a:cubicBezTo>
                  <a:pt x="4412722" y="4319651"/>
                  <a:pt x="4514944" y="4471530"/>
                  <a:pt x="4658041" y="4572001"/>
                </a:cubicBezTo>
                <a:lnTo>
                  <a:pt x="4463800" y="4572001"/>
                </a:lnTo>
                <a:cubicBezTo>
                  <a:pt x="4347669" y="4452596"/>
                  <a:pt x="4269106" y="4298519"/>
                  <a:pt x="4244741" y="4127511"/>
                </a:cubicBezTo>
                <a:cubicBezTo>
                  <a:pt x="4244574" y="4127458"/>
                  <a:pt x="4244405" y="4127453"/>
                  <a:pt x="4244236" y="4127448"/>
                </a:cubicBezTo>
                <a:lnTo>
                  <a:pt x="4243697" y="4120772"/>
                </a:lnTo>
                <a:cubicBezTo>
                  <a:pt x="4238639" y="4090522"/>
                  <a:pt x="4236188" y="4059631"/>
                  <a:pt x="4236230" y="4028296"/>
                </a:cubicBezTo>
                <a:cubicBezTo>
                  <a:pt x="4234918" y="4022668"/>
                  <a:pt x="4234860" y="4017001"/>
                  <a:pt x="4234860" y="4011320"/>
                </a:cubicBezTo>
                <a:lnTo>
                  <a:pt x="4235454" y="3999880"/>
                </a:lnTo>
                <a:lnTo>
                  <a:pt x="4235952" y="3999913"/>
                </a:lnTo>
                <a:close/>
                <a:moveTo>
                  <a:pt x="4213227" y="3999419"/>
                </a:moveTo>
                <a:lnTo>
                  <a:pt x="4213253" y="3999913"/>
                </a:lnTo>
                <a:lnTo>
                  <a:pt x="4213751" y="3999880"/>
                </a:lnTo>
                <a:lnTo>
                  <a:pt x="4214345" y="4011320"/>
                </a:lnTo>
                <a:cubicBezTo>
                  <a:pt x="4214345" y="4017001"/>
                  <a:pt x="4214286" y="4022668"/>
                  <a:pt x="4212974" y="4028296"/>
                </a:cubicBezTo>
                <a:cubicBezTo>
                  <a:pt x="4213016" y="4059631"/>
                  <a:pt x="4210566" y="4090522"/>
                  <a:pt x="4205507" y="4120772"/>
                </a:cubicBezTo>
                <a:lnTo>
                  <a:pt x="4204969" y="4127448"/>
                </a:lnTo>
                <a:cubicBezTo>
                  <a:pt x="4204799" y="4127453"/>
                  <a:pt x="4204631" y="4127458"/>
                  <a:pt x="4204463" y="4127511"/>
                </a:cubicBezTo>
                <a:cubicBezTo>
                  <a:pt x="4180098" y="4298519"/>
                  <a:pt x="4101535" y="4452596"/>
                  <a:pt x="3985404" y="4572001"/>
                </a:cubicBezTo>
                <a:lnTo>
                  <a:pt x="3791163" y="4572001"/>
                </a:lnTo>
                <a:cubicBezTo>
                  <a:pt x="3934261" y="4471530"/>
                  <a:pt x="4036484" y="4319651"/>
                  <a:pt x="4070978" y="4144250"/>
                </a:cubicBezTo>
                <a:cubicBezTo>
                  <a:pt x="3836975" y="4194541"/>
                  <a:pt x="3646607" y="4357380"/>
                  <a:pt x="3563224" y="4572001"/>
                </a:cubicBezTo>
                <a:lnTo>
                  <a:pt x="3425676" y="4572001"/>
                </a:lnTo>
                <a:cubicBezTo>
                  <a:pt x="3519039" y="4283539"/>
                  <a:pt x="3772269" y="4064450"/>
                  <a:pt x="4084348" y="4012794"/>
                </a:cubicBezTo>
                <a:lnTo>
                  <a:pt x="4084465" y="4011646"/>
                </a:lnTo>
                <a:cubicBezTo>
                  <a:pt x="4089774" y="4010636"/>
                  <a:pt x="4095102" y="4009688"/>
                  <a:pt x="4100678" y="4010107"/>
                </a:cubicBezTo>
                <a:cubicBezTo>
                  <a:pt x="4131861" y="4004550"/>
                  <a:pt x="4163754" y="4001569"/>
                  <a:pt x="4196139" y="4001042"/>
                </a:cubicBezTo>
                <a:close/>
                <a:moveTo>
                  <a:pt x="2543827" y="3999419"/>
                </a:moveTo>
                <a:lnTo>
                  <a:pt x="2560914" y="4001042"/>
                </a:lnTo>
                <a:cubicBezTo>
                  <a:pt x="2593300" y="4001569"/>
                  <a:pt x="2625192" y="4004550"/>
                  <a:pt x="2656376" y="4010107"/>
                </a:cubicBezTo>
                <a:cubicBezTo>
                  <a:pt x="2661952" y="4009688"/>
                  <a:pt x="2667280" y="4010636"/>
                  <a:pt x="2672588" y="4011646"/>
                </a:cubicBezTo>
                <a:lnTo>
                  <a:pt x="2672706" y="4012794"/>
                </a:lnTo>
                <a:cubicBezTo>
                  <a:pt x="2984785" y="4064450"/>
                  <a:pt x="3238014" y="4283539"/>
                  <a:pt x="3331377" y="4572001"/>
                </a:cubicBezTo>
                <a:lnTo>
                  <a:pt x="3193830" y="4572001"/>
                </a:lnTo>
                <a:cubicBezTo>
                  <a:pt x="3110446" y="4357380"/>
                  <a:pt x="2920078" y="4194541"/>
                  <a:pt x="2686076" y="4144250"/>
                </a:cubicBezTo>
                <a:cubicBezTo>
                  <a:pt x="2720570" y="4319650"/>
                  <a:pt x="2822793" y="4471530"/>
                  <a:pt x="2965890" y="4572001"/>
                </a:cubicBezTo>
                <a:lnTo>
                  <a:pt x="2771649" y="4572001"/>
                </a:lnTo>
                <a:cubicBezTo>
                  <a:pt x="2655518" y="4452596"/>
                  <a:pt x="2576955" y="4298519"/>
                  <a:pt x="2552590" y="4127511"/>
                </a:cubicBezTo>
                <a:cubicBezTo>
                  <a:pt x="2552423" y="4127458"/>
                  <a:pt x="2552254" y="4127453"/>
                  <a:pt x="2552085" y="4127448"/>
                </a:cubicBezTo>
                <a:lnTo>
                  <a:pt x="2551547" y="4120772"/>
                </a:lnTo>
                <a:cubicBezTo>
                  <a:pt x="2546488" y="4090522"/>
                  <a:pt x="2544037" y="4059631"/>
                  <a:pt x="2544079" y="4028296"/>
                </a:cubicBezTo>
                <a:cubicBezTo>
                  <a:pt x="2542767" y="4022668"/>
                  <a:pt x="2542709" y="4017001"/>
                  <a:pt x="2542709" y="4011320"/>
                </a:cubicBezTo>
                <a:lnTo>
                  <a:pt x="2543303" y="3999880"/>
                </a:lnTo>
                <a:lnTo>
                  <a:pt x="2543801" y="3999913"/>
                </a:lnTo>
                <a:close/>
                <a:moveTo>
                  <a:pt x="2521076" y="3999419"/>
                </a:moveTo>
                <a:lnTo>
                  <a:pt x="2521102" y="3999913"/>
                </a:lnTo>
                <a:lnTo>
                  <a:pt x="2521600" y="3999880"/>
                </a:lnTo>
                <a:lnTo>
                  <a:pt x="2522194" y="4011320"/>
                </a:lnTo>
                <a:cubicBezTo>
                  <a:pt x="2522194" y="4017001"/>
                  <a:pt x="2522135" y="4022668"/>
                  <a:pt x="2520823" y="4028296"/>
                </a:cubicBezTo>
                <a:cubicBezTo>
                  <a:pt x="2520865" y="4059631"/>
                  <a:pt x="2518415" y="4090522"/>
                  <a:pt x="2513356" y="4120772"/>
                </a:cubicBezTo>
                <a:lnTo>
                  <a:pt x="2512818" y="4127448"/>
                </a:lnTo>
                <a:cubicBezTo>
                  <a:pt x="2512648" y="4127453"/>
                  <a:pt x="2512480" y="4127458"/>
                  <a:pt x="2512312" y="4127511"/>
                </a:cubicBezTo>
                <a:cubicBezTo>
                  <a:pt x="2487947" y="4298519"/>
                  <a:pt x="2409385" y="4452596"/>
                  <a:pt x="2293253" y="4572001"/>
                </a:cubicBezTo>
                <a:lnTo>
                  <a:pt x="2099012" y="4572001"/>
                </a:lnTo>
                <a:cubicBezTo>
                  <a:pt x="2242110" y="4471530"/>
                  <a:pt x="2344333" y="4319651"/>
                  <a:pt x="2378827" y="4144250"/>
                </a:cubicBezTo>
                <a:cubicBezTo>
                  <a:pt x="2144825" y="4194541"/>
                  <a:pt x="1954456" y="4357380"/>
                  <a:pt x="1871073" y="4572001"/>
                </a:cubicBezTo>
                <a:lnTo>
                  <a:pt x="1733525" y="4572001"/>
                </a:lnTo>
                <a:cubicBezTo>
                  <a:pt x="1826888" y="4283539"/>
                  <a:pt x="2080118" y="4064450"/>
                  <a:pt x="2392197" y="4012794"/>
                </a:cubicBezTo>
                <a:lnTo>
                  <a:pt x="2392314" y="4011646"/>
                </a:lnTo>
                <a:cubicBezTo>
                  <a:pt x="2397623" y="4010636"/>
                  <a:pt x="2402951" y="4009688"/>
                  <a:pt x="2408527" y="4010107"/>
                </a:cubicBezTo>
                <a:cubicBezTo>
                  <a:pt x="2439710" y="4004550"/>
                  <a:pt x="2471603" y="4001569"/>
                  <a:pt x="2503988" y="4001042"/>
                </a:cubicBezTo>
                <a:close/>
                <a:moveTo>
                  <a:pt x="851676" y="3999419"/>
                </a:moveTo>
                <a:lnTo>
                  <a:pt x="868763" y="4001042"/>
                </a:lnTo>
                <a:cubicBezTo>
                  <a:pt x="901149" y="4001569"/>
                  <a:pt x="933041" y="4004550"/>
                  <a:pt x="964225" y="4010107"/>
                </a:cubicBezTo>
                <a:cubicBezTo>
                  <a:pt x="969801" y="4009688"/>
                  <a:pt x="975129" y="4010636"/>
                  <a:pt x="980437" y="4011646"/>
                </a:cubicBezTo>
                <a:lnTo>
                  <a:pt x="980555" y="4012794"/>
                </a:lnTo>
                <a:cubicBezTo>
                  <a:pt x="1292634" y="4064450"/>
                  <a:pt x="1545864" y="4283539"/>
                  <a:pt x="1639226" y="4572001"/>
                </a:cubicBezTo>
                <a:lnTo>
                  <a:pt x="1501679" y="4572001"/>
                </a:lnTo>
                <a:cubicBezTo>
                  <a:pt x="1418296" y="4357380"/>
                  <a:pt x="1227927" y="4194541"/>
                  <a:pt x="993925" y="4144250"/>
                </a:cubicBezTo>
                <a:cubicBezTo>
                  <a:pt x="1028419" y="4319651"/>
                  <a:pt x="1130642" y="4471530"/>
                  <a:pt x="1273740" y="4572001"/>
                </a:cubicBezTo>
                <a:lnTo>
                  <a:pt x="1079499" y="4572001"/>
                </a:lnTo>
                <a:cubicBezTo>
                  <a:pt x="963367" y="4452596"/>
                  <a:pt x="884804" y="4298519"/>
                  <a:pt x="860439" y="4127511"/>
                </a:cubicBezTo>
                <a:cubicBezTo>
                  <a:pt x="860272" y="4127458"/>
                  <a:pt x="860103" y="4127453"/>
                  <a:pt x="859934" y="4127448"/>
                </a:cubicBezTo>
                <a:lnTo>
                  <a:pt x="859396" y="4120772"/>
                </a:lnTo>
                <a:cubicBezTo>
                  <a:pt x="854337" y="4090522"/>
                  <a:pt x="851886" y="4059631"/>
                  <a:pt x="851928" y="4028296"/>
                </a:cubicBezTo>
                <a:cubicBezTo>
                  <a:pt x="850616" y="4022668"/>
                  <a:pt x="850558" y="4017001"/>
                  <a:pt x="850558" y="4011320"/>
                </a:cubicBezTo>
                <a:lnTo>
                  <a:pt x="851152" y="3999880"/>
                </a:lnTo>
                <a:lnTo>
                  <a:pt x="851650" y="3999913"/>
                </a:lnTo>
                <a:close/>
                <a:moveTo>
                  <a:pt x="828925" y="3999419"/>
                </a:moveTo>
                <a:lnTo>
                  <a:pt x="828951" y="3999913"/>
                </a:lnTo>
                <a:lnTo>
                  <a:pt x="829449" y="3999880"/>
                </a:lnTo>
                <a:lnTo>
                  <a:pt x="830043" y="4011320"/>
                </a:lnTo>
                <a:cubicBezTo>
                  <a:pt x="830043" y="4017001"/>
                  <a:pt x="829984" y="4022668"/>
                  <a:pt x="828672" y="4028296"/>
                </a:cubicBezTo>
                <a:cubicBezTo>
                  <a:pt x="828714" y="4059631"/>
                  <a:pt x="826264" y="4090522"/>
                  <a:pt x="821205" y="4120772"/>
                </a:cubicBezTo>
                <a:lnTo>
                  <a:pt x="820667" y="4127448"/>
                </a:lnTo>
                <a:cubicBezTo>
                  <a:pt x="820497" y="4127453"/>
                  <a:pt x="820329" y="4127458"/>
                  <a:pt x="820161" y="4127511"/>
                </a:cubicBezTo>
                <a:cubicBezTo>
                  <a:pt x="795796" y="4298519"/>
                  <a:pt x="717234" y="4452596"/>
                  <a:pt x="601102" y="4572001"/>
                </a:cubicBezTo>
                <a:lnTo>
                  <a:pt x="406861" y="4572001"/>
                </a:lnTo>
                <a:cubicBezTo>
                  <a:pt x="549959" y="4471530"/>
                  <a:pt x="652182" y="4319650"/>
                  <a:pt x="686676" y="4144250"/>
                </a:cubicBezTo>
                <a:cubicBezTo>
                  <a:pt x="452674" y="4194541"/>
                  <a:pt x="262305" y="4357380"/>
                  <a:pt x="178922" y="4572001"/>
                </a:cubicBezTo>
                <a:lnTo>
                  <a:pt x="41374" y="4572001"/>
                </a:lnTo>
                <a:cubicBezTo>
                  <a:pt x="134738" y="4283539"/>
                  <a:pt x="387967" y="4064450"/>
                  <a:pt x="700046" y="4012794"/>
                </a:cubicBezTo>
                <a:lnTo>
                  <a:pt x="700163" y="4011646"/>
                </a:lnTo>
                <a:cubicBezTo>
                  <a:pt x="705472" y="4010636"/>
                  <a:pt x="710800" y="4009688"/>
                  <a:pt x="716376" y="4010107"/>
                </a:cubicBezTo>
                <a:cubicBezTo>
                  <a:pt x="747559" y="4004550"/>
                  <a:pt x="779452" y="4001569"/>
                  <a:pt x="811837" y="4001042"/>
                </a:cubicBezTo>
                <a:close/>
                <a:moveTo>
                  <a:pt x="8305836" y="3304913"/>
                </a:moveTo>
                <a:cubicBezTo>
                  <a:pt x="8030646" y="3363591"/>
                  <a:pt x="7815802" y="3576701"/>
                  <a:pt x="7762527" y="3845480"/>
                </a:cubicBezTo>
                <a:cubicBezTo>
                  <a:pt x="8037717" y="3786801"/>
                  <a:pt x="8252560" y="3573691"/>
                  <a:pt x="8305836" y="3304913"/>
                </a:cubicBezTo>
                <a:close/>
                <a:moveTo>
                  <a:pt x="6911971" y="3304913"/>
                </a:moveTo>
                <a:cubicBezTo>
                  <a:pt x="6965247" y="3573691"/>
                  <a:pt x="7180090" y="3786801"/>
                  <a:pt x="7455280" y="3845480"/>
                </a:cubicBezTo>
                <a:cubicBezTo>
                  <a:pt x="7402005" y="3576701"/>
                  <a:pt x="7187161" y="3363591"/>
                  <a:pt x="6911971" y="3304913"/>
                </a:cubicBezTo>
                <a:close/>
                <a:moveTo>
                  <a:pt x="6613685" y="3304913"/>
                </a:moveTo>
                <a:cubicBezTo>
                  <a:pt x="6338495" y="3363591"/>
                  <a:pt x="6123651" y="3576701"/>
                  <a:pt x="6070376" y="3845480"/>
                </a:cubicBezTo>
                <a:cubicBezTo>
                  <a:pt x="6345566" y="3786801"/>
                  <a:pt x="6560409" y="3573691"/>
                  <a:pt x="6613685" y="3304913"/>
                </a:cubicBezTo>
                <a:close/>
                <a:moveTo>
                  <a:pt x="5219820" y="3304913"/>
                </a:moveTo>
                <a:cubicBezTo>
                  <a:pt x="5273096" y="3573691"/>
                  <a:pt x="5487939" y="3786801"/>
                  <a:pt x="5763129" y="3845480"/>
                </a:cubicBezTo>
                <a:cubicBezTo>
                  <a:pt x="5709854" y="3576701"/>
                  <a:pt x="5495010" y="3363591"/>
                  <a:pt x="5219820" y="3304913"/>
                </a:cubicBezTo>
                <a:close/>
                <a:moveTo>
                  <a:pt x="4921534" y="3304913"/>
                </a:moveTo>
                <a:cubicBezTo>
                  <a:pt x="4646344" y="3363591"/>
                  <a:pt x="4431500" y="3576701"/>
                  <a:pt x="4378225" y="3845480"/>
                </a:cubicBezTo>
                <a:cubicBezTo>
                  <a:pt x="4653415" y="3786801"/>
                  <a:pt x="4868259" y="3573691"/>
                  <a:pt x="4921534" y="3304913"/>
                </a:cubicBezTo>
                <a:close/>
                <a:moveTo>
                  <a:pt x="3527669" y="3304913"/>
                </a:moveTo>
                <a:cubicBezTo>
                  <a:pt x="3580945" y="3573691"/>
                  <a:pt x="3795788" y="3786801"/>
                  <a:pt x="4070978" y="3845480"/>
                </a:cubicBezTo>
                <a:cubicBezTo>
                  <a:pt x="4017703" y="3576701"/>
                  <a:pt x="3802859" y="3363591"/>
                  <a:pt x="3527669" y="3304913"/>
                </a:cubicBezTo>
                <a:close/>
                <a:moveTo>
                  <a:pt x="3229383" y="3304913"/>
                </a:moveTo>
                <a:cubicBezTo>
                  <a:pt x="2954193" y="3363591"/>
                  <a:pt x="2739349" y="3576701"/>
                  <a:pt x="2686074" y="3845480"/>
                </a:cubicBezTo>
                <a:cubicBezTo>
                  <a:pt x="2961264" y="3786801"/>
                  <a:pt x="3176107" y="3573691"/>
                  <a:pt x="3229383" y="3304913"/>
                </a:cubicBezTo>
                <a:close/>
                <a:moveTo>
                  <a:pt x="1835518" y="3304913"/>
                </a:moveTo>
                <a:cubicBezTo>
                  <a:pt x="1888794" y="3573691"/>
                  <a:pt x="2103637" y="3786801"/>
                  <a:pt x="2378827" y="3845480"/>
                </a:cubicBezTo>
                <a:cubicBezTo>
                  <a:pt x="2325552" y="3576701"/>
                  <a:pt x="2110708" y="3363591"/>
                  <a:pt x="1835518" y="3304913"/>
                </a:cubicBezTo>
                <a:close/>
                <a:moveTo>
                  <a:pt x="1537232" y="3304913"/>
                </a:moveTo>
                <a:cubicBezTo>
                  <a:pt x="1262042" y="3363591"/>
                  <a:pt x="1047198" y="3576701"/>
                  <a:pt x="993923" y="3845480"/>
                </a:cubicBezTo>
                <a:cubicBezTo>
                  <a:pt x="1269113" y="3786801"/>
                  <a:pt x="1483956" y="3573691"/>
                  <a:pt x="1537232" y="3304913"/>
                </a:cubicBezTo>
                <a:close/>
                <a:moveTo>
                  <a:pt x="143367" y="3304913"/>
                </a:moveTo>
                <a:cubicBezTo>
                  <a:pt x="196643" y="3573691"/>
                  <a:pt x="411486" y="3786801"/>
                  <a:pt x="686676" y="3845480"/>
                </a:cubicBezTo>
                <a:cubicBezTo>
                  <a:pt x="633401" y="3576701"/>
                  <a:pt x="418557" y="3363591"/>
                  <a:pt x="143367" y="3304913"/>
                </a:cubicBezTo>
                <a:close/>
                <a:moveTo>
                  <a:pt x="8461873" y="3161219"/>
                </a:moveTo>
                <a:lnTo>
                  <a:pt x="8478960" y="3162829"/>
                </a:lnTo>
                <a:cubicBezTo>
                  <a:pt x="8511346" y="3163352"/>
                  <a:pt x="8543239" y="3166310"/>
                  <a:pt x="8574422" y="3171823"/>
                </a:cubicBezTo>
                <a:cubicBezTo>
                  <a:pt x="8579998" y="3171407"/>
                  <a:pt x="8585326" y="3172348"/>
                  <a:pt x="8590635" y="3173350"/>
                </a:cubicBezTo>
                <a:lnTo>
                  <a:pt x="8590752" y="3174489"/>
                </a:lnTo>
                <a:cubicBezTo>
                  <a:pt x="8815033" y="3211322"/>
                  <a:pt x="9008920" y="3333951"/>
                  <a:pt x="9135069" y="3506215"/>
                </a:cubicBezTo>
                <a:lnTo>
                  <a:pt x="9139239" y="3512974"/>
                </a:lnTo>
                <a:lnTo>
                  <a:pt x="9139239" y="3816134"/>
                </a:lnTo>
                <a:lnTo>
                  <a:pt x="9120077" y="3747490"/>
                </a:lnTo>
                <a:cubicBezTo>
                  <a:pt x="9039502" y="3525837"/>
                  <a:pt x="8844913" y="3356256"/>
                  <a:pt x="8604122" y="3304913"/>
                </a:cubicBezTo>
                <a:cubicBezTo>
                  <a:pt x="8650738" y="3540094"/>
                  <a:pt x="8821055" y="3732654"/>
                  <a:pt x="9047261" y="3816429"/>
                </a:cubicBezTo>
                <a:lnTo>
                  <a:pt x="9139239" y="3843104"/>
                </a:lnTo>
                <a:lnTo>
                  <a:pt x="9139239" y="3970603"/>
                </a:lnTo>
                <a:lnTo>
                  <a:pt x="9030179" y="3943797"/>
                </a:lnTo>
                <a:cubicBezTo>
                  <a:pt x="8735297" y="3846211"/>
                  <a:pt x="8514628" y="3594637"/>
                  <a:pt x="8470637" y="3288305"/>
                </a:cubicBezTo>
                <a:cubicBezTo>
                  <a:pt x="8470469" y="3288253"/>
                  <a:pt x="8470301" y="3288248"/>
                  <a:pt x="8470131" y="3288243"/>
                </a:cubicBezTo>
                <a:lnTo>
                  <a:pt x="8469593" y="3281619"/>
                </a:lnTo>
                <a:cubicBezTo>
                  <a:pt x="8464534" y="3251607"/>
                  <a:pt x="8462083" y="3220958"/>
                  <a:pt x="8462126" y="3189869"/>
                </a:cubicBezTo>
                <a:cubicBezTo>
                  <a:pt x="8460814" y="3184286"/>
                  <a:pt x="8460755" y="3178663"/>
                  <a:pt x="8460755" y="3173027"/>
                </a:cubicBezTo>
                <a:lnTo>
                  <a:pt x="8461349" y="3161677"/>
                </a:lnTo>
                <a:lnTo>
                  <a:pt x="8461847" y="3161709"/>
                </a:lnTo>
                <a:close/>
                <a:moveTo>
                  <a:pt x="8448085" y="3161219"/>
                </a:moveTo>
                <a:lnTo>
                  <a:pt x="8448111" y="3161709"/>
                </a:lnTo>
                <a:lnTo>
                  <a:pt x="8448609" y="3161677"/>
                </a:lnTo>
                <a:lnTo>
                  <a:pt x="8449203" y="3173027"/>
                </a:lnTo>
                <a:cubicBezTo>
                  <a:pt x="8449203" y="3178663"/>
                  <a:pt x="8449144" y="3184286"/>
                  <a:pt x="8447832" y="3189869"/>
                </a:cubicBezTo>
                <a:cubicBezTo>
                  <a:pt x="8447875" y="3220958"/>
                  <a:pt x="8445424" y="3251607"/>
                  <a:pt x="8440365" y="3281619"/>
                </a:cubicBezTo>
                <a:lnTo>
                  <a:pt x="8439827" y="3288243"/>
                </a:lnTo>
                <a:cubicBezTo>
                  <a:pt x="8439657" y="3288248"/>
                  <a:pt x="8439489" y="3288253"/>
                  <a:pt x="8439321" y="3288305"/>
                </a:cubicBezTo>
                <a:cubicBezTo>
                  <a:pt x="8389046" y="3638399"/>
                  <a:pt x="8108007" y="3916971"/>
                  <a:pt x="7749156" y="3975903"/>
                </a:cubicBezTo>
                <a:lnTo>
                  <a:pt x="7749040" y="3977042"/>
                </a:lnTo>
                <a:cubicBezTo>
                  <a:pt x="7743729" y="3978045"/>
                  <a:pt x="7738400" y="3978986"/>
                  <a:pt x="7732823" y="3978570"/>
                </a:cubicBezTo>
                <a:cubicBezTo>
                  <a:pt x="7701651" y="3984080"/>
                  <a:pt x="7669771" y="3987038"/>
                  <a:pt x="7637396" y="3987561"/>
                </a:cubicBezTo>
                <a:lnTo>
                  <a:pt x="7620278" y="3989174"/>
                </a:lnTo>
                <a:lnTo>
                  <a:pt x="7620252" y="3988683"/>
                </a:lnTo>
                <a:lnTo>
                  <a:pt x="7619753" y="3988716"/>
                </a:lnTo>
                <a:cubicBezTo>
                  <a:pt x="7619187" y="3984944"/>
                  <a:pt x="7619160" y="3981158"/>
                  <a:pt x="7619160" y="3977366"/>
                </a:cubicBezTo>
                <a:cubicBezTo>
                  <a:pt x="7619160" y="3971728"/>
                  <a:pt x="7619219" y="3966104"/>
                  <a:pt x="7620531" y="3960518"/>
                </a:cubicBezTo>
                <a:cubicBezTo>
                  <a:pt x="7620488" y="3929436"/>
                  <a:pt x="7622938" y="3898794"/>
                  <a:pt x="7627995" y="3868787"/>
                </a:cubicBezTo>
                <a:lnTo>
                  <a:pt x="7628535" y="3862150"/>
                </a:lnTo>
                <a:cubicBezTo>
                  <a:pt x="7628704" y="3862145"/>
                  <a:pt x="7628873" y="3862140"/>
                  <a:pt x="7629040" y="3862087"/>
                </a:cubicBezTo>
                <a:cubicBezTo>
                  <a:pt x="7679317" y="3511992"/>
                  <a:pt x="7960356" y="3233421"/>
                  <a:pt x="8319206" y="3174489"/>
                </a:cubicBezTo>
                <a:lnTo>
                  <a:pt x="8319323" y="3173350"/>
                </a:lnTo>
                <a:cubicBezTo>
                  <a:pt x="8324632" y="3172348"/>
                  <a:pt x="8329960" y="3171407"/>
                  <a:pt x="8335536" y="3171823"/>
                </a:cubicBezTo>
                <a:cubicBezTo>
                  <a:pt x="8366719" y="3166310"/>
                  <a:pt x="8398612" y="3163352"/>
                  <a:pt x="8430998" y="3162829"/>
                </a:cubicBezTo>
                <a:close/>
                <a:moveTo>
                  <a:pt x="6769722" y="3161219"/>
                </a:moveTo>
                <a:lnTo>
                  <a:pt x="6786810" y="3162829"/>
                </a:lnTo>
                <a:cubicBezTo>
                  <a:pt x="6819195" y="3163352"/>
                  <a:pt x="6851088" y="3166310"/>
                  <a:pt x="6882271" y="3171823"/>
                </a:cubicBezTo>
                <a:cubicBezTo>
                  <a:pt x="6887847" y="3171407"/>
                  <a:pt x="6893175" y="3172348"/>
                  <a:pt x="6898484" y="3173350"/>
                </a:cubicBezTo>
                <a:lnTo>
                  <a:pt x="6898601" y="3174489"/>
                </a:lnTo>
                <a:cubicBezTo>
                  <a:pt x="7257451" y="3233421"/>
                  <a:pt x="7538490" y="3511992"/>
                  <a:pt x="7588766" y="3862087"/>
                </a:cubicBezTo>
                <a:cubicBezTo>
                  <a:pt x="7588934" y="3862140"/>
                  <a:pt x="7589103" y="3862145"/>
                  <a:pt x="7589272" y="3862150"/>
                </a:cubicBezTo>
                <a:lnTo>
                  <a:pt x="7589812" y="3868787"/>
                </a:lnTo>
                <a:cubicBezTo>
                  <a:pt x="7594869" y="3898794"/>
                  <a:pt x="7597319" y="3929436"/>
                  <a:pt x="7597276" y="3960518"/>
                </a:cubicBezTo>
                <a:cubicBezTo>
                  <a:pt x="7598588" y="3966104"/>
                  <a:pt x="7598647" y="3971728"/>
                  <a:pt x="7598647" y="3977366"/>
                </a:cubicBezTo>
                <a:cubicBezTo>
                  <a:pt x="7598647" y="3981158"/>
                  <a:pt x="7598620" y="3984944"/>
                  <a:pt x="7598054" y="3988716"/>
                </a:cubicBezTo>
                <a:lnTo>
                  <a:pt x="7597555" y="3988683"/>
                </a:lnTo>
                <a:lnTo>
                  <a:pt x="7597529" y="3989174"/>
                </a:lnTo>
                <a:lnTo>
                  <a:pt x="7580411" y="3987561"/>
                </a:lnTo>
                <a:cubicBezTo>
                  <a:pt x="7548036" y="3987038"/>
                  <a:pt x="7516156" y="3984080"/>
                  <a:pt x="7484984" y="3978570"/>
                </a:cubicBezTo>
                <a:cubicBezTo>
                  <a:pt x="7479407" y="3978986"/>
                  <a:pt x="7474078" y="3978045"/>
                  <a:pt x="7468767" y="3977042"/>
                </a:cubicBezTo>
                <a:lnTo>
                  <a:pt x="7468651" y="3975903"/>
                </a:lnTo>
                <a:cubicBezTo>
                  <a:pt x="7109800" y="3916971"/>
                  <a:pt x="6828761" y="3638399"/>
                  <a:pt x="6778486" y="3288305"/>
                </a:cubicBezTo>
                <a:cubicBezTo>
                  <a:pt x="6778318" y="3288253"/>
                  <a:pt x="6778150" y="3288248"/>
                  <a:pt x="6777980" y="3288243"/>
                </a:cubicBezTo>
                <a:lnTo>
                  <a:pt x="6777442" y="3281619"/>
                </a:lnTo>
                <a:cubicBezTo>
                  <a:pt x="6772383" y="3251607"/>
                  <a:pt x="6769933" y="3220958"/>
                  <a:pt x="6769975" y="3189869"/>
                </a:cubicBezTo>
                <a:cubicBezTo>
                  <a:pt x="6768663" y="3184286"/>
                  <a:pt x="6768604" y="3178663"/>
                  <a:pt x="6768604" y="3173027"/>
                </a:cubicBezTo>
                <a:lnTo>
                  <a:pt x="6769198" y="3161677"/>
                </a:lnTo>
                <a:lnTo>
                  <a:pt x="6769696" y="3161709"/>
                </a:lnTo>
                <a:close/>
                <a:moveTo>
                  <a:pt x="6755934" y="3161219"/>
                </a:moveTo>
                <a:lnTo>
                  <a:pt x="6755960" y="3161709"/>
                </a:lnTo>
                <a:lnTo>
                  <a:pt x="6756458" y="3161677"/>
                </a:lnTo>
                <a:lnTo>
                  <a:pt x="6757052" y="3173027"/>
                </a:lnTo>
                <a:cubicBezTo>
                  <a:pt x="6757052" y="3178663"/>
                  <a:pt x="6756994" y="3184286"/>
                  <a:pt x="6755682" y="3189869"/>
                </a:cubicBezTo>
                <a:cubicBezTo>
                  <a:pt x="6755724" y="3220958"/>
                  <a:pt x="6753273" y="3251607"/>
                  <a:pt x="6748215" y="3281619"/>
                </a:cubicBezTo>
                <a:lnTo>
                  <a:pt x="6747676" y="3288243"/>
                </a:lnTo>
                <a:cubicBezTo>
                  <a:pt x="6747507" y="3288248"/>
                  <a:pt x="6747338" y="3288253"/>
                  <a:pt x="6747171" y="3288305"/>
                </a:cubicBezTo>
                <a:cubicBezTo>
                  <a:pt x="6696895" y="3638399"/>
                  <a:pt x="6415856" y="3916971"/>
                  <a:pt x="6057005" y="3975903"/>
                </a:cubicBezTo>
                <a:lnTo>
                  <a:pt x="6056889" y="3977042"/>
                </a:lnTo>
                <a:cubicBezTo>
                  <a:pt x="6051578" y="3978045"/>
                  <a:pt x="6046249" y="3978986"/>
                  <a:pt x="6040672" y="3978570"/>
                </a:cubicBezTo>
                <a:cubicBezTo>
                  <a:pt x="6009500" y="3984080"/>
                  <a:pt x="5977620" y="3987038"/>
                  <a:pt x="5945246" y="3987561"/>
                </a:cubicBezTo>
                <a:lnTo>
                  <a:pt x="5928127" y="3989174"/>
                </a:lnTo>
                <a:lnTo>
                  <a:pt x="5928101" y="3988683"/>
                </a:lnTo>
                <a:lnTo>
                  <a:pt x="5927602" y="3988716"/>
                </a:lnTo>
                <a:cubicBezTo>
                  <a:pt x="5927036" y="3984944"/>
                  <a:pt x="5927009" y="3981158"/>
                  <a:pt x="5927009" y="3977366"/>
                </a:cubicBezTo>
                <a:cubicBezTo>
                  <a:pt x="5927009" y="3971728"/>
                  <a:pt x="5927068" y="3966104"/>
                  <a:pt x="5928380" y="3960518"/>
                </a:cubicBezTo>
                <a:cubicBezTo>
                  <a:pt x="5928338" y="3929436"/>
                  <a:pt x="5930787" y="3898794"/>
                  <a:pt x="5935844" y="3868787"/>
                </a:cubicBezTo>
                <a:lnTo>
                  <a:pt x="5936384" y="3862150"/>
                </a:lnTo>
                <a:cubicBezTo>
                  <a:pt x="5936553" y="3862145"/>
                  <a:pt x="5936722" y="3862140"/>
                  <a:pt x="5936890" y="3862087"/>
                </a:cubicBezTo>
                <a:cubicBezTo>
                  <a:pt x="5987166" y="3511992"/>
                  <a:pt x="6268205" y="3233421"/>
                  <a:pt x="6627056" y="3174489"/>
                </a:cubicBezTo>
                <a:lnTo>
                  <a:pt x="6627173" y="3173350"/>
                </a:lnTo>
                <a:cubicBezTo>
                  <a:pt x="6632481" y="3172348"/>
                  <a:pt x="6637809" y="3171407"/>
                  <a:pt x="6643385" y="3171823"/>
                </a:cubicBezTo>
                <a:cubicBezTo>
                  <a:pt x="6674569" y="3166310"/>
                  <a:pt x="6706461" y="3163352"/>
                  <a:pt x="6738847" y="3162829"/>
                </a:cubicBezTo>
                <a:close/>
                <a:moveTo>
                  <a:pt x="5077571" y="3161219"/>
                </a:moveTo>
                <a:lnTo>
                  <a:pt x="5094659" y="3162829"/>
                </a:lnTo>
                <a:cubicBezTo>
                  <a:pt x="5127044" y="3163352"/>
                  <a:pt x="5158937" y="3166310"/>
                  <a:pt x="5190120" y="3171823"/>
                </a:cubicBezTo>
                <a:cubicBezTo>
                  <a:pt x="5195696" y="3171407"/>
                  <a:pt x="5201024" y="3172348"/>
                  <a:pt x="5206334" y="3173350"/>
                </a:cubicBezTo>
                <a:lnTo>
                  <a:pt x="5206450" y="3174489"/>
                </a:lnTo>
                <a:cubicBezTo>
                  <a:pt x="5565300" y="3233421"/>
                  <a:pt x="5846339" y="3511992"/>
                  <a:pt x="5896616" y="3862087"/>
                </a:cubicBezTo>
                <a:cubicBezTo>
                  <a:pt x="5896783" y="3862140"/>
                  <a:pt x="5896953" y="3862145"/>
                  <a:pt x="5897121" y="3862150"/>
                </a:cubicBezTo>
                <a:lnTo>
                  <a:pt x="5897662" y="3868787"/>
                </a:lnTo>
                <a:cubicBezTo>
                  <a:pt x="5902718" y="3898794"/>
                  <a:pt x="5905168" y="3929436"/>
                  <a:pt x="5905126" y="3960518"/>
                </a:cubicBezTo>
                <a:cubicBezTo>
                  <a:pt x="5906438" y="3966104"/>
                  <a:pt x="5906496" y="3971728"/>
                  <a:pt x="5906496" y="3977366"/>
                </a:cubicBezTo>
                <a:cubicBezTo>
                  <a:pt x="5906496" y="3981158"/>
                  <a:pt x="5906469" y="3984944"/>
                  <a:pt x="5905903" y="3988716"/>
                </a:cubicBezTo>
                <a:lnTo>
                  <a:pt x="5905404" y="3988683"/>
                </a:lnTo>
                <a:lnTo>
                  <a:pt x="5905378" y="3989174"/>
                </a:lnTo>
                <a:lnTo>
                  <a:pt x="5888260" y="3987561"/>
                </a:lnTo>
                <a:cubicBezTo>
                  <a:pt x="5855886" y="3987038"/>
                  <a:pt x="5824005" y="3984080"/>
                  <a:pt x="5792833" y="3978570"/>
                </a:cubicBezTo>
                <a:cubicBezTo>
                  <a:pt x="5787256" y="3978986"/>
                  <a:pt x="5781927" y="3978045"/>
                  <a:pt x="5776617" y="3977042"/>
                </a:cubicBezTo>
                <a:lnTo>
                  <a:pt x="5776501" y="3975903"/>
                </a:lnTo>
                <a:cubicBezTo>
                  <a:pt x="5417649" y="3916971"/>
                  <a:pt x="5136610" y="3638399"/>
                  <a:pt x="5086335" y="3288305"/>
                </a:cubicBezTo>
                <a:cubicBezTo>
                  <a:pt x="5086167" y="3288253"/>
                  <a:pt x="5085999" y="3288248"/>
                  <a:pt x="5085830" y="3288243"/>
                </a:cubicBezTo>
                <a:lnTo>
                  <a:pt x="5085291" y="3281619"/>
                </a:lnTo>
                <a:cubicBezTo>
                  <a:pt x="5080233" y="3251607"/>
                  <a:pt x="5077782" y="3220958"/>
                  <a:pt x="5077824" y="3189869"/>
                </a:cubicBezTo>
                <a:cubicBezTo>
                  <a:pt x="5076512" y="3184286"/>
                  <a:pt x="5076453" y="3178663"/>
                  <a:pt x="5076453" y="3173027"/>
                </a:cubicBezTo>
                <a:lnTo>
                  <a:pt x="5077047" y="3161677"/>
                </a:lnTo>
                <a:lnTo>
                  <a:pt x="5077545" y="3161709"/>
                </a:lnTo>
                <a:close/>
                <a:moveTo>
                  <a:pt x="5063783" y="3161219"/>
                </a:moveTo>
                <a:lnTo>
                  <a:pt x="5063809" y="3161709"/>
                </a:lnTo>
                <a:lnTo>
                  <a:pt x="5064307" y="3161677"/>
                </a:lnTo>
                <a:lnTo>
                  <a:pt x="5064902" y="3173027"/>
                </a:lnTo>
                <a:cubicBezTo>
                  <a:pt x="5064902" y="3178663"/>
                  <a:pt x="5064842" y="3184286"/>
                  <a:pt x="5063530" y="3189869"/>
                </a:cubicBezTo>
                <a:cubicBezTo>
                  <a:pt x="5063572" y="3220958"/>
                  <a:pt x="5061122" y="3251607"/>
                  <a:pt x="5056063" y="3281619"/>
                </a:cubicBezTo>
                <a:lnTo>
                  <a:pt x="5055525" y="3288243"/>
                </a:lnTo>
                <a:cubicBezTo>
                  <a:pt x="5055355" y="3288248"/>
                  <a:pt x="5055187" y="3288253"/>
                  <a:pt x="5055019" y="3288305"/>
                </a:cubicBezTo>
                <a:cubicBezTo>
                  <a:pt x="5004744" y="3638399"/>
                  <a:pt x="4723705" y="3916971"/>
                  <a:pt x="4364853" y="3975903"/>
                </a:cubicBezTo>
                <a:lnTo>
                  <a:pt x="4364737" y="3977042"/>
                </a:lnTo>
                <a:cubicBezTo>
                  <a:pt x="4359427" y="3978045"/>
                  <a:pt x="4354098" y="3978986"/>
                  <a:pt x="4348521" y="3978570"/>
                </a:cubicBezTo>
                <a:cubicBezTo>
                  <a:pt x="4317350" y="3984080"/>
                  <a:pt x="4285468" y="3987038"/>
                  <a:pt x="4253094" y="3987561"/>
                </a:cubicBezTo>
                <a:lnTo>
                  <a:pt x="4235976" y="3989174"/>
                </a:lnTo>
                <a:lnTo>
                  <a:pt x="4235950" y="3988683"/>
                </a:lnTo>
                <a:lnTo>
                  <a:pt x="4235451" y="3988716"/>
                </a:lnTo>
                <a:cubicBezTo>
                  <a:pt x="4234885" y="3984944"/>
                  <a:pt x="4234858" y="3981158"/>
                  <a:pt x="4234858" y="3977366"/>
                </a:cubicBezTo>
                <a:cubicBezTo>
                  <a:pt x="4234858" y="3971728"/>
                  <a:pt x="4234916" y="3966104"/>
                  <a:pt x="4236228" y="3960518"/>
                </a:cubicBezTo>
                <a:cubicBezTo>
                  <a:pt x="4236186" y="3929436"/>
                  <a:pt x="4238636" y="3898794"/>
                  <a:pt x="4243692" y="3868787"/>
                </a:cubicBezTo>
                <a:lnTo>
                  <a:pt x="4244233" y="3862150"/>
                </a:lnTo>
                <a:cubicBezTo>
                  <a:pt x="4244401" y="3862145"/>
                  <a:pt x="4244571" y="3862140"/>
                  <a:pt x="4244738" y="3862087"/>
                </a:cubicBezTo>
                <a:cubicBezTo>
                  <a:pt x="4295015" y="3511992"/>
                  <a:pt x="4576054" y="3233421"/>
                  <a:pt x="4934904" y="3174489"/>
                </a:cubicBezTo>
                <a:lnTo>
                  <a:pt x="4935021" y="3173350"/>
                </a:lnTo>
                <a:cubicBezTo>
                  <a:pt x="4940330" y="3172348"/>
                  <a:pt x="4945658" y="3171407"/>
                  <a:pt x="4951234" y="3171823"/>
                </a:cubicBezTo>
                <a:cubicBezTo>
                  <a:pt x="4982417" y="3166310"/>
                  <a:pt x="5014310" y="3163352"/>
                  <a:pt x="5046695" y="3162829"/>
                </a:cubicBezTo>
                <a:close/>
                <a:moveTo>
                  <a:pt x="3385420" y="3161219"/>
                </a:moveTo>
                <a:lnTo>
                  <a:pt x="3402507" y="3162829"/>
                </a:lnTo>
                <a:cubicBezTo>
                  <a:pt x="3434893" y="3163352"/>
                  <a:pt x="3466785" y="3166310"/>
                  <a:pt x="3497969" y="3171823"/>
                </a:cubicBezTo>
                <a:cubicBezTo>
                  <a:pt x="3503545" y="3171407"/>
                  <a:pt x="3508873" y="3172348"/>
                  <a:pt x="3514181" y="3173350"/>
                </a:cubicBezTo>
                <a:lnTo>
                  <a:pt x="3514298" y="3174489"/>
                </a:lnTo>
                <a:cubicBezTo>
                  <a:pt x="3873149" y="3233421"/>
                  <a:pt x="4154188" y="3511992"/>
                  <a:pt x="4204464" y="3862087"/>
                </a:cubicBezTo>
                <a:cubicBezTo>
                  <a:pt x="4204632" y="3862140"/>
                  <a:pt x="4204801" y="3862145"/>
                  <a:pt x="4204970" y="3862150"/>
                </a:cubicBezTo>
                <a:lnTo>
                  <a:pt x="4205510" y="3868787"/>
                </a:lnTo>
                <a:cubicBezTo>
                  <a:pt x="4210567" y="3898794"/>
                  <a:pt x="4213016" y="3929436"/>
                  <a:pt x="4212974" y="3960518"/>
                </a:cubicBezTo>
                <a:cubicBezTo>
                  <a:pt x="4214286" y="3966104"/>
                  <a:pt x="4214345" y="3971728"/>
                  <a:pt x="4214345" y="3977366"/>
                </a:cubicBezTo>
                <a:cubicBezTo>
                  <a:pt x="4214345" y="3981158"/>
                  <a:pt x="4214318" y="3984944"/>
                  <a:pt x="4213752" y="3988716"/>
                </a:cubicBezTo>
                <a:lnTo>
                  <a:pt x="4213253" y="3988683"/>
                </a:lnTo>
                <a:lnTo>
                  <a:pt x="4213227" y="3989174"/>
                </a:lnTo>
                <a:lnTo>
                  <a:pt x="4196108" y="3987561"/>
                </a:lnTo>
                <a:cubicBezTo>
                  <a:pt x="4163734" y="3987038"/>
                  <a:pt x="4131854" y="3984080"/>
                  <a:pt x="4100682" y="3978570"/>
                </a:cubicBezTo>
                <a:cubicBezTo>
                  <a:pt x="4095105" y="3978986"/>
                  <a:pt x="4089776" y="3978045"/>
                  <a:pt x="4084465" y="3977042"/>
                </a:cubicBezTo>
                <a:lnTo>
                  <a:pt x="4084349" y="3975903"/>
                </a:lnTo>
                <a:cubicBezTo>
                  <a:pt x="3725498" y="3916971"/>
                  <a:pt x="3444459" y="3638399"/>
                  <a:pt x="3394183" y="3288305"/>
                </a:cubicBezTo>
                <a:cubicBezTo>
                  <a:pt x="3394016" y="3288253"/>
                  <a:pt x="3393847" y="3288248"/>
                  <a:pt x="3393678" y="3288243"/>
                </a:cubicBezTo>
                <a:lnTo>
                  <a:pt x="3393139" y="3281619"/>
                </a:lnTo>
                <a:cubicBezTo>
                  <a:pt x="3388081" y="3251607"/>
                  <a:pt x="3385630" y="3220958"/>
                  <a:pt x="3385672" y="3189869"/>
                </a:cubicBezTo>
                <a:cubicBezTo>
                  <a:pt x="3384360" y="3184286"/>
                  <a:pt x="3384302" y="3178663"/>
                  <a:pt x="3384302" y="3173027"/>
                </a:cubicBezTo>
                <a:lnTo>
                  <a:pt x="3384896" y="3161677"/>
                </a:lnTo>
                <a:lnTo>
                  <a:pt x="3385394" y="3161709"/>
                </a:lnTo>
                <a:close/>
                <a:moveTo>
                  <a:pt x="3371632" y="3161219"/>
                </a:moveTo>
                <a:lnTo>
                  <a:pt x="3371658" y="3161709"/>
                </a:lnTo>
                <a:lnTo>
                  <a:pt x="3372156" y="3161677"/>
                </a:lnTo>
                <a:lnTo>
                  <a:pt x="3372750" y="3173027"/>
                </a:lnTo>
                <a:cubicBezTo>
                  <a:pt x="3372750" y="3178663"/>
                  <a:pt x="3372691" y="3184286"/>
                  <a:pt x="3371379" y="3189869"/>
                </a:cubicBezTo>
                <a:cubicBezTo>
                  <a:pt x="3371421" y="3220958"/>
                  <a:pt x="3368971" y="3251607"/>
                  <a:pt x="3363912" y="3281619"/>
                </a:cubicBezTo>
                <a:lnTo>
                  <a:pt x="3363374" y="3288243"/>
                </a:lnTo>
                <a:cubicBezTo>
                  <a:pt x="3363204" y="3288248"/>
                  <a:pt x="3363036" y="3288253"/>
                  <a:pt x="3362868" y="3288305"/>
                </a:cubicBezTo>
                <a:cubicBezTo>
                  <a:pt x="3312593" y="3638399"/>
                  <a:pt x="3031554" y="3916971"/>
                  <a:pt x="2672703" y="3975903"/>
                </a:cubicBezTo>
                <a:lnTo>
                  <a:pt x="2672586" y="3977042"/>
                </a:lnTo>
                <a:cubicBezTo>
                  <a:pt x="2667276" y="3978045"/>
                  <a:pt x="2661947" y="3978986"/>
                  <a:pt x="2656370" y="3978570"/>
                </a:cubicBezTo>
                <a:cubicBezTo>
                  <a:pt x="2625198" y="3984080"/>
                  <a:pt x="2593318" y="3987038"/>
                  <a:pt x="2560943" y="3987561"/>
                </a:cubicBezTo>
                <a:lnTo>
                  <a:pt x="2543825" y="3989174"/>
                </a:lnTo>
                <a:lnTo>
                  <a:pt x="2543799" y="3988683"/>
                </a:lnTo>
                <a:lnTo>
                  <a:pt x="2543300" y="3988716"/>
                </a:lnTo>
                <a:cubicBezTo>
                  <a:pt x="2542734" y="3984944"/>
                  <a:pt x="2542707" y="3981158"/>
                  <a:pt x="2542707" y="3977366"/>
                </a:cubicBezTo>
                <a:cubicBezTo>
                  <a:pt x="2542707" y="3971728"/>
                  <a:pt x="2542765" y="3966104"/>
                  <a:pt x="2544077" y="3960518"/>
                </a:cubicBezTo>
                <a:cubicBezTo>
                  <a:pt x="2544035" y="3929436"/>
                  <a:pt x="2546485" y="3898794"/>
                  <a:pt x="2551541" y="3868787"/>
                </a:cubicBezTo>
                <a:lnTo>
                  <a:pt x="2552082" y="3862150"/>
                </a:lnTo>
                <a:cubicBezTo>
                  <a:pt x="2552250" y="3862145"/>
                  <a:pt x="2552420" y="3862140"/>
                  <a:pt x="2552587" y="3862087"/>
                </a:cubicBezTo>
                <a:cubicBezTo>
                  <a:pt x="2602864" y="3511992"/>
                  <a:pt x="2883903" y="3233421"/>
                  <a:pt x="3242753" y="3174489"/>
                </a:cubicBezTo>
                <a:lnTo>
                  <a:pt x="3242870" y="3173350"/>
                </a:lnTo>
                <a:cubicBezTo>
                  <a:pt x="3248179" y="3172348"/>
                  <a:pt x="3253507" y="3171407"/>
                  <a:pt x="3259083" y="3171823"/>
                </a:cubicBezTo>
                <a:cubicBezTo>
                  <a:pt x="3290266" y="3166310"/>
                  <a:pt x="3322159" y="3163352"/>
                  <a:pt x="3354544" y="3162829"/>
                </a:cubicBezTo>
                <a:close/>
                <a:moveTo>
                  <a:pt x="1693269" y="3161219"/>
                </a:moveTo>
                <a:lnTo>
                  <a:pt x="1710356" y="3162829"/>
                </a:lnTo>
                <a:cubicBezTo>
                  <a:pt x="1742742" y="3163352"/>
                  <a:pt x="1774634" y="3166310"/>
                  <a:pt x="1805818" y="3171823"/>
                </a:cubicBezTo>
                <a:cubicBezTo>
                  <a:pt x="1811394" y="3171407"/>
                  <a:pt x="1816722" y="3172348"/>
                  <a:pt x="1822030" y="3173350"/>
                </a:cubicBezTo>
                <a:lnTo>
                  <a:pt x="1822148" y="3174489"/>
                </a:lnTo>
                <a:cubicBezTo>
                  <a:pt x="2180998" y="3233421"/>
                  <a:pt x="2462037" y="3511992"/>
                  <a:pt x="2512313" y="3862087"/>
                </a:cubicBezTo>
                <a:cubicBezTo>
                  <a:pt x="2512481" y="3862140"/>
                  <a:pt x="2512650" y="3862145"/>
                  <a:pt x="2512819" y="3862150"/>
                </a:cubicBezTo>
                <a:lnTo>
                  <a:pt x="2513359" y="3868787"/>
                </a:lnTo>
                <a:cubicBezTo>
                  <a:pt x="2518416" y="3898794"/>
                  <a:pt x="2520865" y="3929436"/>
                  <a:pt x="2520823" y="3960518"/>
                </a:cubicBezTo>
                <a:cubicBezTo>
                  <a:pt x="2522135" y="3966104"/>
                  <a:pt x="2522194" y="3971728"/>
                  <a:pt x="2522194" y="3977366"/>
                </a:cubicBezTo>
                <a:cubicBezTo>
                  <a:pt x="2522194" y="3981158"/>
                  <a:pt x="2522167" y="3984944"/>
                  <a:pt x="2521601" y="3988716"/>
                </a:cubicBezTo>
                <a:lnTo>
                  <a:pt x="2521102" y="3988683"/>
                </a:lnTo>
                <a:lnTo>
                  <a:pt x="2521076" y="3989174"/>
                </a:lnTo>
                <a:lnTo>
                  <a:pt x="2503957" y="3987561"/>
                </a:lnTo>
                <a:cubicBezTo>
                  <a:pt x="2471583" y="3987038"/>
                  <a:pt x="2439703" y="3984080"/>
                  <a:pt x="2408531" y="3978570"/>
                </a:cubicBezTo>
                <a:cubicBezTo>
                  <a:pt x="2402954" y="3978986"/>
                  <a:pt x="2397625" y="3978045"/>
                  <a:pt x="2392314" y="3977042"/>
                </a:cubicBezTo>
                <a:lnTo>
                  <a:pt x="2392198" y="3975903"/>
                </a:lnTo>
                <a:cubicBezTo>
                  <a:pt x="2033347" y="3916971"/>
                  <a:pt x="1752308" y="3638399"/>
                  <a:pt x="1702032" y="3288305"/>
                </a:cubicBezTo>
                <a:cubicBezTo>
                  <a:pt x="1701865" y="3288253"/>
                  <a:pt x="1701696" y="3288248"/>
                  <a:pt x="1701527" y="3288243"/>
                </a:cubicBezTo>
                <a:lnTo>
                  <a:pt x="1700989" y="3281619"/>
                </a:lnTo>
                <a:cubicBezTo>
                  <a:pt x="1695930" y="3251607"/>
                  <a:pt x="1693479" y="3220958"/>
                  <a:pt x="1693521" y="3189869"/>
                </a:cubicBezTo>
                <a:cubicBezTo>
                  <a:pt x="1692209" y="3184286"/>
                  <a:pt x="1692151" y="3178663"/>
                  <a:pt x="1692151" y="3173027"/>
                </a:cubicBezTo>
                <a:lnTo>
                  <a:pt x="1692745" y="3161677"/>
                </a:lnTo>
                <a:lnTo>
                  <a:pt x="1693243" y="3161709"/>
                </a:lnTo>
                <a:close/>
                <a:moveTo>
                  <a:pt x="1679481" y="3161219"/>
                </a:moveTo>
                <a:lnTo>
                  <a:pt x="1679507" y="3161709"/>
                </a:lnTo>
                <a:lnTo>
                  <a:pt x="1680005" y="3161677"/>
                </a:lnTo>
                <a:lnTo>
                  <a:pt x="1680599" y="3173027"/>
                </a:lnTo>
                <a:cubicBezTo>
                  <a:pt x="1680599" y="3178663"/>
                  <a:pt x="1680540" y="3184286"/>
                  <a:pt x="1679228" y="3189869"/>
                </a:cubicBezTo>
                <a:cubicBezTo>
                  <a:pt x="1679270" y="3220958"/>
                  <a:pt x="1676820" y="3251607"/>
                  <a:pt x="1671761" y="3281619"/>
                </a:cubicBezTo>
                <a:lnTo>
                  <a:pt x="1671223" y="3288243"/>
                </a:lnTo>
                <a:cubicBezTo>
                  <a:pt x="1671053" y="3288248"/>
                  <a:pt x="1670885" y="3288253"/>
                  <a:pt x="1670717" y="3288305"/>
                </a:cubicBezTo>
                <a:cubicBezTo>
                  <a:pt x="1620442" y="3638399"/>
                  <a:pt x="1339403" y="3916971"/>
                  <a:pt x="980552" y="3975903"/>
                </a:cubicBezTo>
                <a:lnTo>
                  <a:pt x="980435" y="3977042"/>
                </a:lnTo>
                <a:cubicBezTo>
                  <a:pt x="975125" y="3978045"/>
                  <a:pt x="969796" y="3978986"/>
                  <a:pt x="964219" y="3978570"/>
                </a:cubicBezTo>
                <a:cubicBezTo>
                  <a:pt x="933047" y="3984080"/>
                  <a:pt x="901167" y="3987038"/>
                  <a:pt x="868792" y="3987561"/>
                </a:cubicBezTo>
                <a:lnTo>
                  <a:pt x="851674" y="3989174"/>
                </a:lnTo>
                <a:lnTo>
                  <a:pt x="851648" y="3988683"/>
                </a:lnTo>
                <a:lnTo>
                  <a:pt x="851149" y="3988716"/>
                </a:lnTo>
                <a:cubicBezTo>
                  <a:pt x="850583" y="3984944"/>
                  <a:pt x="850556" y="3981158"/>
                  <a:pt x="850556" y="3977366"/>
                </a:cubicBezTo>
                <a:cubicBezTo>
                  <a:pt x="850556" y="3971728"/>
                  <a:pt x="850614" y="3966104"/>
                  <a:pt x="851926" y="3960518"/>
                </a:cubicBezTo>
                <a:cubicBezTo>
                  <a:pt x="851884" y="3929436"/>
                  <a:pt x="854334" y="3898794"/>
                  <a:pt x="859390" y="3868787"/>
                </a:cubicBezTo>
                <a:lnTo>
                  <a:pt x="859931" y="3862150"/>
                </a:lnTo>
                <a:cubicBezTo>
                  <a:pt x="860099" y="3862145"/>
                  <a:pt x="860269" y="3862140"/>
                  <a:pt x="860436" y="3862087"/>
                </a:cubicBezTo>
                <a:cubicBezTo>
                  <a:pt x="910713" y="3511992"/>
                  <a:pt x="1191752" y="3233421"/>
                  <a:pt x="1550602" y="3174489"/>
                </a:cubicBezTo>
                <a:lnTo>
                  <a:pt x="1550719" y="3173350"/>
                </a:lnTo>
                <a:cubicBezTo>
                  <a:pt x="1556028" y="3172348"/>
                  <a:pt x="1561356" y="3171407"/>
                  <a:pt x="1566932" y="3171823"/>
                </a:cubicBezTo>
                <a:cubicBezTo>
                  <a:pt x="1598115" y="3166310"/>
                  <a:pt x="1630008" y="3163352"/>
                  <a:pt x="1662393" y="3162829"/>
                </a:cubicBezTo>
                <a:close/>
                <a:moveTo>
                  <a:pt x="1118" y="3161219"/>
                </a:moveTo>
                <a:lnTo>
                  <a:pt x="18205" y="3162829"/>
                </a:lnTo>
                <a:cubicBezTo>
                  <a:pt x="50591" y="3163352"/>
                  <a:pt x="82483" y="3166310"/>
                  <a:pt x="113667" y="3171823"/>
                </a:cubicBezTo>
                <a:cubicBezTo>
                  <a:pt x="119243" y="3171407"/>
                  <a:pt x="124571" y="3172348"/>
                  <a:pt x="129879" y="3173350"/>
                </a:cubicBezTo>
                <a:lnTo>
                  <a:pt x="129997" y="3174489"/>
                </a:lnTo>
                <a:cubicBezTo>
                  <a:pt x="488847" y="3233421"/>
                  <a:pt x="769886" y="3511992"/>
                  <a:pt x="820162" y="3862087"/>
                </a:cubicBezTo>
                <a:cubicBezTo>
                  <a:pt x="820330" y="3862140"/>
                  <a:pt x="820499" y="3862145"/>
                  <a:pt x="820668" y="3862150"/>
                </a:cubicBezTo>
                <a:lnTo>
                  <a:pt x="821208" y="3868787"/>
                </a:lnTo>
                <a:cubicBezTo>
                  <a:pt x="826265" y="3898794"/>
                  <a:pt x="828714" y="3929436"/>
                  <a:pt x="828672" y="3960518"/>
                </a:cubicBezTo>
                <a:cubicBezTo>
                  <a:pt x="829984" y="3966104"/>
                  <a:pt x="830043" y="3971728"/>
                  <a:pt x="830043" y="3977366"/>
                </a:cubicBezTo>
                <a:cubicBezTo>
                  <a:pt x="830043" y="3981158"/>
                  <a:pt x="830016" y="3984944"/>
                  <a:pt x="829450" y="3988716"/>
                </a:cubicBezTo>
                <a:lnTo>
                  <a:pt x="828951" y="3988683"/>
                </a:lnTo>
                <a:lnTo>
                  <a:pt x="828925" y="3989174"/>
                </a:lnTo>
                <a:lnTo>
                  <a:pt x="811806" y="3987561"/>
                </a:lnTo>
                <a:cubicBezTo>
                  <a:pt x="779432" y="3987038"/>
                  <a:pt x="747552" y="3984080"/>
                  <a:pt x="716380" y="3978570"/>
                </a:cubicBezTo>
                <a:cubicBezTo>
                  <a:pt x="710803" y="3978986"/>
                  <a:pt x="705474" y="3978045"/>
                  <a:pt x="700163" y="3977042"/>
                </a:cubicBezTo>
                <a:lnTo>
                  <a:pt x="700047" y="3975903"/>
                </a:lnTo>
                <a:cubicBezTo>
                  <a:pt x="341196" y="3916971"/>
                  <a:pt x="60157" y="3638399"/>
                  <a:pt x="9881" y="3288305"/>
                </a:cubicBezTo>
                <a:cubicBezTo>
                  <a:pt x="9714" y="3288253"/>
                  <a:pt x="9545" y="3288248"/>
                  <a:pt x="9376" y="3288243"/>
                </a:cubicBezTo>
                <a:lnTo>
                  <a:pt x="8837" y="3281619"/>
                </a:lnTo>
                <a:cubicBezTo>
                  <a:pt x="3779" y="3251607"/>
                  <a:pt x="1328" y="3220958"/>
                  <a:pt x="1370" y="3189869"/>
                </a:cubicBezTo>
                <a:cubicBezTo>
                  <a:pt x="58" y="3184286"/>
                  <a:pt x="0" y="3178663"/>
                  <a:pt x="0" y="3173027"/>
                </a:cubicBezTo>
                <a:lnTo>
                  <a:pt x="594" y="3161677"/>
                </a:lnTo>
                <a:lnTo>
                  <a:pt x="1092" y="3161709"/>
                </a:lnTo>
                <a:close/>
                <a:moveTo>
                  <a:pt x="7762529" y="2447425"/>
                </a:moveTo>
                <a:cubicBezTo>
                  <a:pt x="7815805" y="2718331"/>
                  <a:pt x="8030648" y="2933128"/>
                  <a:pt x="8305838" y="2992271"/>
                </a:cubicBezTo>
                <a:cubicBezTo>
                  <a:pt x="8252563" y="2721365"/>
                  <a:pt x="8037719" y="2506568"/>
                  <a:pt x="7762529" y="2447425"/>
                </a:cubicBezTo>
                <a:close/>
                <a:moveTo>
                  <a:pt x="7455280" y="2447425"/>
                </a:moveTo>
                <a:cubicBezTo>
                  <a:pt x="7180090" y="2506568"/>
                  <a:pt x="6965246" y="2721365"/>
                  <a:pt x="6911971" y="2992271"/>
                </a:cubicBezTo>
                <a:cubicBezTo>
                  <a:pt x="7187161" y="2933128"/>
                  <a:pt x="7402004" y="2718331"/>
                  <a:pt x="7455280" y="2447425"/>
                </a:cubicBezTo>
                <a:close/>
                <a:moveTo>
                  <a:pt x="6070378" y="2447425"/>
                </a:moveTo>
                <a:cubicBezTo>
                  <a:pt x="6123654" y="2718331"/>
                  <a:pt x="6338497" y="2933128"/>
                  <a:pt x="6613687" y="2992271"/>
                </a:cubicBezTo>
                <a:cubicBezTo>
                  <a:pt x="6560412" y="2721365"/>
                  <a:pt x="6345568" y="2506568"/>
                  <a:pt x="6070378" y="2447425"/>
                </a:cubicBezTo>
                <a:close/>
                <a:moveTo>
                  <a:pt x="5763129" y="2447425"/>
                </a:moveTo>
                <a:cubicBezTo>
                  <a:pt x="5487939" y="2506568"/>
                  <a:pt x="5273095" y="2721365"/>
                  <a:pt x="5219820" y="2992271"/>
                </a:cubicBezTo>
                <a:cubicBezTo>
                  <a:pt x="5495010" y="2933128"/>
                  <a:pt x="5709853" y="2718331"/>
                  <a:pt x="5763129" y="2447425"/>
                </a:cubicBezTo>
                <a:close/>
                <a:moveTo>
                  <a:pt x="4378227" y="2447425"/>
                </a:moveTo>
                <a:cubicBezTo>
                  <a:pt x="4431503" y="2718331"/>
                  <a:pt x="4646346" y="2933128"/>
                  <a:pt x="4921536" y="2992271"/>
                </a:cubicBezTo>
                <a:cubicBezTo>
                  <a:pt x="4868261" y="2721365"/>
                  <a:pt x="4653417" y="2506568"/>
                  <a:pt x="4378227" y="2447425"/>
                </a:cubicBezTo>
                <a:close/>
                <a:moveTo>
                  <a:pt x="4070978" y="2447425"/>
                </a:moveTo>
                <a:cubicBezTo>
                  <a:pt x="3795788" y="2506568"/>
                  <a:pt x="3580944" y="2721365"/>
                  <a:pt x="3527669" y="2992271"/>
                </a:cubicBezTo>
                <a:cubicBezTo>
                  <a:pt x="3802859" y="2933128"/>
                  <a:pt x="4017702" y="2718331"/>
                  <a:pt x="4070978" y="2447425"/>
                </a:cubicBezTo>
                <a:close/>
                <a:moveTo>
                  <a:pt x="2686076" y="2447425"/>
                </a:moveTo>
                <a:cubicBezTo>
                  <a:pt x="2739352" y="2718331"/>
                  <a:pt x="2954195" y="2933128"/>
                  <a:pt x="3229385" y="2992271"/>
                </a:cubicBezTo>
                <a:cubicBezTo>
                  <a:pt x="3176110" y="2721365"/>
                  <a:pt x="2961266" y="2506568"/>
                  <a:pt x="2686076" y="2447425"/>
                </a:cubicBezTo>
                <a:close/>
                <a:moveTo>
                  <a:pt x="2378827" y="2447425"/>
                </a:moveTo>
                <a:cubicBezTo>
                  <a:pt x="2103637" y="2506568"/>
                  <a:pt x="1888793" y="2721365"/>
                  <a:pt x="1835518" y="2992271"/>
                </a:cubicBezTo>
                <a:cubicBezTo>
                  <a:pt x="2110708" y="2933128"/>
                  <a:pt x="2325551" y="2718331"/>
                  <a:pt x="2378827" y="2447425"/>
                </a:cubicBezTo>
                <a:close/>
                <a:moveTo>
                  <a:pt x="993925" y="2447425"/>
                </a:moveTo>
                <a:cubicBezTo>
                  <a:pt x="1047201" y="2718331"/>
                  <a:pt x="1262044" y="2933128"/>
                  <a:pt x="1537234" y="2992271"/>
                </a:cubicBezTo>
                <a:cubicBezTo>
                  <a:pt x="1483959" y="2721365"/>
                  <a:pt x="1269115" y="2506568"/>
                  <a:pt x="993925" y="2447425"/>
                </a:cubicBezTo>
                <a:close/>
                <a:moveTo>
                  <a:pt x="686676" y="2447425"/>
                </a:moveTo>
                <a:cubicBezTo>
                  <a:pt x="411486" y="2506568"/>
                  <a:pt x="196642" y="2721365"/>
                  <a:pt x="143367" y="2992271"/>
                </a:cubicBezTo>
                <a:cubicBezTo>
                  <a:pt x="418557" y="2933128"/>
                  <a:pt x="633400" y="2718331"/>
                  <a:pt x="686676" y="2447425"/>
                </a:cubicBezTo>
                <a:close/>
                <a:moveTo>
                  <a:pt x="9139239" y="2321311"/>
                </a:moveTo>
                <a:lnTo>
                  <a:pt x="9139239" y="2449820"/>
                </a:lnTo>
                <a:lnTo>
                  <a:pt x="9047261" y="2476706"/>
                </a:lnTo>
                <a:cubicBezTo>
                  <a:pt x="8821055" y="2561144"/>
                  <a:pt x="8650738" y="2755228"/>
                  <a:pt x="8604122" y="2992271"/>
                </a:cubicBezTo>
                <a:cubicBezTo>
                  <a:pt x="8844913" y="2940521"/>
                  <a:pt x="9039501" y="2769598"/>
                  <a:pt x="9120077" y="2546190"/>
                </a:cubicBezTo>
                <a:lnTo>
                  <a:pt x="9139239" y="2477003"/>
                </a:lnTo>
                <a:lnTo>
                  <a:pt x="9139239" y="2782562"/>
                </a:lnTo>
                <a:lnTo>
                  <a:pt x="9135069" y="2789374"/>
                </a:lnTo>
                <a:cubicBezTo>
                  <a:pt x="9008919" y="2963003"/>
                  <a:pt x="8815033" y="3086603"/>
                  <a:pt x="8590751" y="3123727"/>
                </a:cubicBezTo>
                <a:lnTo>
                  <a:pt x="8590635" y="3124875"/>
                </a:lnTo>
                <a:cubicBezTo>
                  <a:pt x="8585324" y="3125886"/>
                  <a:pt x="8579995" y="3126834"/>
                  <a:pt x="8574418" y="3126415"/>
                </a:cubicBezTo>
                <a:cubicBezTo>
                  <a:pt x="8543246" y="3131969"/>
                  <a:pt x="8511366" y="3134950"/>
                  <a:pt x="8478991" y="3135477"/>
                </a:cubicBezTo>
                <a:lnTo>
                  <a:pt x="8461873" y="3137103"/>
                </a:lnTo>
                <a:lnTo>
                  <a:pt x="8461847" y="3136608"/>
                </a:lnTo>
                <a:lnTo>
                  <a:pt x="8461348" y="3136641"/>
                </a:lnTo>
                <a:cubicBezTo>
                  <a:pt x="8460782" y="3132839"/>
                  <a:pt x="8460755" y="3129023"/>
                  <a:pt x="8460755" y="3125201"/>
                </a:cubicBezTo>
                <a:cubicBezTo>
                  <a:pt x="8460755" y="3119519"/>
                  <a:pt x="8460814" y="3113850"/>
                  <a:pt x="8462126" y="3108220"/>
                </a:cubicBezTo>
                <a:cubicBezTo>
                  <a:pt x="8462083" y="3076892"/>
                  <a:pt x="8464533" y="3046007"/>
                  <a:pt x="8469590" y="3015763"/>
                </a:cubicBezTo>
                <a:lnTo>
                  <a:pt x="8470130" y="3009073"/>
                </a:lnTo>
                <a:cubicBezTo>
                  <a:pt x="8470299" y="3009068"/>
                  <a:pt x="8470468" y="3009063"/>
                  <a:pt x="8470636" y="3009010"/>
                </a:cubicBezTo>
                <a:cubicBezTo>
                  <a:pt x="8514628" y="2700252"/>
                  <a:pt x="8735297" y="2446688"/>
                  <a:pt x="9030178" y="2348329"/>
                </a:cubicBezTo>
                <a:close/>
                <a:moveTo>
                  <a:pt x="7620280" y="2302594"/>
                </a:moveTo>
                <a:lnTo>
                  <a:pt x="7637367" y="2304217"/>
                </a:lnTo>
                <a:cubicBezTo>
                  <a:pt x="7669753" y="2304744"/>
                  <a:pt x="7701646" y="2307725"/>
                  <a:pt x="7732829" y="2313282"/>
                </a:cubicBezTo>
                <a:cubicBezTo>
                  <a:pt x="7738405" y="2312863"/>
                  <a:pt x="7743733" y="2313811"/>
                  <a:pt x="7749042" y="2314821"/>
                </a:cubicBezTo>
                <a:lnTo>
                  <a:pt x="7749159" y="2315969"/>
                </a:lnTo>
                <a:cubicBezTo>
                  <a:pt x="8108009" y="2375367"/>
                  <a:pt x="8389048" y="2656144"/>
                  <a:pt x="8439324" y="3009010"/>
                </a:cubicBezTo>
                <a:cubicBezTo>
                  <a:pt x="8439492" y="3009063"/>
                  <a:pt x="8439661" y="3009068"/>
                  <a:pt x="8439830" y="3009073"/>
                </a:cubicBezTo>
                <a:lnTo>
                  <a:pt x="8440370" y="3015763"/>
                </a:lnTo>
                <a:cubicBezTo>
                  <a:pt x="8445427" y="3046007"/>
                  <a:pt x="8447877" y="3076892"/>
                  <a:pt x="8447834" y="3108220"/>
                </a:cubicBezTo>
                <a:cubicBezTo>
                  <a:pt x="8449146" y="3113850"/>
                  <a:pt x="8449205" y="3119519"/>
                  <a:pt x="8449205" y="3125201"/>
                </a:cubicBezTo>
                <a:cubicBezTo>
                  <a:pt x="8449205" y="3129023"/>
                  <a:pt x="8449178" y="3132839"/>
                  <a:pt x="8448612" y="3136641"/>
                </a:cubicBezTo>
                <a:lnTo>
                  <a:pt x="8448113" y="3136608"/>
                </a:lnTo>
                <a:lnTo>
                  <a:pt x="8448087" y="3137103"/>
                </a:lnTo>
                <a:lnTo>
                  <a:pt x="8430969" y="3135477"/>
                </a:lnTo>
                <a:cubicBezTo>
                  <a:pt x="8398594" y="3134950"/>
                  <a:pt x="8366714" y="3131969"/>
                  <a:pt x="8335542" y="3126415"/>
                </a:cubicBezTo>
                <a:cubicBezTo>
                  <a:pt x="8329965" y="3126834"/>
                  <a:pt x="8324636" y="3125886"/>
                  <a:pt x="8319325" y="3124875"/>
                </a:cubicBezTo>
                <a:lnTo>
                  <a:pt x="8319209" y="3123727"/>
                </a:lnTo>
                <a:cubicBezTo>
                  <a:pt x="7960358" y="3064328"/>
                  <a:pt x="7679319" y="2783551"/>
                  <a:pt x="7629044" y="2430686"/>
                </a:cubicBezTo>
                <a:cubicBezTo>
                  <a:pt x="7628876" y="2430633"/>
                  <a:pt x="7628708" y="2430628"/>
                  <a:pt x="7628538" y="2430623"/>
                </a:cubicBezTo>
                <a:lnTo>
                  <a:pt x="7628000" y="2423947"/>
                </a:lnTo>
                <a:cubicBezTo>
                  <a:pt x="7622941" y="2393697"/>
                  <a:pt x="7620490" y="2362806"/>
                  <a:pt x="7620533" y="2331471"/>
                </a:cubicBezTo>
                <a:cubicBezTo>
                  <a:pt x="7619221" y="2325843"/>
                  <a:pt x="7619162" y="2320176"/>
                  <a:pt x="7619162" y="2314495"/>
                </a:cubicBezTo>
                <a:lnTo>
                  <a:pt x="7619756" y="2303055"/>
                </a:lnTo>
                <a:lnTo>
                  <a:pt x="7620254" y="2303088"/>
                </a:lnTo>
                <a:close/>
                <a:moveTo>
                  <a:pt x="7597529" y="2302594"/>
                </a:moveTo>
                <a:lnTo>
                  <a:pt x="7597555" y="2303088"/>
                </a:lnTo>
                <a:lnTo>
                  <a:pt x="7598053" y="2303055"/>
                </a:lnTo>
                <a:lnTo>
                  <a:pt x="7598647" y="2314495"/>
                </a:lnTo>
                <a:cubicBezTo>
                  <a:pt x="7598647" y="2320176"/>
                  <a:pt x="7598588" y="2325843"/>
                  <a:pt x="7597276" y="2331471"/>
                </a:cubicBezTo>
                <a:cubicBezTo>
                  <a:pt x="7597319" y="2362806"/>
                  <a:pt x="7594868" y="2393697"/>
                  <a:pt x="7589809" y="2423947"/>
                </a:cubicBezTo>
                <a:lnTo>
                  <a:pt x="7589271" y="2430623"/>
                </a:lnTo>
                <a:cubicBezTo>
                  <a:pt x="7589101" y="2430628"/>
                  <a:pt x="7588933" y="2430633"/>
                  <a:pt x="7588765" y="2430686"/>
                </a:cubicBezTo>
                <a:cubicBezTo>
                  <a:pt x="7538490" y="2783551"/>
                  <a:pt x="7257451" y="3064328"/>
                  <a:pt x="6898600" y="3123727"/>
                </a:cubicBezTo>
                <a:lnTo>
                  <a:pt x="6898484" y="3124875"/>
                </a:lnTo>
                <a:cubicBezTo>
                  <a:pt x="6893173" y="3125886"/>
                  <a:pt x="6887844" y="3126834"/>
                  <a:pt x="6882267" y="3126415"/>
                </a:cubicBezTo>
                <a:cubicBezTo>
                  <a:pt x="6851095" y="3131969"/>
                  <a:pt x="6819215" y="3134950"/>
                  <a:pt x="6786841" y="3135477"/>
                </a:cubicBezTo>
                <a:lnTo>
                  <a:pt x="6769722" y="3137103"/>
                </a:lnTo>
                <a:lnTo>
                  <a:pt x="6769696" y="3136608"/>
                </a:lnTo>
                <a:lnTo>
                  <a:pt x="6769197" y="3136641"/>
                </a:lnTo>
                <a:cubicBezTo>
                  <a:pt x="6768631" y="3132839"/>
                  <a:pt x="6768604" y="3129023"/>
                  <a:pt x="6768604" y="3125201"/>
                </a:cubicBezTo>
                <a:cubicBezTo>
                  <a:pt x="6768604" y="3119519"/>
                  <a:pt x="6768663" y="3113850"/>
                  <a:pt x="6769975" y="3108220"/>
                </a:cubicBezTo>
                <a:cubicBezTo>
                  <a:pt x="6769933" y="3076892"/>
                  <a:pt x="6772382" y="3046007"/>
                  <a:pt x="6777439" y="3015763"/>
                </a:cubicBezTo>
                <a:lnTo>
                  <a:pt x="6777979" y="3009073"/>
                </a:lnTo>
                <a:cubicBezTo>
                  <a:pt x="6778148" y="3009068"/>
                  <a:pt x="6778317" y="3009063"/>
                  <a:pt x="6778485" y="3009010"/>
                </a:cubicBezTo>
                <a:cubicBezTo>
                  <a:pt x="6828761" y="2656144"/>
                  <a:pt x="7109800" y="2375367"/>
                  <a:pt x="7468650" y="2315969"/>
                </a:cubicBezTo>
                <a:lnTo>
                  <a:pt x="7468767" y="2314821"/>
                </a:lnTo>
                <a:cubicBezTo>
                  <a:pt x="7474076" y="2313811"/>
                  <a:pt x="7479404" y="2312863"/>
                  <a:pt x="7484980" y="2313282"/>
                </a:cubicBezTo>
                <a:cubicBezTo>
                  <a:pt x="7516163" y="2307725"/>
                  <a:pt x="7548056" y="2304744"/>
                  <a:pt x="7580442" y="2304217"/>
                </a:cubicBezTo>
                <a:close/>
                <a:moveTo>
                  <a:pt x="5928129" y="2302594"/>
                </a:moveTo>
                <a:lnTo>
                  <a:pt x="5945217" y="2304217"/>
                </a:lnTo>
                <a:cubicBezTo>
                  <a:pt x="5977602" y="2304744"/>
                  <a:pt x="6009495" y="2307725"/>
                  <a:pt x="6040678" y="2313282"/>
                </a:cubicBezTo>
                <a:cubicBezTo>
                  <a:pt x="6046254" y="2312863"/>
                  <a:pt x="6051582" y="2313811"/>
                  <a:pt x="6056891" y="2314821"/>
                </a:cubicBezTo>
                <a:lnTo>
                  <a:pt x="6057008" y="2315969"/>
                </a:lnTo>
                <a:cubicBezTo>
                  <a:pt x="6415858" y="2375367"/>
                  <a:pt x="6696897" y="2656144"/>
                  <a:pt x="6747174" y="3009010"/>
                </a:cubicBezTo>
                <a:cubicBezTo>
                  <a:pt x="6747341" y="3009063"/>
                  <a:pt x="6747511" y="3009068"/>
                  <a:pt x="6747679" y="3009073"/>
                </a:cubicBezTo>
                <a:lnTo>
                  <a:pt x="6748220" y="3015763"/>
                </a:lnTo>
                <a:cubicBezTo>
                  <a:pt x="6753276" y="3046007"/>
                  <a:pt x="6755726" y="3076892"/>
                  <a:pt x="6755684" y="3108220"/>
                </a:cubicBezTo>
                <a:cubicBezTo>
                  <a:pt x="6756996" y="3113850"/>
                  <a:pt x="6757054" y="3119519"/>
                  <a:pt x="6757054" y="3125201"/>
                </a:cubicBezTo>
                <a:cubicBezTo>
                  <a:pt x="6757054" y="3129023"/>
                  <a:pt x="6757027" y="3132839"/>
                  <a:pt x="6756461" y="3136641"/>
                </a:cubicBezTo>
                <a:lnTo>
                  <a:pt x="6755962" y="3136608"/>
                </a:lnTo>
                <a:lnTo>
                  <a:pt x="6755936" y="3137103"/>
                </a:lnTo>
                <a:lnTo>
                  <a:pt x="6738818" y="3135477"/>
                </a:lnTo>
                <a:cubicBezTo>
                  <a:pt x="6706444" y="3134950"/>
                  <a:pt x="6674563" y="3131969"/>
                  <a:pt x="6643391" y="3126415"/>
                </a:cubicBezTo>
                <a:cubicBezTo>
                  <a:pt x="6637814" y="3126834"/>
                  <a:pt x="6632485" y="3125886"/>
                  <a:pt x="6627175" y="3124875"/>
                </a:cubicBezTo>
                <a:lnTo>
                  <a:pt x="6627059" y="3123727"/>
                </a:lnTo>
                <a:cubicBezTo>
                  <a:pt x="6268207" y="3064328"/>
                  <a:pt x="5987168" y="2783551"/>
                  <a:pt x="5936893" y="2430686"/>
                </a:cubicBezTo>
                <a:cubicBezTo>
                  <a:pt x="5936725" y="2430633"/>
                  <a:pt x="5936557" y="2430628"/>
                  <a:pt x="5936387" y="2430623"/>
                </a:cubicBezTo>
                <a:lnTo>
                  <a:pt x="5935849" y="2423947"/>
                </a:lnTo>
                <a:cubicBezTo>
                  <a:pt x="5930790" y="2393697"/>
                  <a:pt x="5928340" y="2362806"/>
                  <a:pt x="5928382" y="2331471"/>
                </a:cubicBezTo>
                <a:cubicBezTo>
                  <a:pt x="5927070" y="2325843"/>
                  <a:pt x="5927011" y="2320176"/>
                  <a:pt x="5927011" y="2314495"/>
                </a:cubicBezTo>
                <a:lnTo>
                  <a:pt x="5927605" y="2303055"/>
                </a:lnTo>
                <a:lnTo>
                  <a:pt x="5928103" y="2303088"/>
                </a:lnTo>
                <a:close/>
                <a:moveTo>
                  <a:pt x="5905378" y="2302594"/>
                </a:moveTo>
                <a:lnTo>
                  <a:pt x="5905404" y="2303088"/>
                </a:lnTo>
                <a:lnTo>
                  <a:pt x="5905902" y="2303055"/>
                </a:lnTo>
                <a:lnTo>
                  <a:pt x="5906496" y="2314495"/>
                </a:lnTo>
                <a:cubicBezTo>
                  <a:pt x="5906496" y="2320176"/>
                  <a:pt x="5906438" y="2325843"/>
                  <a:pt x="5905126" y="2331471"/>
                </a:cubicBezTo>
                <a:cubicBezTo>
                  <a:pt x="5905168" y="2362806"/>
                  <a:pt x="5902717" y="2393697"/>
                  <a:pt x="5897659" y="2423947"/>
                </a:cubicBezTo>
                <a:lnTo>
                  <a:pt x="5897120" y="2430623"/>
                </a:lnTo>
                <a:cubicBezTo>
                  <a:pt x="5896951" y="2430628"/>
                  <a:pt x="5896782" y="2430633"/>
                  <a:pt x="5896615" y="2430686"/>
                </a:cubicBezTo>
                <a:cubicBezTo>
                  <a:pt x="5846339" y="2783551"/>
                  <a:pt x="5565300" y="3064328"/>
                  <a:pt x="5206449" y="3123727"/>
                </a:cubicBezTo>
                <a:lnTo>
                  <a:pt x="5206334" y="3124875"/>
                </a:lnTo>
                <a:cubicBezTo>
                  <a:pt x="5201022" y="3125886"/>
                  <a:pt x="5195693" y="3126834"/>
                  <a:pt x="5190116" y="3126415"/>
                </a:cubicBezTo>
                <a:cubicBezTo>
                  <a:pt x="5158944" y="3131969"/>
                  <a:pt x="5127065" y="3134950"/>
                  <a:pt x="5094690" y="3135477"/>
                </a:cubicBezTo>
                <a:lnTo>
                  <a:pt x="5077571" y="3137103"/>
                </a:lnTo>
                <a:lnTo>
                  <a:pt x="5077545" y="3136608"/>
                </a:lnTo>
                <a:lnTo>
                  <a:pt x="5077046" y="3136641"/>
                </a:lnTo>
                <a:cubicBezTo>
                  <a:pt x="5076480" y="3132839"/>
                  <a:pt x="5076453" y="3129023"/>
                  <a:pt x="5076453" y="3125201"/>
                </a:cubicBezTo>
                <a:cubicBezTo>
                  <a:pt x="5076453" y="3119519"/>
                  <a:pt x="5076512" y="3113850"/>
                  <a:pt x="5077824" y="3108220"/>
                </a:cubicBezTo>
                <a:cubicBezTo>
                  <a:pt x="5077782" y="3076892"/>
                  <a:pt x="5080231" y="3046007"/>
                  <a:pt x="5085288" y="3015763"/>
                </a:cubicBezTo>
                <a:lnTo>
                  <a:pt x="5085828" y="3009073"/>
                </a:lnTo>
                <a:cubicBezTo>
                  <a:pt x="5085997" y="3009068"/>
                  <a:pt x="5086166" y="3009063"/>
                  <a:pt x="5086334" y="3009010"/>
                </a:cubicBezTo>
                <a:cubicBezTo>
                  <a:pt x="5136610" y="2656144"/>
                  <a:pt x="5417649" y="2375367"/>
                  <a:pt x="5776501" y="2315969"/>
                </a:cubicBezTo>
                <a:lnTo>
                  <a:pt x="5776617" y="2314821"/>
                </a:lnTo>
                <a:cubicBezTo>
                  <a:pt x="5781926" y="2313811"/>
                  <a:pt x="5787253" y="2312863"/>
                  <a:pt x="5792829" y="2313282"/>
                </a:cubicBezTo>
                <a:cubicBezTo>
                  <a:pt x="5824013" y="2307725"/>
                  <a:pt x="5855905" y="2304744"/>
                  <a:pt x="5888291" y="2304217"/>
                </a:cubicBezTo>
                <a:close/>
                <a:moveTo>
                  <a:pt x="4235979" y="2302594"/>
                </a:moveTo>
                <a:lnTo>
                  <a:pt x="4253065" y="2304217"/>
                </a:lnTo>
                <a:cubicBezTo>
                  <a:pt x="4285451" y="2304744"/>
                  <a:pt x="4317343" y="2307725"/>
                  <a:pt x="4348528" y="2313282"/>
                </a:cubicBezTo>
                <a:cubicBezTo>
                  <a:pt x="4354104" y="2312863"/>
                  <a:pt x="4359431" y="2313811"/>
                  <a:pt x="4364739" y="2314821"/>
                </a:cubicBezTo>
                <a:lnTo>
                  <a:pt x="4364856" y="2315969"/>
                </a:lnTo>
                <a:cubicBezTo>
                  <a:pt x="4723707" y="2375367"/>
                  <a:pt x="5004746" y="2656144"/>
                  <a:pt x="5055022" y="3009010"/>
                </a:cubicBezTo>
                <a:cubicBezTo>
                  <a:pt x="5055190" y="3009063"/>
                  <a:pt x="5055359" y="3009068"/>
                  <a:pt x="5055528" y="3009073"/>
                </a:cubicBezTo>
                <a:lnTo>
                  <a:pt x="5056068" y="3015763"/>
                </a:lnTo>
                <a:cubicBezTo>
                  <a:pt x="5061125" y="3046007"/>
                  <a:pt x="5063574" y="3076892"/>
                  <a:pt x="5063532" y="3108220"/>
                </a:cubicBezTo>
                <a:cubicBezTo>
                  <a:pt x="5064844" y="3113850"/>
                  <a:pt x="5064903" y="3119519"/>
                  <a:pt x="5064903" y="3125201"/>
                </a:cubicBezTo>
                <a:cubicBezTo>
                  <a:pt x="5064903" y="3129023"/>
                  <a:pt x="5064876" y="3132839"/>
                  <a:pt x="5064310" y="3136641"/>
                </a:cubicBezTo>
                <a:lnTo>
                  <a:pt x="5063811" y="3136608"/>
                </a:lnTo>
                <a:lnTo>
                  <a:pt x="5063785" y="3137103"/>
                </a:lnTo>
                <a:lnTo>
                  <a:pt x="5046666" y="3135477"/>
                </a:lnTo>
                <a:cubicBezTo>
                  <a:pt x="5014292" y="3134950"/>
                  <a:pt x="4982412" y="3131969"/>
                  <a:pt x="4951241" y="3126415"/>
                </a:cubicBezTo>
                <a:cubicBezTo>
                  <a:pt x="4945663" y="3126834"/>
                  <a:pt x="4940334" y="3125886"/>
                  <a:pt x="4935023" y="3124875"/>
                </a:cubicBezTo>
                <a:lnTo>
                  <a:pt x="4934907" y="3123727"/>
                </a:lnTo>
                <a:cubicBezTo>
                  <a:pt x="4576056" y="3064328"/>
                  <a:pt x="4295017" y="2783551"/>
                  <a:pt x="4244741" y="2430686"/>
                </a:cubicBezTo>
                <a:cubicBezTo>
                  <a:pt x="4244574" y="2430633"/>
                  <a:pt x="4244405" y="2430628"/>
                  <a:pt x="4244236" y="2430623"/>
                </a:cubicBezTo>
                <a:lnTo>
                  <a:pt x="4243697" y="2423947"/>
                </a:lnTo>
                <a:cubicBezTo>
                  <a:pt x="4238639" y="2393697"/>
                  <a:pt x="4236188" y="2362806"/>
                  <a:pt x="4236230" y="2331471"/>
                </a:cubicBezTo>
                <a:cubicBezTo>
                  <a:pt x="4234918" y="2325843"/>
                  <a:pt x="4234860" y="2320176"/>
                  <a:pt x="4234860" y="2314495"/>
                </a:cubicBezTo>
                <a:lnTo>
                  <a:pt x="4235454" y="2303055"/>
                </a:lnTo>
                <a:lnTo>
                  <a:pt x="4235952" y="2303088"/>
                </a:lnTo>
                <a:close/>
                <a:moveTo>
                  <a:pt x="4213227" y="2302594"/>
                </a:moveTo>
                <a:lnTo>
                  <a:pt x="4213253" y="2303088"/>
                </a:lnTo>
                <a:lnTo>
                  <a:pt x="4213751" y="2303055"/>
                </a:lnTo>
                <a:lnTo>
                  <a:pt x="4214345" y="2314495"/>
                </a:lnTo>
                <a:cubicBezTo>
                  <a:pt x="4214345" y="2320176"/>
                  <a:pt x="4214286" y="2325843"/>
                  <a:pt x="4212974" y="2331471"/>
                </a:cubicBezTo>
                <a:cubicBezTo>
                  <a:pt x="4213016" y="2362806"/>
                  <a:pt x="4210566" y="2393697"/>
                  <a:pt x="4205507" y="2423947"/>
                </a:cubicBezTo>
                <a:lnTo>
                  <a:pt x="4204969" y="2430623"/>
                </a:lnTo>
                <a:cubicBezTo>
                  <a:pt x="4204799" y="2430628"/>
                  <a:pt x="4204631" y="2430633"/>
                  <a:pt x="4204463" y="2430686"/>
                </a:cubicBezTo>
                <a:cubicBezTo>
                  <a:pt x="4154188" y="2783551"/>
                  <a:pt x="3873149" y="3064328"/>
                  <a:pt x="3514297" y="3123727"/>
                </a:cubicBezTo>
                <a:lnTo>
                  <a:pt x="3514181" y="3124875"/>
                </a:lnTo>
                <a:cubicBezTo>
                  <a:pt x="3508871" y="3125886"/>
                  <a:pt x="3503542" y="3126834"/>
                  <a:pt x="3497965" y="3126415"/>
                </a:cubicBezTo>
                <a:cubicBezTo>
                  <a:pt x="3466793" y="3131969"/>
                  <a:pt x="3434912" y="3134950"/>
                  <a:pt x="3402538" y="3135477"/>
                </a:cubicBezTo>
                <a:lnTo>
                  <a:pt x="3385420" y="3137103"/>
                </a:lnTo>
                <a:lnTo>
                  <a:pt x="3385394" y="3136608"/>
                </a:lnTo>
                <a:lnTo>
                  <a:pt x="3384895" y="3136641"/>
                </a:lnTo>
                <a:cubicBezTo>
                  <a:pt x="3384329" y="3132839"/>
                  <a:pt x="3384302" y="3129023"/>
                  <a:pt x="3384302" y="3125201"/>
                </a:cubicBezTo>
                <a:cubicBezTo>
                  <a:pt x="3384302" y="3119519"/>
                  <a:pt x="3384360" y="3113850"/>
                  <a:pt x="3385672" y="3108220"/>
                </a:cubicBezTo>
                <a:cubicBezTo>
                  <a:pt x="3385630" y="3076892"/>
                  <a:pt x="3388080" y="3046007"/>
                  <a:pt x="3393136" y="3015763"/>
                </a:cubicBezTo>
                <a:lnTo>
                  <a:pt x="3393677" y="3009073"/>
                </a:lnTo>
                <a:cubicBezTo>
                  <a:pt x="3393845" y="3009068"/>
                  <a:pt x="3394015" y="3009063"/>
                  <a:pt x="3394182" y="3009010"/>
                </a:cubicBezTo>
                <a:cubicBezTo>
                  <a:pt x="3444459" y="2656144"/>
                  <a:pt x="3725498" y="2375367"/>
                  <a:pt x="4084348" y="2315969"/>
                </a:cubicBezTo>
                <a:lnTo>
                  <a:pt x="4084465" y="2314821"/>
                </a:lnTo>
                <a:cubicBezTo>
                  <a:pt x="4089774" y="2313811"/>
                  <a:pt x="4095102" y="2312863"/>
                  <a:pt x="4100678" y="2313282"/>
                </a:cubicBezTo>
                <a:cubicBezTo>
                  <a:pt x="4131861" y="2307725"/>
                  <a:pt x="4163754" y="2304744"/>
                  <a:pt x="4196139" y="2304217"/>
                </a:cubicBezTo>
                <a:close/>
                <a:moveTo>
                  <a:pt x="2543827" y="2302594"/>
                </a:moveTo>
                <a:lnTo>
                  <a:pt x="2560914" y="2304217"/>
                </a:lnTo>
                <a:cubicBezTo>
                  <a:pt x="2593300" y="2304744"/>
                  <a:pt x="2625192" y="2307725"/>
                  <a:pt x="2656376" y="2313282"/>
                </a:cubicBezTo>
                <a:cubicBezTo>
                  <a:pt x="2661952" y="2312863"/>
                  <a:pt x="2667280" y="2313811"/>
                  <a:pt x="2672588" y="2314821"/>
                </a:cubicBezTo>
                <a:lnTo>
                  <a:pt x="2672706" y="2315969"/>
                </a:lnTo>
                <a:cubicBezTo>
                  <a:pt x="3031556" y="2375367"/>
                  <a:pt x="3312595" y="2656144"/>
                  <a:pt x="3362871" y="3009010"/>
                </a:cubicBezTo>
                <a:cubicBezTo>
                  <a:pt x="3363039" y="3009063"/>
                  <a:pt x="3363208" y="3009068"/>
                  <a:pt x="3363377" y="3009073"/>
                </a:cubicBezTo>
                <a:lnTo>
                  <a:pt x="3363917" y="3015763"/>
                </a:lnTo>
                <a:cubicBezTo>
                  <a:pt x="3368974" y="3046007"/>
                  <a:pt x="3371423" y="3076892"/>
                  <a:pt x="3371381" y="3108220"/>
                </a:cubicBezTo>
                <a:cubicBezTo>
                  <a:pt x="3372693" y="3113850"/>
                  <a:pt x="3372752" y="3119519"/>
                  <a:pt x="3372752" y="3125201"/>
                </a:cubicBezTo>
                <a:cubicBezTo>
                  <a:pt x="3372752" y="3129023"/>
                  <a:pt x="3372725" y="3132839"/>
                  <a:pt x="3372159" y="3136641"/>
                </a:cubicBezTo>
                <a:lnTo>
                  <a:pt x="3371660" y="3136608"/>
                </a:lnTo>
                <a:lnTo>
                  <a:pt x="3371634" y="3137103"/>
                </a:lnTo>
                <a:lnTo>
                  <a:pt x="3354515" y="3135477"/>
                </a:lnTo>
                <a:cubicBezTo>
                  <a:pt x="3322141" y="3134950"/>
                  <a:pt x="3290261" y="3131969"/>
                  <a:pt x="3259089" y="3126415"/>
                </a:cubicBezTo>
                <a:cubicBezTo>
                  <a:pt x="3253512" y="3126834"/>
                  <a:pt x="3248183" y="3125886"/>
                  <a:pt x="3242872" y="3124875"/>
                </a:cubicBezTo>
                <a:lnTo>
                  <a:pt x="3242756" y="3123727"/>
                </a:lnTo>
                <a:cubicBezTo>
                  <a:pt x="2883905" y="3064328"/>
                  <a:pt x="2602866" y="2783551"/>
                  <a:pt x="2552590" y="2430686"/>
                </a:cubicBezTo>
                <a:cubicBezTo>
                  <a:pt x="2552423" y="2430633"/>
                  <a:pt x="2552254" y="2430628"/>
                  <a:pt x="2552085" y="2430623"/>
                </a:cubicBezTo>
                <a:lnTo>
                  <a:pt x="2551547" y="2423947"/>
                </a:lnTo>
                <a:cubicBezTo>
                  <a:pt x="2546488" y="2393697"/>
                  <a:pt x="2544037" y="2362806"/>
                  <a:pt x="2544079" y="2331471"/>
                </a:cubicBezTo>
                <a:cubicBezTo>
                  <a:pt x="2542767" y="2325843"/>
                  <a:pt x="2542709" y="2320176"/>
                  <a:pt x="2542709" y="2314495"/>
                </a:cubicBezTo>
                <a:lnTo>
                  <a:pt x="2543303" y="2303055"/>
                </a:lnTo>
                <a:lnTo>
                  <a:pt x="2543801" y="2303088"/>
                </a:lnTo>
                <a:close/>
                <a:moveTo>
                  <a:pt x="2521076" y="2302594"/>
                </a:moveTo>
                <a:lnTo>
                  <a:pt x="2521102" y="2303088"/>
                </a:lnTo>
                <a:lnTo>
                  <a:pt x="2521600" y="2303055"/>
                </a:lnTo>
                <a:lnTo>
                  <a:pt x="2522194" y="2314495"/>
                </a:lnTo>
                <a:cubicBezTo>
                  <a:pt x="2522194" y="2320176"/>
                  <a:pt x="2522135" y="2325843"/>
                  <a:pt x="2520823" y="2331471"/>
                </a:cubicBezTo>
                <a:cubicBezTo>
                  <a:pt x="2520865" y="2362806"/>
                  <a:pt x="2518415" y="2393697"/>
                  <a:pt x="2513356" y="2423947"/>
                </a:cubicBezTo>
                <a:lnTo>
                  <a:pt x="2512818" y="2430623"/>
                </a:lnTo>
                <a:cubicBezTo>
                  <a:pt x="2512648" y="2430628"/>
                  <a:pt x="2512480" y="2430633"/>
                  <a:pt x="2512312" y="2430686"/>
                </a:cubicBezTo>
                <a:cubicBezTo>
                  <a:pt x="2462037" y="2783551"/>
                  <a:pt x="2180998" y="3064328"/>
                  <a:pt x="1822147" y="3123727"/>
                </a:cubicBezTo>
                <a:lnTo>
                  <a:pt x="1822030" y="3124875"/>
                </a:lnTo>
                <a:cubicBezTo>
                  <a:pt x="1816720" y="3125886"/>
                  <a:pt x="1811391" y="3126834"/>
                  <a:pt x="1805814" y="3126415"/>
                </a:cubicBezTo>
                <a:cubicBezTo>
                  <a:pt x="1774642" y="3131969"/>
                  <a:pt x="1742762" y="3134950"/>
                  <a:pt x="1710387" y="3135477"/>
                </a:cubicBezTo>
                <a:lnTo>
                  <a:pt x="1693269" y="3137103"/>
                </a:lnTo>
                <a:lnTo>
                  <a:pt x="1693243" y="3136608"/>
                </a:lnTo>
                <a:lnTo>
                  <a:pt x="1692744" y="3136641"/>
                </a:lnTo>
                <a:cubicBezTo>
                  <a:pt x="1692178" y="3132839"/>
                  <a:pt x="1692151" y="3129023"/>
                  <a:pt x="1692151" y="3125201"/>
                </a:cubicBezTo>
                <a:cubicBezTo>
                  <a:pt x="1692151" y="3119519"/>
                  <a:pt x="1692209" y="3113850"/>
                  <a:pt x="1693521" y="3108220"/>
                </a:cubicBezTo>
                <a:cubicBezTo>
                  <a:pt x="1693479" y="3076892"/>
                  <a:pt x="1695929" y="3046007"/>
                  <a:pt x="1700985" y="3015763"/>
                </a:cubicBezTo>
                <a:lnTo>
                  <a:pt x="1701526" y="3009073"/>
                </a:lnTo>
                <a:cubicBezTo>
                  <a:pt x="1701694" y="3009068"/>
                  <a:pt x="1701864" y="3009063"/>
                  <a:pt x="1702031" y="3009010"/>
                </a:cubicBezTo>
                <a:cubicBezTo>
                  <a:pt x="1752308" y="2656144"/>
                  <a:pt x="2033347" y="2375367"/>
                  <a:pt x="2392197" y="2315969"/>
                </a:cubicBezTo>
                <a:lnTo>
                  <a:pt x="2392314" y="2314821"/>
                </a:lnTo>
                <a:cubicBezTo>
                  <a:pt x="2397623" y="2313811"/>
                  <a:pt x="2402951" y="2312863"/>
                  <a:pt x="2408527" y="2313282"/>
                </a:cubicBezTo>
                <a:cubicBezTo>
                  <a:pt x="2439710" y="2307725"/>
                  <a:pt x="2471603" y="2304744"/>
                  <a:pt x="2503988" y="2304217"/>
                </a:cubicBezTo>
                <a:close/>
                <a:moveTo>
                  <a:pt x="851676" y="2302594"/>
                </a:moveTo>
                <a:lnTo>
                  <a:pt x="868763" y="2304217"/>
                </a:lnTo>
                <a:cubicBezTo>
                  <a:pt x="901149" y="2304744"/>
                  <a:pt x="933041" y="2307725"/>
                  <a:pt x="964225" y="2313282"/>
                </a:cubicBezTo>
                <a:cubicBezTo>
                  <a:pt x="969801" y="2312863"/>
                  <a:pt x="975129" y="2313811"/>
                  <a:pt x="980437" y="2314821"/>
                </a:cubicBezTo>
                <a:lnTo>
                  <a:pt x="980555" y="2315969"/>
                </a:lnTo>
                <a:cubicBezTo>
                  <a:pt x="1339405" y="2375367"/>
                  <a:pt x="1620444" y="2656144"/>
                  <a:pt x="1670720" y="3009010"/>
                </a:cubicBezTo>
                <a:cubicBezTo>
                  <a:pt x="1670888" y="3009063"/>
                  <a:pt x="1671057" y="3009068"/>
                  <a:pt x="1671226" y="3009073"/>
                </a:cubicBezTo>
                <a:lnTo>
                  <a:pt x="1671766" y="3015763"/>
                </a:lnTo>
                <a:cubicBezTo>
                  <a:pt x="1676823" y="3046007"/>
                  <a:pt x="1679272" y="3076892"/>
                  <a:pt x="1679230" y="3108220"/>
                </a:cubicBezTo>
                <a:cubicBezTo>
                  <a:pt x="1680542" y="3113850"/>
                  <a:pt x="1680601" y="3119519"/>
                  <a:pt x="1680601" y="3125201"/>
                </a:cubicBezTo>
                <a:cubicBezTo>
                  <a:pt x="1680601" y="3129023"/>
                  <a:pt x="1680574" y="3132839"/>
                  <a:pt x="1680008" y="3136641"/>
                </a:cubicBezTo>
                <a:lnTo>
                  <a:pt x="1679509" y="3136608"/>
                </a:lnTo>
                <a:lnTo>
                  <a:pt x="1679483" y="3137103"/>
                </a:lnTo>
                <a:lnTo>
                  <a:pt x="1662364" y="3135477"/>
                </a:lnTo>
                <a:cubicBezTo>
                  <a:pt x="1629990" y="3134950"/>
                  <a:pt x="1598110" y="3131969"/>
                  <a:pt x="1566938" y="3126415"/>
                </a:cubicBezTo>
                <a:cubicBezTo>
                  <a:pt x="1561361" y="3126834"/>
                  <a:pt x="1556032" y="3125886"/>
                  <a:pt x="1550721" y="3124875"/>
                </a:cubicBezTo>
                <a:lnTo>
                  <a:pt x="1550605" y="3123727"/>
                </a:lnTo>
                <a:cubicBezTo>
                  <a:pt x="1191754" y="3064328"/>
                  <a:pt x="910715" y="2783551"/>
                  <a:pt x="860439" y="2430686"/>
                </a:cubicBezTo>
                <a:cubicBezTo>
                  <a:pt x="860272" y="2430633"/>
                  <a:pt x="860103" y="2430628"/>
                  <a:pt x="859934" y="2430623"/>
                </a:cubicBezTo>
                <a:lnTo>
                  <a:pt x="859396" y="2423947"/>
                </a:lnTo>
                <a:cubicBezTo>
                  <a:pt x="854337" y="2393697"/>
                  <a:pt x="851886" y="2362806"/>
                  <a:pt x="851928" y="2331471"/>
                </a:cubicBezTo>
                <a:cubicBezTo>
                  <a:pt x="850616" y="2325843"/>
                  <a:pt x="850558" y="2320176"/>
                  <a:pt x="850558" y="2314495"/>
                </a:cubicBezTo>
                <a:lnTo>
                  <a:pt x="851152" y="2303055"/>
                </a:lnTo>
                <a:lnTo>
                  <a:pt x="851650" y="2303088"/>
                </a:lnTo>
                <a:close/>
                <a:moveTo>
                  <a:pt x="828925" y="2302594"/>
                </a:moveTo>
                <a:lnTo>
                  <a:pt x="828951" y="2303088"/>
                </a:lnTo>
                <a:lnTo>
                  <a:pt x="829449" y="2303055"/>
                </a:lnTo>
                <a:lnTo>
                  <a:pt x="830043" y="2314495"/>
                </a:lnTo>
                <a:cubicBezTo>
                  <a:pt x="830043" y="2320176"/>
                  <a:pt x="829984" y="2325843"/>
                  <a:pt x="828672" y="2331471"/>
                </a:cubicBezTo>
                <a:cubicBezTo>
                  <a:pt x="828714" y="2362806"/>
                  <a:pt x="826264" y="2393697"/>
                  <a:pt x="821205" y="2423947"/>
                </a:cubicBezTo>
                <a:lnTo>
                  <a:pt x="820667" y="2430623"/>
                </a:lnTo>
                <a:cubicBezTo>
                  <a:pt x="820497" y="2430628"/>
                  <a:pt x="820329" y="2430633"/>
                  <a:pt x="820161" y="2430686"/>
                </a:cubicBezTo>
                <a:cubicBezTo>
                  <a:pt x="769886" y="2783551"/>
                  <a:pt x="488847" y="3064328"/>
                  <a:pt x="129995" y="3123727"/>
                </a:cubicBezTo>
                <a:lnTo>
                  <a:pt x="129879" y="3124875"/>
                </a:lnTo>
                <a:cubicBezTo>
                  <a:pt x="124569" y="3125886"/>
                  <a:pt x="119240" y="3126834"/>
                  <a:pt x="113663" y="3126415"/>
                </a:cubicBezTo>
                <a:cubicBezTo>
                  <a:pt x="82491" y="3131969"/>
                  <a:pt x="50611" y="3134950"/>
                  <a:pt x="18236" y="3135477"/>
                </a:cubicBezTo>
                <a:lnTo>
                  <a:pt x="1118" y="3137103"/>
                </a:lnTo>
                <a:lnTo>
                  <a:pt x="1092" y="3136608"/>
                </a:lnTo>
                <a:lnTo>
                  <a:pt x="593" y="3136641"/>
                </a:lnTo>
                <a:cubicBezTo>
                  <a:pt x="27" y="3132839"/>
                  <a:pt x="0" y="3129023"/>
                  <a:pt x="0" y="3125201"/>
                </a:cubicBezTo>
                <a:cubicBezTo>
                  <a:pt x="0" y="3119519"/>
                  <a:pt x="58" y="3113850"/>
                  <a:pt x="1370" y="3108220"/>
                </a:cubicBezTo>
                <a:cubicBezTo>
                  <a:pt x="1328" y="3076892"/>
                  <a:pt x="3778" y="3046007"/>
                  <a:pt x="8835" y="3015763"/>
                </a:cubicBezTo>
                <a:lnTo>
                  <a:pt x="9375" y="3009073"/>
                </a:lnTo>
                <a:cubicBezTo>
                  <a:pt x="9543" y="3009068"/>
                  <a:pt x="9713" y="3009063"/>
                  <a:pt x="9880" y="3009010"/>
                </a:cubicBezTo>
                <a:cubicBezTo>
                  <a:pt x="60157" y="2656144"/>
                  <a:pt x="341196" y="2375367"/>
                  <a:pt x="700046" y="2315969"/>
                </a:cubicBezTo>
                <a:lnTo>
                  <a:pt x="700163" y="2314821"/>
                </a:lnTo>
                <a:cubicBezTo>
                  <a:pt x="705472" y="2313811"/>
                  <a:pt x="710800" y="2312863"/>
                  <a:pt x="716376" y="2313282"/>
                </a:cubicBezTo>
                <a:cubicBezTo>
                  <a:pt x="747559" y="2307725"/>
                  <a:pt x="779452" y="2304744"/>
                  <a:pt x="811837" y="2304217"/>
                </a:cubicBezTo>
                <a:close/>
                <a:moveTo>
                  <a:pt x="8305836" y="1608087"/>
                </a:moveTo>
                <a:cubicBezTo>
                  <a:pt x="8030646" y="1666766"/>
                  <a:pt x="7815802" y="1879876"/>
                  <a:pt x="7762527" y="2148655"/>
                </a:cubicBezTo>
                <a:cubicBezTo>
                  <a:pt x="8037717" y="2089976"/>
                  <a:pt x="8252560" y="1876866"/>
                  <a:pt x="8305836" y="1608087"/>
                </a:cubicBezTo>
                <a:close/>
                <a:moveTo>
                  <a:pt x="6911971" y="1608087"/>
                </a:moveTo>
                <a:cubicBezTo>
                  <a:pt x="6965247" y="1876866"/>
                  <a:pt x="7180090" y="2089976"/>
                  <a:pt x="7455280" y="2148655"/>
                </a:cubicBezTo>
                <a:cubicBezTo>
                  <a:pt x="7402005" y="1879876"/>
                  <a:pt x="7187161" y="1666766"/>
                  <a:pt x="6911971" y="1608087"/>
                </a:cubicBezTo>
                <a:close/>
                <a:moveTo>
                  <a:pt x="6613685" y="1608087"/>
                </a:moveTo>
                <a:cubicBezTo>
                  <a:pt x="6338495" y="1666766"/>
                  <a:pt x="6123651" y="1879876"/>
                  <a:pt x="6070376" y="2148655"/>
                </a:cubicBezTo>
                <a:cubicBezTo>
                  <a:pt x="6345566" y="2089976"/>
                  <a:pt x="6560409" y="1876866"/>
                  <a:pt x="6613685" y="1608087"/>
                </a:cubicBezTo>
                <a:close/>
                <a:moveTo>
                  <a:pt x="5219820" y="1608087"/>
                </a:moveTo>
                <a:cubicBezTo>
                  <a:pt x="5273096" y="1876866"/>
                  <a:pt x="5487939" y="2089976"/>
                  <a:pt x="5763129" y="2148655"/>
                </a:cubicBezTo>
                <a:cubicBezTo>
                  <a:pt x="5709854" y="1879876"/>
                  <a:pt x="5495010" y="1666766"/>
                  <a:pt x="5219820" y="1608087"/>
                </a:cubicBezTo>
                <a:close/>
                <a:moveTo>
                  <a:pt x="4921534" y="1608087"/>
                </a:moveTo>
                <a:cubicBezTo>
                  <a:pt x="4646344" y="1666766"/>
                  <a:pt x="4431500" y="1879876"/>
                  <a:pt x="4378225" y="2148655"/>
                </a:cubicBezTo>
                <a:cubicBezTo>
                  <a:pt x="4653415" y="2089976"/>
                  <a:pt x="4868259" y="1876866"/>
                  <a:pt x="4921534" y="1608087"/>
                </a:cubicBezTo>
                <a:close/>
                <a:moveTo>
                  <a:pt x="3527669" y="1608087"/>
                </a:moveTo>
                <a:cubicBezTo>
                  <a:pt x="3580945" y="1876866"/>
                  <a:pt x="3795788" y="2089976"/>
                  <a:pt x="4070978" y="2148655"/>
                </a:cubicBezTo>
                <a:cubicBezTo>
                  <a:pt x="4017703" y="1879876"/>
                  <a:pt x="3802859" y="1666766"/>
                  <a:pt x="3527669" y="1608087"/>
                </a:cubicBezTo>
                <a:close/>
                <a:moveTo>
                  <a:pt x="3229383" y="1608087"/>
                </a:moveTo>
                <a:cubicBezTo>
                  <a:pt x="2954193" y="1666766"/>
                  <a:pt x="2739349" y="1879876"/>
                  <a:pt x="2686074" y="2148655"/>
                </a:cubicBezTo>
                <a:cubicBezTo>
                  <a:pt x="2961264" y="2089976"/>
                  <a:pt x="3176107" y="1876866"/>
                  <a:pt x="3229383" y="1608087"/>
                </a:cubicBezTo>
                <a:close/>
                <a:moveTo>
                  <a:pt x="1835518" y="1608087"/>
                </a:moveTo>
                <a:cubicBezTo>
                  <a:pt x="1888794" y="1876866"/>
                  <a:pt x="2103637" y="2089976"/>
                  <a:pt x="2378827" y="2148655"/>
                </a:cubicBezTo>
                <a:cubicBezTo>
                  <a:pt x="2325552" y="1879876"/>
                  <a:pt x="2110708" y="1666766"/>
                  <a:pt x="1835518" y="1608087"/>
                </a:cubicBezTo>
                <a:close/>
                <a:moveTo>
                  <a:pt x="1537232" y="1608087"/>
                </a:moveTo>
                <a:cubicBezTo>
                  <a:pt x="1262042" y="1666766"/>
                  <a:pt x="1047198" y="1879876"/>
                  <a:pt x="993923" y="2148655"/>
                </a:cubicBezTo>
                <a:cubicBezTo>
                  <a:pt x="1269113" y="2089976"/>
                  <a:pt x="1483956" y="1876866"/>
                  <a:pt x="1537232" y="1608087"/>
                </a:cubicBezTo>
                <a:close/>
                <a:moveTo>
                  <a:pt x="143367" y="1608087"/>
                </a:moveTo>
                <a:cubicBezTo>
                  <a:pt x="196643" y="1876866"/>
                  <a:pt x="411486" y="2089976"/>
                  <a:pt x="686676" y="2148655"/>
                </a:cubicBezTo>
                <a:cubicBezTo>
                  <a:pt x="633401" y="1879876"/>
                  <a:pt x="418557" y="1666766"/>
                  <a:pt x="143367" y="1608087"/>
                </a:cubicBezTo>
                <a:close/>
                <a:moveTo>
                  <a:pt x="8461873" y="1464394"/>
                </a:moveTo>
                <a:lnTo>
                  <a:pt x="8478960" y="1466004"/>
                </a:lnTo>
                <a:cubicBezTo>
                  <a:pt x="8511346" y="1466527"/>
                  <a:pt x="8543239" y="1469485"/>
                  <a:pt x="8574422" y="1474998"/>
                </a:cubicBezTo>
                <a:cubicBezTo>
                  <a:pt x="8579998" y="1474582"/>
                  <a:pt x="8585326" y="1475523"/>
                  <a:pt x="8590635" y="1476525"/>
                </a:cubicBezTo>
                <a:lnTo>
                  <a:pt x="8590752" y="1477664"/>
                </a:lnTo>
                <a:cubicBezTo>
                  <a:pt x="8815033" y="1514497"/>
                  <a:pt x="9008920" y="1637126"/>
                  <a:pt x="9135069" y="1809390"/>
                </a:cubicBezTo>
                <a:lnTo>
                  <a:pt x="9139239" y="1816149"/>
                </a:lnTo>
                <a:lnTo>
                  <a:pt x="9139239" y="2119309"/>
                </a:lnTo>
                <a:lnTo>
                  <a:pt x="9120077" y="2050665"/>
                </a:lnTo>
                <a:cubicBezTo>
                  <a:pt x="9039502" y="1829012"/>
                  <a:pt x="8844913" y="1659431"/>
                  <a:pt x="8604122" y="1608087"/>
                </a:cubicBezTo>
                <a:cubicBezTo>
                  <a:pt x="8650738" y="1843269"/>
                  <a:pt x="8821055" y="2035829"/>
                  <a:pt x="9047261" y="2119605"/>
                </a:cubicBezTo>
                <a:lnTo>
                  <a:pt x="9139239" y="2146279"/>
                </a:lnTo>
                <a:lnTo>
                  <a:pt x="9139239" y="2273778"/>
                </a:lnTo>
                <a:lnTo>
                  <a:pt x="9030179" y="2246972"/>
                </a:lnTo>
                <a:cubicBezTo>
                  <a:pt x="8735297" y="2149386"/>
                  <a:pt x="8514628" y="1897812"/>
                  <a:pt x="8470637" y="1591480"/>
                </a:cubicBezTo>
                <a:cubicBezTo>
                  <a:pt x="8470469" y="1591427"/>
                  <a:pt x="8470301" y="1591423"/>
                  <a:pt x="8470131" y="1591418"/>
                </a:cubicBezTo>
                <a:lnTo>
                  <a:pt x="8469593" y="1584794"/>
                </a:lnTo>
                <a:cubicBezTo>
                  <a:pt x="8464534" y="1554782"/>
                  <a:pt x="8462083" y="1524133"/>
                  <a:pt x="8462126" y="1493044"/>
                </a:cubicBezTo>
                <a:cubicBezTo>
                  <a:pt x="8460814" y="1487460"/>
                  <a:pt x="8460755" y="1481838"/>
                  <a:pt x="8460755" y="1476202"/>
                </a:cubicBezTo>
                <a:lnTo>
                  <a:pt x="8461349" y="1464852"/>
                </a:lnTo>
                <a:lnTo>
                  <a:pt x="8461847" y="1464884"/>
                </a:lnTo>
                <a:close/>
                <a:moveTo>
                  <a:pt x="8448085" y="1464394"/>
                </a:moveTo>
                <a:lnTo>
                  <a:pt x="8448111" y="1464884"/>
                </a:lnTo>
                <a:lnTo>
                  <a:pt x="8448609" y="1464852"/>
                </a:lnTo>
                <a:lnTo>
                  <a:pt x="8449203" y="1476202"/>
                </a:lnTo>
                <a:cubicBezTo>
                  <a:pt x="8449203" y="1481838"/>
                  <a:pt x="8449144" y="1487460"/>
                  <a:pt x="8447832" y="1493044"/>
                </a:cubicBezTo>
                <a:cubicBezTo>
                  <a:pt x="8447875" y="1524133"/>
                  <a:pt x="8445424" y="1554782"/>
                  <a:pt x="8440365" y="1584794"/>
                </a:cubicBezTo>
                <a:lnTo>
                  <a:pt x="8439827" y="1591418"/>
                </a:lnTo>
                <a:cubicBezTo>
                  <a:pt x="8439657" y="1591423"/>
                  <a:pt x="8439489" y="1591427"/>
                  <a:pt x="8439321" y="1591480"/>
                </a:cubicBezTo>
                <a:cubicBezTo>
                  <a:pt x="8389046" y="1941574"/>
                  <a:pt x="8108007" y="2220146"/>
                  <a:pt x="7749156" y="2279078"/>
                </a:cubicBezTo>
                <a:lnTo>
                  <a:pt x="7749040" y="2280217"/>
                </a:lnTo>
                <a:cubicBezTo>
                  <a:pt x="7743729" y="2281220"/>
                  <a:pt x="7738400" y="2282161"/>
                  <a:pt x="7732823" y="2281745"/>
                </a:cubicBezTo>
                <a:cubicBezTo>
                  <a:pt x="7701651" y="2287255"/>
                  <a:pt x="7669771" y="2290213"/>
                  <a:pt x="7637396" y="2290736"/>
                </a:cubicBezTo>
                <a:lnTo>
                  <a:pt x="7620278" y="2292349"/>
                </a:lnTo>
                <a:lnTo>
                  <a:pt x="7620252" y="2291858"/>
                </a:lnTo>
                <a:lnTo>
                  <a:pt x="7619753" y="2291891"/>
                </a:lnTo>
                <a:cubicBezTo>
                  <a:pt x="7619187" y="2288119"/>
                  <a:pt x="7619160" y="2284333"/>
                  <a:pt x="7619160" y="2280541"/>
                </a:cubicBezTo>
                <a:cubicBezTo>
                  <a:pt x="7619160" y="2274903"/>
                  <a:pt x="7619219" y="2269279"/>
                  <a:pt x="7620531" y="2263693"/>
                </a:cubicBezTo>
                <a:cubicBezTo>
                  <a:pt x="7620488" y="2232611"/>
                  <a:pt x="7622938" y="2201969"/>
                  <a:pt x="7627995" y="2171962"/>
                </a:cubicBezTo>
                <a:lnTo>
                  <a:pt x="7628535" y="2165325"/>
                </a:lnTo>
                <a:cubicBezTo>
                  <a:pt x="7628704" y="2165320"/>
                  <a:pt x="7628873" y="2165315"/>
                  <a:pt x="7629040" y="2165262"/>
                </a:cubicBezTo>
                <a:cubicBezTo>
                  <a:pt x="7679317" y="1815167"/>
                  <a:pt x="7960356" y="1536596"/>
                  <a:pt x="8319206" y="1477664"/>
                </a:cubicBezTo>
                <a:lnTo>
                  <a:pt x="8319323" y="1476525"/>
                </a:lnTo>
                <a:cubicBezTo>
                  <a:pt x="8324632" y="1475523"/>
                  <a:pt x="8329960" y="1474582"/>
                  <a:pt x="8335536" y="1474998"/>
                </a:cubicBezTo>
                <a:cubicBezTo>
                  <a:pt x="8366719" y="1469485"/>
                  <a:pt x="8398612" y="1466527"/>
                  <a:pt x="8430998" y="1466004"/>
                </a:cubicBezTo>
                <a:close/>
                <a:moveTo>
                  <a:pt x="6769722" y="1464394"/>
                </a:moveTo>
                <a:lnTo>
                  <a:pt x="6786810" y="1466004"/>
                </a:lnTo>
                <a:cubicBezTo>
                  <a:pt x="6819195" y="1466527"/>
                  <a:pt x="6851088" y="1469485"/>
                  <a:pt x="6882271" y="1474998"/>
                </a:cubicBezTo>
                <a:cubicBezTo>
                  <a:pt x="6887847" y="1474582"/>
                  <a:pt x="6893175" y="1475523"/>
                  <a:pt x="6898484" y="1476525"/>
                </a:cubicBezTo>
                <a:lnTo>
                  <a:pt x="6898601" y="1477664"/>
                </a:lnTo>
                <a:cubicBezTo>
                  <a:pt x="7257451" y="1536596"/>
                  <a:pt x="7538490" y="1815167"/>
                  <a:pt x="7588766" y="2165262"/>
                </a:cubicBezTo>
                <a:cubicBezTo>
                  <a:pt x="7588934" y="2165315"/>
                  <a:pt x="7589103" y="2165320"/>
                  <a:pt x="7589272" y="2165325"/>
                </a:cubicBezTo>
                <a:lnTo>
                  <a:pt x="7589812" y="2171962"/>
                </a:lnTo>
                <a:cubicBezTo>
                  <a:pt x="7594869" y="2201969"/>
                  <a:pt x="7597319" y="2232611"/>
                  <a:pt x="7597276" y="2263693"/>
                </a:cubicBezTo>
                <a:cubicBezTo>
                  <a:pt x="7598588" y="2269279"/>
                  <a:pt x="7598647" y="2274903"/>
                  <a:pt x="7598647" y="2280541"/>
                </a:cubicBezTo>
                <a:cubicBezTo>
                  <a:pt x="7598647" y="2284333"/>
                  <a:pt x="7598620" y="2288119"/>
                  <a:pt x="7598054" y="2291891"/>
                </a:cubicBezTo>
                <a:lnTo>
                  <a:pt x="7597555" y="2291858"/>
                </a:lnTo>
                <a:lnTo>
                  <a:pt x="7597529" y="2292349"/>
                </a:lnTo>
                <a:lnTo>
                  <a:pt x="7580411" y="2290736"/>
                </a:lnTo>
                <a:cubicBezTo>
                  <a:pt x="7548036" y="2290213"/>
                  <a:pt x="7516156" y="2287255"/>
                  <a:pt x="7484984" y="2281745"/>
                </a:cubicBezTo>
                <a:cubicBezTo>
                  <a:pt x="7479407" y="2282161"/>
                  <a:pt x="7474078" y="2281220"/>
                  <a:pt x="7468767" y="2280217"/>
                </a:cubicBezTo>
                <a:lnTo>
                  <a:pt x="7468651" y="2279078"/>
                </a:lnTo>
                <a:cubicBezTo>
                  <a:pt x="7109800" y="2220146"/>
                  <a:pt x="6828761" y="1941574"/>
                  <a:pt x="6778486" y="1591480"/>
                </a:cubicBezTo>
                <a:cubicBezTo>
                  <a:pt x="6778318" y="1591427"/>
                  <a:pt x="6778150" y="1591423"/>
                  <a:pt x="6777980" y="1591418"/>
                </a:cubicBezTo>
                <a:lnTo>
                  <a:pt x="6777442" y="1584794"/>
                </a:lnTo>
                <a:cubicBezTo>
                  <a:pt x="6772383" y="1554782"/>
                  <a:pt x="6769933" y="1524133"/>
                  <a:pt x="6769975" y="1493044"/>
                </a:cubicBezTo>
                <a:cubicBezTo>
                  <a:pt x="6768663" y="1487460"/>
                  <a:pt x="6768604" y="1481838"/>
                  <a:pt x="6768604" y="1476202"/>
                </a:cubicBezTo>
                <a:lnTo>
                  <a:pt x="6769198" y="1464852"/>
                </a:lnTo>
                <a:lnTo>
                  <a:pt x="6769696" y="1464884"/>
                </a:lnTo>
                <a:close/>
                <a:moveTo>
                  <a:pt x="6755934" y="1464394"/>
                </a:moveTo>
                <a:lnTo>
                  <a:pt x="6755960" y="1464884"/>
                </a:lnTo>
                <a:lnTo>
                  <a:pt x="6756458" y="1464852"/>
                </a:lnTo>
                <a:lnTo>
                  <a:pt x="6757052" y="1476202"/>
                </a:lnTo>
                <a:cubicBezTo>
                  <a:pt x="6757052" y="1481838"/>
                  <a:pt x="6756994" y="1487460"/>
                  <a:pt x="6755682" y="1493044"/>
                </a:cubicBezTo>
                <a:cubicBezTo>
                  <a:pt x="6755724" y="1524133"/>
                  <a:pt x="6753273" y="1554782"/>
                  <a:pt x="6748215" y="1584794"/>
                </a:cubicBezTo>
                <a:lnTo>
                  <a:pt x="6747676" y="1591418"/>
                </a:lnTo>
                <a:cubicBezTo>
                  <a:pt x="6747507" y="1591423"/>
                  <a:pt x="6747338" y="1591427"/>
                  <a:pt x="6747171" y="1591480"/>
                </a:cubicBezTo>
                <a:cubicBezTo>
                  <a:pt x="6696895" y="1941574"/>
                  <a:pt x="6415856" y="2220146"/>
                  <a:pt x="6057005" y="2279078"/>
                </a:cubicBezTo>
                <a:lnTo>
                  <a:pt x="6056889" y="2280217"/>
                </a:lnTo>
                <a:cubicBezTo>
                  <a:pt x="6051578" y="2281220"/>
                  <a:pt x="6046249" y="2282161"/>
                  <a:pt x="6040672" y="2281745"/>
                </a:cubicBezTo>
                <a:cubicBezTo>
                  <a:pt x="6009500" y="2287255"/>
                  <a:pt x="5977620" y="2290213"/>
                  <a:pt x="5945246" y="2290736"/>
                </a:cubicBezTo>
                <a:lnTo>
                  <a:pt x="5928127" y="2292349"/>
                </a:lnTo>
                <a:lnTo>
                  <a:pt x="5928101" y="2291858"/>
                </a:lnTo>
                <a:lnTo>
                  <a:pt x="5927602" y="2291891"/>
                </a:lnTo>
                <a:cubicBezTo>
                  <a:pt x="5927036" y="2288119"/>
                  <a:pt x="5927009" y="2284333"/>
                  <a:pt x="5927009" y="2280541"/>
                </a:cubicBezTo>
                <a:cubicBezTo>
                  <a:pt x="5927009" y="2274903"/>
                  <a:pt x="5927068" y="2269279"/>
                  <a:pt x="5928380" y="2263693"/>
                </a:cubicBezTo>
                <a:cubicBezTo>
                  <a:pt x="5928338" y="2232611"/>
                  <a:pt x="5930787" y="2201969"/>
                  <a:pt x="5935844" y="2171962"/>
                </a:cubicBezTo>
                <a:lnTo>
                  <a:pt x="5936384" y="2165325"/>
                </a:lnTo>
                <a:cubicBezTo>
                  <a:pt x="5936553" y="2165320"/>
                  <a:pt x="5936722" y="2165315"/>
                  <a:pt x="5936890" y="2165262"/>
                </a:cubicBezTo>
                <a:cubicBezTo>
                  <a:pt x="5987166" y="1815167"/>
                  <a:pt x="6268205" y="1536596"/>
                  <a:pt x="6627056" y="1477664"/>
                </a:cubicBezTo>
                <a:lnTo>
                  <a:pt x="6627173" y="1476525"/>
                </a:lnTo>
                <a:cubicBezTo>
                  <a:pt x="6632481" y="1475523"/>
                  <a:pt x="6637809" y="1474582"/>
                  <a:pt x="6643385" y="1474998"/>
                </a:cubicBezTo>
                <a:cubicBezTo>
                  <a:pt x="6674569" y="1469485"/>
                  <a:pt x="6706461" y="1466527"/>
                  <a:pt x="6738847" y="1466004"/>
                </a:cubicBezTo>
                <a:close/>
                <a:moveTo>
                  <a:pt x="5077571" y="1464394"/>
                </a:moveTo>
                <a:lnTo>
                  <a:pt x="5094659" y="1466004"/>
                </a:lnTo>
                <a:cubicBezTo>
                  <a:pt x="5127044" y="1466527"/>
                  <a:pt x="5158937" y="1469485"/>
                  <a:pt x="5190120" y="1474998"/>
                </a:cubicBezTo>
                <a:cubicBezTo>
                  <a:pt x="5195696" y="1474582"/>
                  <a:pt x="5201024" y="1475523"/>
                  <a:pt x="5206334" y="1476525"/>
                </a:cubicBezTo>
                <a:lnTo>
                  <a:pt x="5206450" y="1477664"/>
                </a:lnTo>
                <a:cubicBezTo>
                  <a:pt x="5565300" y="1536596"/>
                  <a:pt x="5846339" y="1815167"/>
                  <a:pt x="5896616" y="2165262"/>
                </a:cubicBezTo>
                <a:cubicBezTo>
                  <a:pt x="5896783" y="2165315"/>
                  <a:pt x="5896953" y="2165320"/>
                  <a:pt x="5897121" y="2165325"/>
                </a:cubicBezTo>
                <a:lnTo>
                  <a:pt x="5897662" y="2171962"/>
                </a:lnTo>
                <a:cubicBezTo>
                  <a:pt x="5902718" y="2201969"/>
                  <a:pt x="5905168" y="2232611"/>
                  <a:pt x="5905126" y="2263693"/>
                </a:cubicBezTo>
                <a:cubicBezTo>
                  <a:pt x="5906438" y="2269279"/>
                  <a:pt x="5906496" y="2274903"/>
                  <a:pt x="5906496" y="2280541"/>
                </a:cubicBezTo>
                <a:cubicBezTo>
                  <a:pt x="5906496" y="2284333"/>
                  <a:pt x="5906469" y="2288119"/>
                  <a:pt x="5905903" y="2291891"/>
                </a:cubicBezTo>
                <a:lnTo>
                  <a:pt x="5905404" y="2291858"/>
                </a:lnTo>
                <a:lnTo>
                  <a:pt x="5905378" y="2292349"/>
                </a:lnTo>
                <a:lnTo>
                  <a:pt x="5888260" y="2290736"/>
                </a:lnTo>
                <a:cubicBezTo>
                  <a:pt x="5855886" y="2290213"/>
                  <a:pt x="5824005" y="2287255"/>
                  <a:pt x="5792833" y="2281745"/>
                </a:cubicBezTo>
                <a:cubicBezTo>
                  <a:pt x="5787256" y="2282161"/>
                  <a:pt x="5781927" y="2281220"/>
                  <a:pt x="5776617" y="2280217"/>
                </a:cubicBezTo>
                <a:lnTo>
                  <a:pt x="5776501" y="2279078"/>
                </a:lnTo>
                <a:cubicBezTo>
                  <a:pt x="5417649" y="2220146"/>
                  <a:pt x="5136610" y="1941574"/>
                  <a:pt x="5086335" y="1591480"/>
                </a:cubicBezTo>
                <a:cubicBezTo>
                  <a:pt x="5086167" y="1591427"/>
                  <a:pt x="5085999" y="1591423"/>
                  <a:pt x="5085830" y="1591418"/>
                </a:cubicBezTo>
                <a:lnTo>
                  <a:pt x="5085291" y="1584794"/>
                </a:lnTo>
                <a:cubicBezTo>
                  <a:pt x="5080233" y="1554782"/>
                  <a:pt x="5077782" y="1524133"/>
                  <a:pt x="5077824" y="1493044"/>
                </a:cubicBezTo>
                <a:cubicBezTo>
                  <a:pt x="5076512" y="1487460"/>
                  <a:pt x="5076453" y="1481838"/>
                  <a:pt x="5076453" y="1476202"/>
                </a:cubicBezTo>
                <a:lnTo>
                  <a:pt x="5077047" y="1464852"/>
                </a:lnTo>
                <a:lnTo>
                  <a:pt x="5077545" y="1464884"/>
                </a:lnTo>
                <a:close/>
                <a:moveTo>
                  <a:pt x="5063783" y="1464394"/>
                </a:moveTo>
                <a:lnTo>
                  <a:pt x="5063809" y="1464884"/>
                </a:lnTo>
                <a:lnTo>
                  <a:pt x="5064307" y="1464852"/>
                </a:lnTo>
                <a:lnTo>
                  <a:pt x="5064902" y="1476202"/>
                </a:lnTo>
                <a:cubicBezTo>
                  <a:pt x="5064902" y="1481838"/>
                  <a:pt x="5064842" y="1487460"/>
                  <a:pt x="5063530" y="1493044"/>
                </a:cubicBezTo>
                <a:cubicBezTo>
                  <a:pt x="5063572" y="1524133"/>
                  <a:pt x="5061122" y="1554782"/>
                  <a:pt x="5056063" y="1584794"/>
                </a:cubicBezTo>
                <a:lnTo>
                  <a:pt x="5055525" y="1591418"/>
                </a:lnTo>
                <a:cubicBezTo>
                  <a:pt x="5055355" y="1591423"/>
                  <a:pt x="5055187" y="1591427"/>
                  <a:pt x="5055019" y="1591480"/>
                </a:cubicBezTo>
                <a:cubicBezTo>
                  <a:pt x="5004744" y="1941574"/>
                  <a:pt x="4723705" y="2220146"/>
                  <a:pt x="4364853" y="2279078"/>
                </a:cubicBezTo>
                <a:lnTo>
                  <a:pt x="4364737" y="2280217"/>
                </a:lnTo>
                <a:cubicBezTo>
                  <a:pt x="4359427" y="2281220"/>
                  <a:pt x="4354098" y="2282161"/>
                  <a:pt x="4348521" y="2281745"/>
                </a:cubicBezTo>
                <a:cubicBezTo>
                  <a:pt x="4317350" y="2287255"/>
                  <a:pt x="4285468" y="2290213"/>
                  <a:pt x="4253094" y="2290736"/>
                </a:cubicBezTo>
                <a:lnTo>
                  <a:pt x="4235976" y="2292349"/>
                </a:lnTo>
                <a:lnTo>
                  <a:pt x="4235950" y="2291858"/>
                </a:lnTo>
                <a:lnTo>
                  <a:pt x="4235451" y="2291891"/>
                </a:lnTo>
                <a:cubicBezTo>
                  <a:pt x="4234885" y="2288119"/>
                  <a:pt x="4234858" y="2284333"/>
                  <a:pt x="4234858" y="2280541"/>
                </a:cubicBezTo>
                <a:cubicBezTo>
                  <a:pt x="4234858" y="2274903"/>
                  <a:pt x="4234916" y="2269279"/>
                  <a:pt x="4236228" y="2263693"/>
                </a:cubicBezTo>
                <a:cubicBezTo>
                  <a:pt x="4236186" y="2232611"/>
                  <a:pt x="4238636" y="2201969"/>
                  <a:pt x="4243692" y="2171962"/>
                </a:cubicBezTo>
                <a:lnTo>
                  <a:pt x="4244233" y="2165325"/>
                </a:lnTo>
                <a:cubicBezTo>
                  <a:pt x="4244401" y="2165320"/>
                  <a:pt x="4244571" y="2165315"/>
                  <a:pt x="4244738" y="2165262"/>
                </a:cubicBezTo>
                <a:cubicBezTo>
                  <a:pt x="4295015" y="1815167"/>
                  <a:pt x="4576054" y="1536596"/>
                  <a:pt x="4934904" y="1477664"/>
                </a:cubicBezTo>
                <a:lnTo>
                  <a:pt x="4935021" y="1476525"/>
                </a:lnTo>
                <a:cubicBezTo>
                  <a:pt x="4940330" y="1475523"/>
                  <a:pt x="4945658" y="1474582"/>
                  <a:pt x="4951234" y="1474998"/>
                </a:cubicBezTo>
                <a:cubicBezTo>
                  <a:pt x="4982417" y="1469485"/>
                  <a:pt x="5014310" y="1466527"/>
                  <a:pt x="5046695" y="1466004"/>
                </a:cubicBezTo>
                <a:close/>
                <a:moveTo>
                  <a:pt x="3385420" y="1464394"/>
                </a:moveTo>
                <a:lnTo>
                  <a:pt x="3402507" y="1466004"/>
                </a:lnTo>
                <a:cubicBezTo>
                  <a:pt x="3434893" y="1466527"/>
                  <a:pt x="3466785" y="1469485"/>
                  <a:pt x="3497969" y="1474998"/>
                </a:cubicBezTo>
                <a:cubicBezTo>
                  <a:pt x="3503545" y="1474582"/>
                  <a:pt x="3508873" y="1475523"/>
                  <a:pt x="3514181" y="1476525"/>
                </a:cubicBezTo>
                <a:lnTo>
                  <a:pt x="3514298" y="1477664"/>
                </a:lnTo>
                <a:cubicBezTo>
                  <a:pt x="3873149" y="1536596"/>
                  <a:pt x="4154188" y="1815167"/>
                  <a:pt x="4204464" y="2165262"/>
                </a:cubicBezTo>
                <a:cubicBezTo>
                  <a:pt x="4204632" y="2165315"/>
                  <a:pt x="4204801" y="2165320"/>
                  <a:pt x="4204970" y="2165325"/>
                </a:cubicBezTo>
                <a:lnTo>
                  <a:pt x="4205510" y="2171962"/>
                </a:lnTo>
                <a:cubicBezTo>
                  <a:pt x="4210567" y="2201969"/>
                  <a:pt x="4213016" y="2232611"/>
                  <a:pt x="4212974" y="2263693"/>
                </a:cubicBezTo>
                <a:cubicBezTo>
                  <a:pt x="4214286" y="2269279"/>
                  <a:pt x="4214345" y="2274903"/>
                  <a:pt x="4214345" y="2280541"/>
                </a:cubicBezTo>
                <a:cubicBezTo>
                  <a:pt x="4214345" y="2284333"/>
                  <a:pt x="4214318" y="2288119"/>
                  <a:pt x="4213752" y="2291891"/>
                </a:cubicBezTo>
                <a:lnTo>
                  <a:pt x="4213253" y="2291858"/>
                </a:lnTo>
                <a:lnTo>
                  <a:pt x="4213227" y="2292349"/>
                </a:lnTo>
                <a:lnTo>
                  <a:pt x="4196108" y="2290736"/>
                </a:lnTo>
                <a:cubicBezTo>
                  <a:pt x="4163734" y="2290213"/>
                  <a:pt x="4131854" y="2287255"/>
                  <a:pt x="4100682" y="2281745"/>
                </a:cubicBezTo>
                <a:cubicBezTo>
                  <a:pt x="4095105" y="2282161"/>
                  <a:pt x="4089776" y="2281220"/>
                  <a:pt x="4084465" y="2280217"/>
                </a:cubicBezTo>
                <a:lnTo>
                  <a:pt x="4084349" y="2279078"/>
                </a:lnTo>
                <a:cubicBezTo>
                  <a:pt x="3725498" y="2220146"/>
                  <a:pt x="3444459" y="1941574"/>
                  <a:pt x="3394183" y="1591480"/>
                </a:cubicBezTo>
                <a:cubicBezTo>
                  <a:pt x="3394016" y="1591427"/>
                  <a:pt x="3393847" y="1591423"/>
                  <a:pt x="3393678" y="1591418"/>
                </a:cubicBezTo>
                <a:lnTo>
                  <a:pt x="3393139" y="1584794"/>
                </a:lnTo>
                <a:cubicBezTo>
                  <a:pt x="3388081" y="1554782"/>
                  <a:pt x="3385630" y="1524133"/>
                  <a:pt x="3385672" y="1493044"/>
                </a:cubicBezTo>
                <a:cubicBezTo>
                  <a:pt x="3384360" y="1487460"/>
                  <a:pt x="3384302" y="1481838"/>
                  <a:pt x="3384302" y="1476202"/>
                </a:cubicBezTo>
                <a:lnTo>
                  <a:pt x="3384896" y="1464852"/>
                </a:lnTo>
                <a:lnTo>
                  <a:pt x="3385394" y="1464884"/>
                </a:lnTo>
                <a:close/>
                <a:moveTo>
                  <a:pt x="3371632" y="1464394"/>
                </a:moveTo>
                <a:lnTo>
                  <a:pt x="3371658" y="1464884"/>
                </a:lnTo>
                <a:lnTo>
                  <a:pt x="3372156" y="1464852"/>
                </a:lnTo>
                <a:lnTo>
                  <a:pt x="3372750" y="1476202"/>
                </a:lnTo>
                <a:cubicBezTo>
                  <a:pt x="3372750" y="1481838"/>
                  <a:pt x="3372691" y="1487460"/>
                  <a:pt x="3371379" y="1493044"/>
                </a:cubicBezTo>
                <a:cubicBezTo>
                  <a:pt x="3371421" y="1524133"/>
                  <a:pt x="3368971" y="1554782"/>
                  <a:pt x="3363912" y="1584794"/>
                </a:cubicBezTo>
                <a:lnTo>
                  <a:pt x="3363374" y="1591418"/>
                </a:lnTo>
                <a:cubicBezTo>
                  <a:pt x="3363204" y="1591423"/>
                  <a:pt x="3363036" y="1591427"/>
                  <a:pt x="3362868" y="1591480"/>
                </a:cubicBezTo>
                <a:cubicBezTo>
                  <a:pt x="3312593" y="1941574"/>
                  <a:pt x="3031554" y="2220146"/>
                  <a:pt x="2672703" y="2279078"/>
                </a:cubicBezTo>
                <a:lnTo>
                  <a:pt x="2672586" y="2280217"/>
                </a:lnTo>
                <a:cubicBezTo>
                  <a:pt x="2667276" y="2281220"/>
                  <a:pt x="2661947" y="2282161"/>
                  <a:pt x="2656370" y="2281745"/>
                </a:cubicBezTo>
                <a:cubicBezTo>
                  <a:pt x="2625198" y="2287255"/>
                  <a:pt x="2593318" y="2290213"/>
                  <a:pt x="2560943" y="2290736"/>
                </a:cubicBezTo>
                <a:lnTo>
                  <a:pt x="2543825" y="2292349"/>
                </a:lnTo>
                <a:lnTo>
                  <a:pt x="2543799" y="2291858"/>
                </a:lnTo>
                <a:lnTo>
                  <a:pt x="2543300" y="2291891"/>
                </a:lnTo>
                <a:cubicBezTo>
                  <a:pt x="2542734" y="2288119"/>
                  <a:pt x="2542707" y="2284333"/>
                  <a:pt x="2542707" y="2280541"/>
                </a:cubicBezTo>
                <a:cubicBezTo>
                  <a:pt x="2542707" y="2274903"/>
                  <a:pt x="2542765" y="2269279"/>
                  <a:pt x="2544077" y="2263693"/>
                </a:cubicBezTo>
                <a:cubicBezTo>
                  <a:pt x="2544035" y="2232611"/>
                  <a:pt x="2546485" y="2201969"/>
                  <a:pt x="2551541" y="2171962"/>
                </a:cubicBezTo>
                <a:lnTo>
                  <a:pt x="2552082" y="2165325"/>
                </a:lnTo>
                <a:cubicBezTo>
                  <a:pt x="2552250" y="2165320"/>
                  <a:pt x="2552420" y="2165315"/>
                  <a:pt x="2552587" y="2165262"/>
                </a:cubicBezTo>
                <a:cubicBezTo>
                  <a:pt x="2602864" y="1815167"/>
                  <a:pt x="2883903" y="1536596"/>
                  <a:pt x="3242753" y="1477664"/>
                </a:cubicBezTo>
                <a:lnTo>
                  <a:pt x="3242870" y="1476525"/>
                </a:lnTo>
                <a:cubicBezTo>
                  <a:pt x="3248179" y="1475523"/>
                  <a:pt x="3253507" y="1474582"/>
                  <a:pt x="3259083" y="1474998"/>
                </a:cubicBezTo>
                <a:cubicBezTo>
                  <a:pt x="3290266" y="1469485"/>
                  <a:pt x="3322159" y="1466527"/>
                  <a:pt x="3354544" y="1466004"/>
                </a:cubicBezTo>
                <a:close/>
                <a:moveTo>
                  <a:pt x="1693269" y="1464394"/>
                </a:moveTo>
                <a:lnTo>
                  <a:pt x="1710356" y="1466004"/>
                </a:lnTo>
                <a:cubicBezTo>
                  <a:pt x="1742742" y="1466527"/>
                  <a:pt x="1774634" y="1469485"/>
                  <a:pt x="1805818" y="1474998"/>
                </a:cubicBezTo>
                <a:cubicBezTo>
                  <a:pt x="1811394" y="1474582"/>
                  <a:pt x="1816722" y="1475523"/>
                  <a:pt x="1822030" y="1476525"/>
                </a:cubicBezTo>
                <a:lnTo>
                  <a:pt x="1822148" y="1477664"/>
                </a:lnTo>
                <a:cubicBezTo>
                  <a:pt x="2180998" y="1536596"/>
                  <a:pt x="2462037" y="1815167"/>
                  <a:pt x="2512313" y="2165262"/>
                </a:cubicBezTo>
                <a:cubicBezTo>
                  <a:pt x="2512481" y="2165315"/>
                  <a:pt x="2512650" y="2165320"/>
                  <a:pt x="2512819" y="2165325"/>
                </a:cubicBezTo>
                <a:lnTo>
                  <a:pt x="2513359" y="2171962"/>
                </a:lnTo>
                <a:cubicBezTo>
                  <a:pt x="2518416" y="2201969"/>
                  <a:pt x="2520865" y="2232611"/>
                  <a:pt x="2520823" y="2263693"/>
                </a:cubicBezTo>
                <a:cubicBezTo>
                  <a:pt x="2522135" y="2269279"/>
                  <a:pt x="2522194" y="2274903"/>
                  <a:pt x="2522194" y="2280541"/>
                </a:cubicBezTo>
                <a:cubicBezTo>
                  <a:pt x="2522194" y="2284333"/>
                  <a:pt x="2522167" y="2288119"/>
                  <a:pt x="2521601" y="2291891"/>
                </a:cubicBezTo>
                <a:lnTo>
                  <a:pt x="2521102" y="2291858"/>
                </a:lnTo>
                <a:lnTo>
                  <a:pt x="2521076" y="2292349"/>
                </a:lnTo>
                <a:lnTo>
                  <a:pt x="2503957" y="2290736"/>
                </a:lnTo>
                <a:cubicBezTo>
                  <a:pt x="2471583" y="2290213"/>
                  <a:pt x="2439703" y="2287255"/>
                  <a:pt x="2408531" y="2281745"/>
                </a:cubicBezTo>
                <a:cubicBezTo>
                  <a:pt x="2402954" y="2282161"/>
                  <a:pt x="2397625" y="2281220"/>
                  <a:pt x="2392314" y="2280217"/>
                </a:cubicBezTo>
                <a:lnTo>
                  <a:pt x="2392198" y="2279078"/>
                </a:lnTo>
                <a:cubicBezTo>
                  <a:pt x="2033347" y="2220146"/>
                  <a:pt x="1752308" y="1941574"/>
                  <a:pt x="1702032" y="1591480"/>
                </a:cubicBezTo>
                <a:cubicBezTo>
                  <a:pt x="1701865" y="1591427"/>
                  <a:pt x="1701696" y="1591423"/>
                  <a:pt x="1701527" y="1591418"/>
                </a:cubicBezTo>
                <a:lnTo>
                  <a:pt x="1700989" y="1584794"/>
                </a:lnTo>
                <a:cubicBezTo>
                  <a:pt x="1695930" y="1554782"/>
                  <a:pt x="1693479" y="1524133"/>
                  <a:pt x="1693521" y="1493044"/>
                </a:cubicBezTo>
                <a:cubicBezTo>
                  <a:pt x="1692209" y="1487460"/>
                  <a:pt x="1692151" y="1481838"/>
                  <a:pt x="1692151" y="1476202"/>
                </a:cubicBezTo>
                <a:lnTo>
                  <a:pt x="1692745" y="1464852"/>
                </a:lnTo>
                <a:lnTo>
                  <a:pt x="1693243" y="1464884"/>
                </a:lnTo>
                <a:close/>
                <a:moveTo>
                  <a:pt x="1679481" y="1464394"/>
                </a:moveTo>
                <a:lnTo>
                  <a:pt x="1679507" y="1464884"/>
                </a:lnTo>
                <a:lnTo>
                  <a:pt x="1680005" y="1464852"/>
                </a:lnTo>
                <a:lnTo>
                  <a:pt x="1680599" y="1476202"/>
                </a:lnTo>
                <a:cubicBezTo>
                  <a:pt x="1680599" y="1481838"/>
                  <a:pt x="1680540" y="1487460"/>
                  <a:pt x="1679228" y="1493044"/>
                </a:cubicBezTo>
                <a:cubicBezTo>
                  <a:pt x="1679270" y="1524133"/>
                  <a:pt x="1676820" y="1554782"/>
                  <a:pt x="1671761" y="1584794"/>
                </a:cubicBezTo>
                <a:lnTo>
                  <a:pt x="1671223" y="1591418"/>
                </a:lnTo>
                <a:cubicBezTo>
                  <a:pt x="1671053" y="1591423"/>
                  <a:pt x="1670885" y="1591427"/>
                  <a:pt x="1670717" y="1591480"/>
                </a:cubicBezTo>
                <a:cubicBezTo>
                  <a:pt x="1620442" y="1941574"/>
                  <a:pt x="1339403" y="2220146"/>
                  <a:pt x="980552" y="2279078"/>
                </a:cubicBezTo>
                <a:lnTo>
                  <a:pt x="980435" y="2280217"/>
                </a:lnTo>
                <a:cubicBezTo>
                  <a:pt x="975125" y="2281220"/>
                  <a:pt x="969796" y="2282161"/>
                  <a:pt x="964219" y="2281745"/>
                </a:cubicBezTo>
                <a:cubicBezTo>
                  <a:pt x="933047" y="2287255"/>
                  <a:pt x="901167" y="2290213"/>
                  <a:pt x="868792" y="2290736"/>
                </a:cubicBezTo>
                <a:lnTo>
                  <a:pt x="851674" y="2292349"/>
                </a:lnTo>
                <a:lnTo>
                  <a:pt x="851648" y="2291858"/>
                </a:lnTo>
                <a:lnTo>
                  <a:pt x="851149" y="2291891"/>
                </a:lnTo>
                <a:cubicBezTo>
                  <a:pt x="850583" y="2288119"/>
                  <a:pt x="850556" y="2284333"/>
                  <a:pt x="850556" y="2280541"/>
                </a:cubicBezTo>
                <a:cubicBezTo>
                  <a:pt x="850556" y="2274903"/>
                  <a:pt x="850614" y="2269279"/>
                  <a:pt x="851926" y="2263693"/>
                </a:cubicBezTo>
                <a:cubicBezTo>
                  <a:pt x="851884" y="2232611"/>
                  <a:pt x="854334" y="2201969"/>
                  <a:pt x="859390" y="2171962"/>
                </a:cubicBezTo>
                <a:lnTo>
                  <a:pt x="859931" y="2165325"/>
                </a:lnTo>
                <a:cubicBezTo>
                  <a:pt x="860099" y="2165320"/>
                  <a:pt x="860269" y="2165315"/>
                  <a:pt x="860436" y="2165262"/>
                </a:cubicBezTo>
                <a:cubicBezTo>
                  <a:pt x="910713" y="1815167"/>
                  <a:pt x="1191752" y="1536596"/>
                  <a:pt x="1550602" y="1477664"/>
                </a:cubicBezTo>
                <a:lnTo>
                  <a:pt x="1550719" y="1476525"/>
                </a:lnTo>
                <a:cubicBezTo>
                  <a:pt x="1556028" y="1475523"/>
                  <a:pt x="1561356" y="1474582"/>
                  <a:pt x="1566932" y="1474998"/>
                </a:cubicBezTo>
                <a:cubicBezTo>
                  <a:pt x="1598115" y="1469485"/>
                  <a:pt x="1630008" y="1466527"/>
                  <a:pt x="1662393" y="1466004"/>
                </a:cubicBezTo>
                <a:close/>
                <a:moveTo>
                  <a:pt x="1118" y="1464394"/>
                </a:moveTo>
                <a:lnTo>
                  <a:pt x="18205" y="1466004"/>
                </a:lnTo>
                <a:cubicBezTo>
                  <a:pt x="50591" y="1466527"/>
                  <a:pt x="82483" y="1469485"/>
                  <a:pt x="113667" y="1474998"/>
                </a:cubicBezTo>
                <a:cubicBezTo>
                  <a:pt x="119243" y="1474582"/>
                  <a:pt x="124571" y="1475523"/>
                  <a:pt x="129879" y="1476525"/>
                </a:cubicBezTo>
                <a:lnTo>
                  <a:pt x="129997" y="1477664"/>
                </a:lnTo>
                <a:cubicBezTo>
                  <a:pt x="488847" y="1536596"/>
                  <a:pt x="769886" y="1815167"/>
                  <a:pt x="820162" y="2165262"/>
                </a:cubicBezTo>
                <a:cubicBezTo>
                  <a:pt x="820330" y="2165315"/>
                  <a:pt x="820499" y="2165320"/>
                  <a:pt x="820668" y="2165325"/>
                </a:cubicBezTo>
                <a:lnTo>
                  <a:pt x="821208" y="2171962"/>
                </a:lnTo>
                <a:cubicBezTo>
                  <a:pt x="826265" y="2201969"/>
                  <a:pt x="828714" y="2232611"/>
                  <a:pt x="828672" y="2263693"/>
                </a:cubicBezTo>
                <a:cubicBezTo>
                  <a:pt x="829984" y="2269279"/>
                  <a:pt x="830043" y="2274903"/>
                  <a:pt x="830043" y="2280541"/>
                </a:cubicBezTo>
                <a:cubicBezTo>
                  <a:pt x="830043" y="2284333"/>
                  <a:pt x="830016" y="2288119"/>
                  <a:pt x="829450" y="2291891"/>
                </a:cubicBezTo>
                <a:lnTo>
                  <a:pt x="828951" y="2291858"/>
                </a:lnTo>
                <a:lnTo>
                  <a:pt x="828925" y="2292349"/>
                </a:lnTo>
                <a:lnTo>
                  <a:pt x="811806" y="2290736"/>
                </a:lnTo>
                <a:cubicBezTo>
                  <a:pt x="779432" y="2290213"/>
                  <a:pt x="747552" y="2287255"/>
                  <a:pt x="716380" y="2281745"/>
                </a:cubicBezTo>
                <a:cubicBezTo>
                  <a:pt x="710803" y="2282161"/>
                  <a:pt x="705474" y="2281220"/>
                  <a:pt x="700163" y="2280217"/>
                </a:cubicBezTo>
                <a:lnTo>
                  <a:pt x="700047" y="2279078"/>
                </a:lnTo>
                <a:cubicBezTo>
                  <a:pt x="341196" y="2220146"/>
                  <a:pt x="60157" y="1941574"/>
                  <a:pt x="9881" y="1591480"/>
                </a:cubicBezTo>
                <a:cubicBezTo>
                  <a:pt x="9714" y="1591427"/>
                  <a:pt x="9545" y="1591423"/>
                  <a:pt x="9376" y="1591418"/>
                </a:cubicBezTo>
                <a:lnTo>
                  <a:pt x="8837" y="1584794"/>
                </a:lnTo>
                <a:cubicBezTo>
                  <a:pt x="3779" y="1554782"/>
                  <a:pt x="1328" y="1524133"/>
                  <a:pt x="1370" y="1493044"/>
                </a:cubicBezTo>
                <a:cubicBezTo>
                  <a:pt x="58" y="1487460"/>
                  <a:pt x="0" y="1481838"/>
                  <a:pt x="0" y="1476202"/>
                </a:cubicBezTo>
                <a:lnTo>
                  <a:pt x="594" y="1464852"/>
                </a:lnTo>
                <a:lnTo>
                  <a:pt x="1092" y="1464884"/>
                </a:lnTo>
                <a:close/>
                <a:moveTo>
                  <a:pt x="7762529" y="750600"/>
                </a:moveTo>
                <a:cubicBezTo>
                  <a:pt x="7815805" y="1021506"/>
                  <a:pt x="8030648" y="1236303"/>
                  <a:pt x="8305838" y="1295446"/>
                </a:cubicBezTo>
                <a:cubicBezTo>
                  <a:pt x="8252563" y="1024540"/>
                  <a:pt x="8037719" y="809743"/>
                  <a:pt x="7762529" y="750600"/>
                </a:cubicBezTo>
                <a:close/>
                <a:moveTo>
                  <a:pt x="7455280" y="750600"/>
                </a:moveTo>
                <a:cubicBezTo>
                  <a:pt x="7180090" y="809743"/>
                  <a:pt x="6965246" y="1024540"/>
                  <a:pt x="6911971" y="1295446"/>
                </a:cubicBezTo>
                <a:cubicBezTo>
                  <a:pt x="7187161" y="1236303"/>
                  <a:pt x="7402004" y="1021506"/>
                  <a:pt x="7455280" y="750600"/>
                </a:cubicBezTo>
                <a:close/>
                <a:moveTo>
                  <a:pt x="6070378" y="750600"/>
                </a:moveTo>
                <a:cubicBezTo>
                  <a:pt x="6123654" y="1021506"/>
                  <a:pt x="6338497" y="1236303"/>
                  <a:pt x="6613687" y="1295446"/>
                </a:cubicBezTo>
                <a:cubicBezTo>
                  <a:pt x="6560412" y="1024540"/>
                  <a:pt x="6345568" y="809743"/>
                  <a:pt x="6070378" y="750600"/>
                </a:cubicBezTo>
                <a:close/>
                <a:moveTo>
                  <a:pt x="5763129" y="750600"/>
                </a:moveTo>
                <a:cubicBezTo>
                  <a:pt x="5487939" y="809743"/>
                  <a:pt x="5273095" y="1024540"/>
                  <a:pt x="5219820" y="1295446"/>
                </a:cubicBezTo>
                <a:cubicBezTo>
                  <a:pt x="5495010" y="1236303"/>
                  <a:pt x="5709853" y="1021506"/>
                  <a:pt x="5763129" y="750600"/>
                </a:cubicBezTo>
                <a:close/>
                <a:moveTo>
                  <a:pt x="4378227" y="750600"/>
                </a:moveTo>
                <a:cubicBezTo>
                  <a:pt x="4431503" y="1021506"/>
                  <a:pt x="4646346" y="1236303"/>
                  <a:pt x="4921536" y="1295446"/>
                </a:cubicBezTo>
                <a:cubicBezTo>
                  <a:pt x="4868261" y="1024540"/>
                  <a:pt x="4653417" y="809743"/>
                  <a:pt x="4378227" y="750600"/>
                </a:cubicBezTo>
                <a:close/>
                <a:moveTo>
                  <a:pt x="4070978" y="750600"/>
                </a:moveTo>
                <a:cubicBezTo>
                  <a:pt x="3795788" y="809743"/>
                  <a:pt x="3580944" y="1024540"/>
                  <a:pt x="3527669" y="1295446"/>
                </a:cubicBezTo>
                <a:cubicBezTo>
                  <a:pt x="3802859" y="1236303"/>
                  <a:pt x="4017702" y="1021506"/>
                  <a:pt x="4070978" y="750600"/>
                </a:cubicBezTo>
                <a:close/>
                <a:moveTo>
                  <a:pt x="2686076" y="750600"/>
                </a:moveTo>
                <a:cubicBezTo>
                  <a:pt x="2739352" y="1021506"/>
                  <a:pt x="2954195" y="1236303"/>
                  <a:pt x="3229385" y="1295446"/>
                </a:cubicBezTo>
                <a:cubicBezTo>
                  <a:pt x="3176110" y="1024540"/>
                  <a:pt x="2961266" y="809743"/>
                  <a:pt x="2686076" y="750600"/>
                </a:cubicBezTo>
                <a:close/>
                <a:moveTo>
                  <a:pt x="2378827" y="750600"/>
                </a:moveTo>
                <a:cubicBezTo>
                  <a:pt x="2103637" y="809743"/>
                  <a:pt x="1888793" y="1024540"/>
                  <a:pt x="1835518" y="1295446"/>
                </a:cubicBezTo>
                <a:cubicBezTo>
                  <a:pt x="2110708" y="1236303"/>
                  <a:pt x="2325551" y="1021506"/>
                  <a:pt x="2378827" y="750600"/>
                </a:cubicBezTo>
                <a:close/>
                <a:moveTo>
                  <a:pt x="993925" y="750600"/>
                </a:moveTo>
                <a:cubicBezTo>
                  <a:pt x="1047201" y="1021506"/>
                  <a:pt x="1262044" y="1236303"/>
                  <a:pt x="1537234" y="1295446"/>
                </a:cubicBezTo>
                <a:cubicBezTo>
                  <a:pt x="1483959" y="1024540"/>
                  <a:pt x="1269115" y="809743"/>
                  <a:pt x="993925" y="750600"/>
                </a:cubicBezTo>
                <a:close/>
                <a:moveTo>
                  <a:pt x="686676" y="750600"/>
                </a:moveTo>
                <a:cubicBezTo>
                  <a:pt x="411486" y="809743"/>
                  <a:pt x="196642" y="1024540"/>
                  <a:pt x="143367" y="1295446"/>
                </a:cubicBezTo>
                <a:cubicBezTo>
                  <a:pt x="418557" y="1236303"/>
                  <a:pt x="633400" y="1021506"/>
                  <a:pt x="686676" y="750600"/>
                </a:cubicBezTo>
                <a:close/>
                <a:moveTo>
                  <a:pt x="9139239" y="624486"/>
                </a:moveTo>
                <a:lnTo>
                  <a:pt x="9139239" y="752995"/>
                </a:lnTo>
                <a:lnTo>
                  <a:pt x="9047261" y="779881"/>
                </a:lnTo>
                <a:cubicBezTo>
                  <a:pt x="8821055" y="864319"/>
                  <a:pt x="8650738" y="1058403"/>
                  <a:pt x="8604122" y="1295446"/>
                </a:cubicBezTo>
                <a:cubicBezTo>
                  <a:pt x="8844913" y="1243696"/>
                  <a:pt x="9039501" y="1072773"/>
                  <a:pt x="9120077" y="849365"/>
                </a:cubicBezTo>
                <a:lnTo>
                  <a:pt x="9139239" y="780178"/>
                </a:lnTo>
                <a:lnTo>
                  <a:pt x="9139239" y="1085737"/>
                </a:lnTo>
                <a:lnTo>
                  <a:pt x="9135069" y="1092549"/>
                </a:lnTo>
                <a:cubicBezTo>
                  <a:pt x="9008919" y="1266178"/>
                  <a:pt x="8815033" y="1389778"/>
                  <a:pt x="8590751" y="1426902"/>
                </a:cubicBezTo>
                <a:lnTo>
                  <a:pt x="8590635" y="1428050"/>
                </a:lnTo>
                <a:cubicBezTo>
                  <a:pt x="8585324" y="1429061"/>
                  <a:pt x="8579995" y="1430009"/>
                  <a:pt x="8574418" y="1429590"/>
                </a:cubicBezTo>
                <a:cubicBezTo>
                  <a:pt x="8543246" y="1435144"/>
                  <a:pt x="8511366" y="1438125"/>
                  <a:pt x="8478991" y="1438652"/>
                </a:cubicBezTo>
                <a:lnTo>
                  <a:pt x="8461873" y="1440278"/>
                </a:lnTo>
                <a:lnTo>
                  <a:pt x="8461847" y="1439783"/>
                </a:lnTo>
                <a:lnTo>
                  <a:pt x="8461348" y="1439816"/>
                </a:lnTo>
                <a:cubicBezTo>
                  <a:pt x="8460782" y="1436014"/>
                  <a:pt x="8460755" y="1432198"/>
                  <a:pt x="8460755" y="1428376"/>
                </a:cubicBezTo>
                <a:cubicBezTo>
                  <a:pt x="8460755" y="1422694"/>
                  <a:pt x="8460814" y="1417025"/>
                  <a:pt x="8462126" y="1411395"/>
                </a:cubicBezTo>
                <a:cubicBezTo>
                  <a:pt x="8462083" y="1380067"/>
                  <a:pt x="8464533" y="1349182"/>
                  <a:pt x="8469590" y="1318938"/>
                </a:cubicBezTo>
                <a:lnTo>
                  <a:pt x="8470130" y="1312248"/>
                </a:lnTo>
                <a:cubicBezTo>
                  <a:pt x="8470299" y="1312243"/>
                  <a:pt x="8470468" y="1312238"/>
                  <a:pt x="8470636" y="1312185"/>
                </a:cubicBezTo>
                <a:cubicBezTo>
                  <a:pt x="8514628" y="1003427"/>
                  <a:pt x="8735297" y="749863"/>
                  <a:pt x="9030178" y="651504"/>
                </a:cubicBezTo>
                <a:close/>
                <a:moveTo>
                  <a:pt x="7620280" y="605769"/>
                </a:moveTo>
                <a:lnTo>
                  <a:pt x="7637367" y="607392"/>
                </a:lnTo>
                <a:cubicBezTo>
                  <a:pt x="7669753" y="607919"/>
                  <a:pt x="7701646" y="610900"/>
                  <a:pt x="7732829" y="616457"/>
                </a:cubicBezTo>
                <a:cubicBezTo>
                  <a:pt x="7738405" y="616038"/>
                  <a:pt x="7743733" y="616986"/>
                  <a:pt x="7749042" y="617996"/>
                </a:cubicBezTo>
                <a:lnTo>
                  <a:pt x="7749159" y="619144"/>
                </a:lnTo>
                <a:cubicBezTo>
                  <a:pt x="8108009" y="678542"/>
                  <a:pt x="8389048" y="959319"/>
                  <a:pt x="8439324" y="1312185"/>
                </a:cubicBezTo>
                <a:cubicBezTo>
                  <a:pt x="8439492" y="1312238"/>
                  <a:pt x="8439661" y="1312243"/>
                  <a:pt x="8439830" y="1312248"/>
                </a:cubicBezTo>
                <a:lnTo>
                  <a:pt x="8440370" y="1318938"/>
                </a:lnTo>
                <a:cubicBezTo>
                  <a:pt x="8445427" y="1349182"/>
                  <a:pt x="8447877" y="1380067"/>
                  <a:pt x="8447834" y="1411395"/>
                </a:cubicBezTo>
                <a:cubicBezTo>
                  <a:pt x="8449146" y="1417025"/>
                  <a:pt x="8449205" y="1422694"/>
                  <a:pt x="8449205" y="1428376"/>
                </a:cubicBezTo>
                <a:cubicBezTo>
                  <a:pt x="8449205" y="1432198"/>
                  <a:pt x="8449178" y="1436014"/>
                  <a:pt x="8448612" y="1439816"/>
                </a:cubicBezTo>
                <a:lnTo>
                  <a:pt x="8448113" y="1439783"/>
                </a:lnTo>
                <a:lnTo>
                  <a:pt x="8448087" y="1440278"/>
                </a:lnTo>
                <a:lnTo>
                  <a:pt x="8430969" y="1438652"/>
                </a:lnTo>
                <a:cubicBezTo>
                  <a:pt x="8398594" y="1438125"/>
                  <a:pt x="8366714" y="1435144"/>
                  <a:pt x="8335542" y="1429590"/>
                </a:cubicBezTo>
                <a:cubicBezTo>
                  <a:pt x="8329965" y="1430009"/>
                  <a:pt x="8324636" y="1429061"/>
                  <a:pt x="8319325" y="1428050"/>
                </a:cubicBezTo>
                <a:lnTo>
                  <a:pt x="8319209" y="1426902"/>
                </a:lnTo>
                <a:cubicBezTo>
                  <a:pt x="7960358" y="1367503"/>
                  <a:pt x="7679319" y="1086726"/>
                  <a:pt x="7629044" y="733861"/>
                </a:cubicBezTo>
                <a:cubicBezTo>
                  <a:pt x="7628876" y="733808"/>
                  <a:pt x="7628708" y="733803"/>
                  <a:pt x="7628538" y="733798"/>
                </a:cubicBezTo>
                <a:lnTo>
                  <a:pt x="7628000" y="727122"/>
                </a:lnTo>
                <a:cubicBezTo>
                  <a:pt x="7622941" y="696872"/>
                  <a:pt x="7620490" y="665981"/>
                  <a:pt x="7620533" y="634646"/>
                </a:cubicBezTo>
                <a:cubicBezTo>
                  <a:pt x="7619221" y="629018"/>
                  <a:pt x="7619162" y="623351"/>
                  <a:pt x="7619162" y="617670"/>
                </a:cubicBezTo>
                <a:lnTo>
                  <a:pt x="7619756" y="606230"/>
                </a:lnTo>
                <a:lnTo>
                  <a:pt x="7620254" y="606263"/>
                </a:lnTo>
                <a:close/>
                <a:moveTo>
                  <a:pt x="7597529" y="605769"/>
                </a:moveTo>
                <a:lnTo>
                  <a:pt x="7597555" y="606263"/>
                </a:lnTo>
                <a:lnTo>
                  <a:pt x="7598053" y="606230"/>
                </a:lnTo>
                <a:lnTo>
                  <a:pt x="7598647" y="617670"/>
                </a:lnTo>
                <a:cubicBezTo>
                  <a:pt x="7598647" y="623351"/>
                  <a:pt x="7598588" y="629018"/>
                  <a:pt x="7597276" y="634646"/>
                </a:cubicBezTo>
                <a:cubicBezTo>
                  <a:pt x="7597319" y="665981"/>
                  <a:pt x="7594868" y="696872"/>
                  <a:pt x="7589809" y="727122"/>
                </a:cubicBezTo>
                <a:lnTo>
                  <a:pt x="7589271" y="733798"/>
                </a:lnTo>
                <a:cubicBezTo>
                  <a:pt x="7589101" y="733803"/>
                  <a:pt x="7588933" y="733808"/>
                  <a:pt x="7588765" y="733861"/>
                </a:cubicBezTo>
                <a:cubicBezTo>
                  <a:pt x="7538490" y="1086726"/>
                  <a:pt x="7257451" y="1367503"/>
                  <a:pt x="6898600" y="1426902"/>
                </a:cubicBezTo>
                <a:lnTo>
                  <a:pt x="6898484" y="1428050"/>
                </a:lnTo>
                <a:cubicBezTo>
                  <a:pt x="6893173" y="1429061"/>
                  <a:pt x="6887844" y="1430009"/>
                  <a:pt x="6882267" y="1429590"/>
                </a:cubicBezTo>
                <a:cubicBezTo>
                  <a:pt x="6851095" y="1435144"/>
                  <a:pt x="6819215" y="1438125"/>
                  <a:pt x="6786841" y="1438652"/>
                </a:cubicBezTo>
                <a:lnTo>
                  <a:pt x="6769722" y="1440278"/>
                </a:lnTo>
                <a:lnTo>
                  <a:pt x="6769696" y="1439783"/>
                </a:lnTo>
                <a:lnTo>
                  <a:pt x="6769197" y="1439816"/>
                </a:lnTo>
                <a:cubicBezTo>
                  <a:pt x="6768631" y="1436014"/>
                  <a:pt x="6768604" y="1432198"/>
                  <a:pt x="6768604" y="1428376"/>
                </a:cubicBezTo>
                <a:cubicBezTo>
                  <a:pt x="6768604" y="1422694"/>
                  <a:pt x="6768663" y="1417025"/>
                  <a:pt x="6769975" y="1411395"/>
                </a:cubicBezTo>
                <a:cubicBezTo>
                  <a:pt x="6769933" y="1380067"/>
                  <a:pt x="6772382" y="1349182"/>
                  <a:pt x="6777439" y="1318938"/>
                </a:cubicBezTo>
                <a:lnTo>
                  <a:pt x="6777979" y="1312248"/>
                </a:lnTo>
                <a:cubicBezTo>
                  <a:pt x="6778148" y="1312243"/>
                  <a:pt x="6778317" y="1312238"/>
                  <a:pt x="6778485" y="1312185"/>
                </a:cubicBezTo>
                <a:cubicBezTo>
                  <a:pt x="6828761" y="959319"/>
                  <a:pt x="7109800" y="678542"/>
                  <a:pt x="7468650" y="619144"/>
                </a:cubicBezTo>
                <a:lnTo>
                  <a:pt x="7468767" y="617996"/>
                </a:lnTo>
                <a:cubicBezTo>
                  <a:pt x="7474076" y="616986"/>
                  <a:pt x="7479404" y="616038"/>
                  <a:pt x="7484980" y="616457"/>
                </a:cubicBezTo>
                <a:cubicBezTo>
                  <a:pt x="7516163" y="610900"/>
                  <a:pt x="7548056" y="607919"/>
                  <a:pt x="7580442" y="607392"/>
                </a:cubicBezTo>
                <a:close/>
                <a:moveTo>
                  <a:pt x="5928129" y="605769"/>
                </a:moveTo>
                <a:lnTo>
                  <a:pt x="5945217" y="607392"/>
                </a:lnTo>
                <a:cubicBezTo>
                  <a:pt x="5977602" y="607919"/>
                  <a:pt x="6009495" y="610900"/>
                  <a:pt x="6040678" y="616457"/>
                </a:cubicBezTo>
                <a:cubicBezTo>
                  <a:pt x="6046254" y="616038"/>
                  <a:pt x="6051582" y="616986"/>
                  <a:pt x="6056891" y="617996"/>
                </a:cubicBezTo>
                <a:lnTo>
                  <a:pt x="6057008" y="619144"/>
                </a:lnTo>
                <a:cubicBezTo>
                  <a:pt x="6415858" y="678542"/>
                  <a:pt x="6696897" y="959319"/>
                  <a:pt x="6747174" y="1312185"/>
                </a:cubicBezTo>
                <a:cubicBezTo>
                  <a:pt x="6747341" y="1312238"/>
                  <a:pt x="6747511" y="1312243"/>
                  <a:pt x="6747679" y="1312248"/>
                </a:cubicBezTo>
                <a:lnTo>
                  <a:pt x="6748220" y="1318938"/>
                </a:lnTo>
                <a:cubicBezTo>
                  <a:pt x="6753276" y="1349182"/>
                  <a:pt x="6755726" y="1380067"/>
                  <a:pt x="6755684" y="1411395"/>
                </a:cubicBezTo>
                <a:cubicBezTo>
                  <a:pt x="6756996" y="1417025"/>
                  <a:pt x="6757054" y="1422694"/>
                  <a:pt x="6757054" y="1428376"/>
                </a:cubicBezTo>
                <a:cubicBezTo>
                  <a:pt x="6757054" y="1432198"/>
                  <a:pt x="6757027" y="1436014"/>
                  <a:pt x="6756461" y="1439816"/>
                </a:cubicBezTo>
                <a:lnTo>
                  <a:pt x="6755962" y="1439783"/>
                </a:lnTo>
                <a:lnTo>
                  <a:pt x="6755936" y="1440278"/>
                </a:lnTo>
                <a:lnTo>
                  <a:pt x="6738818" y="1438652"/>
                </a:lnTo>
                <a:cubicBezTo>
                  <a:pt x="6706444" y="1438125"/>
                  <a:pt x="6674563" y="1435144"/>
                  <a:pt x="6643391" y="1429590"/>
                </a:cubicBezTo>
                <a:cubicBezTo>
                  <a:pt x="6637814" y="1430009"/>
                  <a:pt x="6632485" y="1429061"/>
                  <a:pt x="6627175" y="1428050"/>
                </a:cubicBezTo>
                <a:lnTo>
                  <a:pt x="6627059" y="1426902"/>
                </a:lnTo>
                <a:cubicBezTo>
                  <a:pt x="6268207" y="1367503"/>
                  <a:pt x="5987168" y="1086726"/>
                  <a:pt x="5936893" y="733861"/>
                </a:cubicBezTo>
                <a:cubicBezTo>
                  <a:pt x="5936725" y="733808"/>
                  <a:pt x="5936557" y="733803"/>
                  <a:pt x="5936387" y="733798"/>
                </a:cubicBezTo>
                <a:lnTo>
                  <a:pt x="5935849" y="727122"/>
                </a:lnTo>
                <a:cubicBezTo>
                  <a:pt x="5930790" y="696872"/>
                  <a:pt x="5928340" y="665981"/>
                  <a:pt x="5928382" y="634646"/>
                </a:cubicBezTo>
                <a:cubicBezTo>
                  <a:pt x="5927070" y="629018"/>
                  <a:pt x="5927011" y="623351"/>
                  <a:pt x="5927011" y="617670"/>
                </a:cubicBezTo>
                <a:lnTo>
                  <a:pt x="5927605" y="606230"/>
                </a:lnTo>
                <a:lnTo>
                  <a:pt x="5928103" y="606263"/>
                </a:lnTo>
                <a:close/>
                <a:moveTo>
                  <a:pt x="5905378" y="605769"/>
                </a:moveTo>
                <a:lnTo>
                  <a:pt x="5905404" y="606263"/>
                </a:lnTo>
                <a:lnTo>
                  <a:pt x="5905902" y="606230"/>
                </a:lnTo>
                <a:lnTo>
                  <a:pt x="5906496" y="617670"/>
                </a:lnTo>
                <a:cubicBezTo>
                  <a:pt x="5906496" y="623351"/>
                  <a:pt x="5906438" y="629018"/>
                  <a:pt x="5905126" y="634646"/>
                </a:cubicBezTo>
                <a:cubicBezTo>
                  <a:pt x="5905168" y="665981"/>
                  <a:pt x="5902717" y="696872"/>
                  <a:pt x="5897659" y="727122"/>
                </a:cubicBezTo>
                <a:lnTo>
                  <a:pt x="5897120" y="733798"/>
                </a:lnTo>
                <a:cubicBezTo>
                  <a:pt x="5896951" y="733803"/>
                  <a:pt x="5896782" y="733808"/>
                  <a:pt x="5896615" y="733861"/>
                </a:cubicBezTo>
                <a:cubicBezTo>
                  <a:pt x="5846339" y="1086726"/>
                  <a:pt x="5565300" y="1367503"/>
                  <a:pt x="5206449" y="1426902"/>
                </a:cubicBezTo>
                <a:lnTo>
                  <a:pt x="5206334" y="1428050"/>
                </a:lnTo>
                <a:cubicBezTo>
                  <a:pt x="5201022" y="1429061"/>
                  <a:pt x="5195693" y="1430009"/>
                  <a:pt x="5190116" y="1429590"/>
                </a:cubicBezTo>
                <a:cubicBezTo>
                  <a:pt x="5158944" y="1435144"/>
                  <a:pt x="5127065" y="1438125"/>
                  <a:pt x="5094690" y="1438652"/>
                </a:cubicBezTo>
                <a:lnTo>
                  <a:pt x="5077571" y="1440278"/>
                </a:lnTo>
                <a:lnTo>
                  <a:pt x="5077545" y="1439783"/>
                </a:lnTo>
                <a:lnTo>
                  <a:pt x="5077046" y="1439816"/>
                </a:lnTo>
                <a:cubicBezTo>
                  <a:pt x="5076480" y="1436014"/>
                  <a:pt x="5076453" y="1432198"/>
                  <a:pt x="5076453" y="1428376"/>
                </a:cubicBezTo>
                <a:cubicBezTo>
                  <a:pt x="5076453" y="1422694"/>
                  <a:pt x="5076512" y="1417025"/>
                  <a:pt x="5077824" y="1411395"/>
                </a:cubicBezTo>
                <a:cubicBezTo>
                  <a:pt x="5077782" y="1380067"/>
                  <a:pt x="5080231" y="1349182"/>
                  <a:pt x="5085288" y="1318938"/>
                </a:cubicBezTo>
                <a:lnTo>
                  <a:pt x="5085828" y="1312248"/>
                </a:lnTo>
                <a:cubicBezTo>
                  <a:pt x="5085997" y="1312243"/>
                  <a:pt x="5086166" y="1312238"/>
                  <a:pt x="5086334" y="1312185"/>
                </a:cubicBezTo>
                <a:cubicBezTo>
                  <a:pt x="5136610" y="959319"/>
                  <a:pt x="5417649" y="678542"/>
                  <a:pt x="5776501" y="619144"/>
                </a:cubicBezTo>
                <a:lnTo>
                  <a:pt x="5776617" y="617996"/>
                </a:lnTo>
                <a:cubicBezTo>
                  <a:pt x="5781926" y="616986"/>
                  <a:pt x="5787253" y="616038"/>
                  <a:pt x="5792829" y="616457"/>
                </a:cubicBezTo>
                <a:cubicBezTo>
                  <a:pt x="5824013" y="610900"/>
                  <a:pt x="5855905" y="607919"/>
                  <a:pt x="5888291" y="607392"/>
                </a:cubicBezTo>
                <a:close/>
                <a:moveTo>
                  <a:pt x="4235979" y="605769"/>
                </a:moveTo>
                <a:lnTo>
                  <a:pt x="4253065" y="607392"/>
                </a:lnTo>
                <a:cubicBezTo>
                  <a:pt x="4285451" y="607919"/>
                  <a:pt x="4317343" y="610900"/>
                  <a:pt x="4348528" y="616457"/>
                </a:cubicBezTo>
                <a:cubicBezTo>
                  <a:pt x="4354104" y="616038"/>
                  <a:pt x="4359431" y="616986"/>
                  <a:pt x="4364739" y="617996"/>
                </a:cubicBezTo>
                <a:lnTo>
                  <a:pt x="4364856" y="619144"/>
                </a:lnTo>
                <a:cubicBezTo>
                  <a:pt x="4723707" y="678542"/>
                  <a:pt x="5004746" y="959319"/>
                  <a:pt x="5055022" y="1312185"/>
                </a:cubicBezTo>
                <a:cubicBezTo>
                  <a:pt x="5055190" y="1312238"/>
                  <a:pt x="5055359" y="1312243"/>
                  <a:pt x="5055528" y="1312248"/>
                </a:cubicBezTo>
                <a:lnTo>
                  <a:pt x="5056068" y="1318938"/>
                </a:lnTo>
                <a:cubicBezTo>
                  <a:pt x="5061125" y="1349182"/>
                  <a:pt x="5063574" y="1380067"/>
                  <a:pt x="5063532" y="1411395"/>
                </a:cubicBezTo>
                <a:cubicBezTo>
                  <a:pt x="5064844" y="1417025"/>
                  <a:pt x="5064903" y="1422694"/>
                  <a:pt x="5064903" y="1428376"/>
                </a:cubicBezTo>
                <a:cubicBezTo>
                  <a:pt x="5064903" y="1432198"/>
                  <a:pt x="5064876" y="1436014"/>
                  <a:pt x="5064310" y="1439816"/>
                </a:cubicBezTo>
                <a:lnTo>
                  <a:pt x="5063811" y="1439783"/>
                </a:lnTo>
                <a:lnTo>
                  <a:pt x="5063785" y="1440278"/>
                </a:lnTo>
                <a:lnTo>
                  <a:pt x="5046666" y="1438652"/>
                </a:lnTo>
                <a:cubicBezTo>
                  <a:pt x="5014292" y="1438125"/>
                  <a:pt x="4982412" y="1435144"/>
                  <a:pt x="4951241" y="1429590"/>
                </a:cubicBezTo>
                <a:cubicBezTo>
                  <a:pt x="4945663" y="1430009"/>
                  <a:pt x="4940334" y="1429061"/>
                  <a:pt x="4935023" y="1428050"/>
                </a:cubicBezTo>
                <a:lnTo>
                  <a:pt x="4934907" y="1426902"/>
                </a:lnTo>
                <a:cubicBezTo>
                  <a:pt x="4576056" y="1367503"/>
                  <a:pt x="4295017" y="1086726"/>
                  <a:pt x="4244741" y="733861"/>
                </a:cubicBezTo>
                <a:cubicBezTo>
                  <a:pt x="4244574" y="733808"/>
                  <a:pt x="4244405" y="733803"/>
                  <a:pt x="4244236" y="733798"/>
                </a:cubicBezTo>
                <a:lnTo>
                  <a:pt x="4243697" y="727122"/>
                </a:lnTo>
                <a:cubicBezTo>
                  <a:pt x="4238639" y="696872"/>
                  <a:pt x="4236188" y="665981"/>
                  <a:pt x="4236230" y="634646"/>
                </a:cubicBezTo>
                <a:cubicBezTo>
                  <a:pt x="4234918" y="629018"/>
                  <a:pt x="4234860" y="623351"/>
                  <a:pt x="4234860" y="617670"/>
                </a:cubicBezTo>
                <a:lnTo>
                  <a:pt x="4235454" y="606230"/>
                </a:lnTo>
                <a:lnTo>
                  <a:pt x="4235952" y="606263"/>
                </a:lnTo>
                <a:close/>
                <a:moveTo>
                  <a:pt x="4213227" y="605769"/>
                </a:moveTo>
                <a:lnTo>
                  <a:pt x="4213253" y="606263"/>
                </a:lnTo>
                <a:lnTo>
                  <a:pt x="4213751" y="606230"/>
                </a:lnTo>
                <a:lnTo>
                  <a:pt x="4214345" y="617670"/>
                </a:lnTo>
                <a:cubicBezTo>
                  <a:pt x="4214345" y="623351"/>
                  <a:pt x="4214286" y="629018"/>
                  <a:pt x="4212974" y="634646"/>
                </a:cubicBezTo>
                <a:cubicBezTo>
                  <a:pt x="4213016" y="665981"/>
                  <a:pt x="4210566" y="696872"/>
                  <a:pt x="4205507" y="727122"/>
                </a:cubicBezTo>
                <a:lnTo>
                  <a:pt x="4204969" y="733798"/>
                </a:lnTo>
                <a:cubicBezTo>
                  <a:pt x="4204799" y="733803"/>
                  <a:pt x="4204631" y="733808"/>
                  <a:pt x="4204463" y="733861"/>
                </a:cubicBezTo>
                <a:cubicBezTo>
                  <a:pt x="4154188" y="1086726"/>
                  <a:pt x="3873149" y="1367503"/>
                  <a:pt x="3514297" y="1426902"/>
                </a:cubicBezTo>
                <a:lnTo>
                  <a:pt x="3514181" y="1428050"/>
                </a:lnTo>
                <a:cubicBezTo>
                  <a:pt x="3508871" y="1429061"/>
                  <a:pt x="3503542" y="1430009"/>
                  <a:pt x="3497965" y="1429590"/>
                </a:cubicBezTo>
                <a:cubicBezTo>
                  <a:pt x="3466793" y="1435144"/>
                  <a:pt x="3434912" y="1438125"/>
                  <a:pt x="3402538" y="1438652"/>
                </a:cubicBezTo>
                <a:lnTo>
                  <a:pt x="3385420" y="1440278"/>
                </a:lnTo>
                <a:lnTo>
                  <a:pt x="3385394" y="1439783"/>
                </a:lnTo>
                <a:lnTo>
                  <a:pt x="3384895" y="1439816"/>
                </a:lnTo>
                <a:cubicBezTo>
                  <a:pt x="3384329" y="1436014"/>
                  <a:pt x="3384302" y="1432198"/>
                  <a:pt x="3384302" y="1428376"/>
                </a:cubicBezTo>
                <a:cubicBezTo>
                  <a:pt x="3384302" y="1422694"/>
                  <a:pt x="3384360" y="1417025"/>
                  <a:pt x="3385672" y="1411395"/>
                </a:cubicBezTo>
                <a:cubicBezTo>
                  <a:pt x="3385630" y="1380067"/>
                  <a:pt x="3388080" y="1349182"/>
                  <a:pt x="3393136" y="1318938"/>
                </a:cubicBezTo>
                <a:lnTo>
                  <a:pt x="3393677" y="1312248"/>
                </a:lnTo>
                <a:cubicBezTo>
                  <a:pt x="3393845" y="1312243"/>
                  <a:pt x="3394015" y="1312238"/>
                  <a:pt x="3394182" y="1312185"/>
                </a:cubicBezTo>
                <a:cubicBezTo>
                  <a:pt x="3444459" y="959319"/>
                  <a:pt x="3725498" y="678542"/>
                  <a:pt x="4084348" y="619144"/>
                </a:cubicBezTo>
                <a:lnTo>
                  <a:pt x="4084465" y="617996"/>
                </a:lnTo>
                <a:cubicBezTo>
                  <a:pt x="4089774" y="616986"/>
                  <a:pt x="4095102" y="616038"/>
                  <a:pt x="4100678" y="616457"/>
                </a:cubicBezTo>
                <a:cubicBezTo>
                  <a:pt x="4131861" y="610900"/>
                  <a:pt x="4163754" y="607919"/>
                  <a:pt x="4196139" y="607392"/>
                </a:cubicBezTo>
                <a:close/>
                <a:moveTo>
                  <a:pt x="2543827" y="605769"/>
                </a:moveTo>
                <a:lnTo>
                  <a:pt x="2560914" y="607392"/>
                </a:lnTo>
                <a:cubicBezTo>
                  <a:pt x="2593300" y="607919"/>
                  <a:pt x="2625192" y="610900"/>
                  <a:pt x="2656376" y="616457"/>
                </a:cubicBezTo>
                <a:cubicBezTo>
                  <a:pt x="2661952" y="616038"/>
                  <a:pt x="2667280" y="616986"/>
                  <a:pt x="2672588" y="617996"/>
                </a:cubicBezTo>
                <a:lnTo>
                  <a:pt x="2672706" y="619144"/>
                </a:lnTo>
                <a:cubicBezTo>
                  <a:pt x="3031556" y="678542"/>
                  <a:pt x="3312595" y="959319"/>
                  <a:pt x="3362871" y="1312185"/>
                </a:cubicBezTo>
                <a:cubicBezTo>
                  <a:pt x="3363039" y="1312238"/>
                  <a:pt x="3363208" y="1312243"/>
                  <a:pt x="3363377" y="1312248"/>
                </a:cubicBezTo>
                <a:lnTo>
                  <a:pt x="3363917" y="1318938"/>
                </a:lnTo>
                <a:cubicBezTo>
                  <a:pt x="3368974" y="1349182"/>
                  <a:pt x="3371423" y="1380067"/>
                  <a:pt x="3371381" y="1411395"/>
                </a:cubicBezTo>
                <a:cubicBezTo>
                  <a:pt x="3372693" y="1417025"/>
                  <a:pt x="3372752" y="1422694"/>
                  <a:pt x="3372752" y="1428376"/>
                </a:cubicBezTo>
                <a:cubicBezTo>
                  <a:pt x="3372752" y="1432198"/>
                  <a:pt x="3372725" y="1436014"/>
                  <a:pt x="3372159" y="1439816"/>
                </a:cubicBezTo>
                <a:lnTo>
                  <a:pt x="3371660" y="1439783"/>
                </a:lnTo>
                <a:lnTo>
                  <a:pt x="3371634" y="1440278"/>
                </a:lnTo>
                <a:lnTo>
                  <a:pt x="3354515" y="1438652"/>
                </a:lnTo>
                <a:cubicBezTo>
                  <a:pt x="3322141" y="1438125"/>
                  <a:pt x="3290261" y="1435144"/>
                  <a:pt x="3259089" y="1429590"/>
                </a:cubicBezTo>
                <a:cubicBezTo>
                  <a:pt x="3253512" y="1430009"/>
                  <a:pt x="3248183" y="1429061"/>
                  <a:pt x="3242872" y="1428050"/>
                </a:cubicBezTo>
                <a:lnTo>
                  <a:pt x="3242756" y="1426902"/>
                </a:lnTo>
                <a:cubicBezTo>
                  <a:pt x="2883905" y="1367503"/>
                  <a:pt x="2602866" y="1086726"/>
                  <a:pt x="2552590" y="733861"/>
                </a:cubicBezTo>
                <a:cubicBezTo>
                  <a:pt x="2552423" y="733808"/>
                  <a:pt x="2552254" y="733803"/>
                  <a:pt x="2552085" y="733798"/>
                </a:cubicBezTo>
                <a:lnTo>
                  <a:pt x="2551547" y="727122"/>
                </a:lnTo>
                <a:cubicBezTo>
                  <a:pt x="2546488" y="696872"/>
                  <a:pt x="2544037" y="665981"/>
                  <a:pt x="2544079" y="634646"/>
                </a:cubicBezTo>
                <a:cubicBezTo>
                  <a:pt x="2542767" y="629018"/>
                  <a:pt x="2542709" y="623351"/>
                  <a:pt x="2542709" y="617670"/>
                </a:cubicBezTo>
                <a:lnTo>
                  <a:pt x="2543303" y="606230"/>
                </a:lnTo>
                <a:lnTo>
                  <a:pt x="2543801" y="606263"/>
                </a:lnTo>
                <a:close/>
                <a:moveTo>
                  <a:pt x="2521076" y="605769"/>
                </a:moveTo>
                <a:lnTo>
                  <a:pt x="2521102" y="606263"/>
                </a:lnTo>
                <a:lnTo>
                  <a:pt x="2521600" y="606230"/>
                </a:lnTo>
                <a:lnTo>
                  <a:pt x="2522194" y="617670"/>
                </a:lnTo>
                <a:cubicBezTo>
                  <a:pt x="2522194" y="623351"/>
                  <a:pt x="2522135" y="629018"/>
                  <a:pt x="2520823" y="634646"/>
                </a:cubicBezTo>
                <a:cubicBezTo>
                  <a:pt x="2520865" y="665981"/>
                  <a:pt x="2518415" y="696872"/>
                  <a:pt x="2513356" y="727122"/>
                </a:cubicBezTo>
                <a:lnTo>
                  <a:pt x="2512818" y="733798"/>
                </a:lnTo>
                <a:cubicBezTo>
                  <a:pt x="2512648" y="733803"/>
                  <a:pt x="2512480" y="733808"/>
                  <a:pt x="2512312" y="733861"/>
                </a:cubicBezTo>
                <a:cubicBezTo>
                  <a:pt x="2462037" y="1086726"/>
                  <a:pt x="2180998" y="1367503"/>
                  <a:pt x="1822147" y="1426902"/>
                </a:cubicBezTo>
                <a:lnTo>
                  <a:pt x="1822030" y="1428050"/>
                </a:lnTo>
                <a:cubicBezTo>
                  <a:pt x="1816720" y="1429061"/>
                  <a:pt x="1811391" y="1430009"/>
                  <a:pt x="1805814" y="1429590"/>
                </a:cubicBezTo>
                <a:cubicBezTo>
                  <a:pt x="1774642" y="1435144"/>
                  <a:pt x="1742762" y="1438125"/>
                  <a:pt x="1710387" y="1438652"/>
                </a:cubicBezTo>
                <a:lnTo>
                  <a:pt x="1693269" y="1440278"/>
                </a:lnTo>
                <a:lnTo>
                  <a:pt x="1693243" y="1439783"/>
                </a:lnTo>
                <a:lnTo>
                  <a:pt x="1692744" y="1439816"/>
                </a:lnTo>
                <a:cubicBezTo>
                  <a:pt x="1692178" y="1436014"/>
                  <a:pt x="1692151" y="1432198"/>
                  <a:pt x="1692151" y="1428376"/>
                </a:cubicBezTo>
                <a:cubicBezTo>
                  <a:pt x="1692151" y="1422694"/>
                  <a:pt x="1692209" y="1417025"/>
                  <a:pt x="1693521" y="1411395"/>
                </a:cubicBezTo>
                <a:cubicBezTo>
                  <a:pt x="1693479" y="1380067"/>
                  <a:pt x="1695929" y="1349182"/>
                  <a:pt x="1700985" y="1318938"/>
                </a:cubicBezTo>
                <a:lnTo>
                  <a:pt x="1701526" y="1312248"/>
                </a:lnTo>
                <a:cubicBezTo>
                  <a:pt x="1701694" y="1312243"/>
                  <a:pt x="1701864" y="1312238"/>
                  <a:pt x="1702031" y="1312185"/>
                </a:cubicBezTo>
                <a:cubicBezTo>
                  <a:pt x="1752308" y="959319"/>
                  <a:pt x="2033347" y="678542"/>
                  <a:pt x="2392197" y="619144"/>
                </a:cubicBezTo>
                <a:lnTo>
                  <a:pt x="2392314" y="617996"/>
                </a:lnTo>
                <a:cubicBezTo>
                  <a:pt x="2397623" y="616986"/>
                  <a:pt x="2402951" y="616038"/>
                  <a:pt x="2408527" y="616457"/>
                </a:cubicBezTo>
                <a:cubicBezTo>
                  <a:pt x="2439710" y="610900"/>
                  <a:pt x="2471603" y="607919"/>
                  <a:pt x="2503988" y="607392"/>
                </a:cubicBezTo>
                <a:close/>
                <a:moveTo>
                  <a:pt x="851676" y="605769"/>
                </a:moveTo>
                <a:lnTo>
                  <a:pt x="868763" y="607392"/>
                </a:lnTo>
                <a:cubicBezTo>
                  <a:pt x="901149" y="607919"/>
                  <a:pt x="933041" y="610900"/>
                  <a:pt x="964225" y="616457"/>
                </a:cubicBezTo>
                <a:cubicBezTo>
                  <a:pt x="969801" y="616038"/>
                  <a:pt x="975129" y="616986"/>
                  <a:pt x="980437" y="617996"/>
                </a:cubicBezTo>
                <a:lnTo>
                  <a:pt x="980555" y="619144"/>
                </a:lnTo>
                <a:cubicBezTo>
                  <a:pt x="1339405" y="678542"/>
                  <a:pt x="1620444" y="959319"/>
                  <a:pt x="1670720" y="1312185"/>
                </a:cubicBezTo>
                <a:cubicBezTo>
                  <a:pt x="1670888" y="1312238"/>
                  <a:pt x="1671057" y="1312243"/>
                  <a:pt x="1671226" y="1312248"/>
                </a:cubicBezTo>
                <a:lnTo>
                  <a:pt x="1671766" y="1318938"/>
                </a:lnTo>
                <a:cubicBezTo>
                  <a:pt x="1676823" y="1349182"/>
                  <a:pt x="1679272" y="1380067"/>
                  <a:pt x="1679230" y="1411395"/>
                </a:cubicBezTo>
                <a:cubicBezTo>
                  <a:pt x="1680542" y="1417025"/>
                  <a:pt x="1680601" y="1422694"/>
                  <a:pt x="1680601" y="1428376"/>
                </a:cubicBezTo>
                <a:cubicBezTo>
                  <a:pt x="1680601" y="1432198"/>
                  <a:pt x="1680574" y="1436014"/>
                  <a:pt x="1680008" y="1439816"/>
                </a:cubicBezTo>
                <a:lnTo>
                  <a:pt x="1679509" y="1439783"/>
                </a:lnTo>
                <a:lnTo>
                  <a:pt x="1679483" y="1440278"/>
                </a:lnTo>
                <a:lnTo>
                  <a:pt x="1662364" y="1438652"/>
                </a:lnTo>
                <a:cubicBezTo>
                  <a:pt x="1629990" y="1438125"/>
                  <a:pt x="1598110" y="1435144"/>
                  <a:pt x="1566938" y="1429590"/>
                </a:cubicBezTo>
                <a:cubicBezTo>
                  <a:pt x="1561361" y="1430009"/>
                  <a:pt x="1556032" y="1429061"/>
                  <a:pt x="1550721" y="1428050"/>
                </a:cubicBezTo>
                <a:lnTo>
                  <a:pt x="1550605" y="1426902"/>
                </a:lnTo>
                <a:cubicBezTo>
                  <a:pt x="1191754" y="1367503"/>
                  <a:pt x="910715" y="1086726"/>
                  <a:pt x="860439" y="733861"/>
                </a:cubicBezTo>
                <a:cubicBezTo>
                  <a:pt x="860272" y="733808"/>
                  <a:pt x="860103" y="733803"/>
                  <a:pt x="859934" y="733798"/>
                </a:cubicBezTo>
                <a:lnTo>
                  <a:pt x="859396" y="727122"/>
                </a:lnTo>
                <a:cubicBezTo>
                  <a:pt x="854337" y="696872"/>
                  <a:pt x="851886" y="665981"/>
                  <a:pt x="851928" y="634646"/>
                </a:cubicBezTo>
                <a:cubicBezTo>
                  <a:pt x="850616" y="629018"/>
                  <a:pt x="850558" y="623351"/>
                  <a:pt x="850558" y="617670"/>
                </a:cubicBezTo>
                <a:lnTo>
                  <a:pt x="851152" y="606230"/>
                </a:lnTo>
                <a:lnTo>
                  <a:pt x="851650" y="606263"/>
                </a:lnTo>
                <a:close/>
                <a:moveTo>
                  <a:pt x="828925" y="605769"/>
                </a:moveTo>
                <a:lnTo>
                  <a:pt x="828951" y="606263"/>
                </a:lnTo>
                <a:lnTo>
                  <a:pt x="829449" y="606230"/>
                </a:lnTo>
                <a:lnTo>
                  <a:pt x="830043" y="617670"/>
                </a:lnTo>
                <a:cubicBezTo>
                  <a:pt x="830043" y="623351"/>
                  <a:pt x="829984" y="629018"/>
                  <a:pt x="828672" y="634646"/>
                </a:cubicBezTo>
                <a:cubicBezTo>
                  <a:pt x="828714" y="665981"/>
                  <a:pt x="826264" y="696872"/>
                  <a:pt x="821205" y="727122"/>
                </a:cubicBezTo>
                <a:lnTo>
                  <a:pt x="820667" y="733798"/>
                </a:lnTo>
                <a:cubicBezTo>
                  <a:pt x="820497" y="733803"/>
                  <a:pt x="820329" y="733808"/>
                  <a:pt x="820161" y="733861"/>
                </a:cubicBezTo>
                <a:cubicBezTo>
                  <a:pt x="769886" y="1086726"/>
                  <a:pt x="488847" y="1367503"/>
                  <a:pt x="129995" y="1426902"/>
                </a:cubicBezTo>
                <a:lnTo>
                  <a:pt x="129879" y="1428050"/>
                </a:lnTo>
                <a:cubicBezTo>
                  <a:pt x="124569" y="1429061"/>
                  <a:pt x="119240" y="1430009"/>
                  <a:pt x="113663" y="1429590"/>
                </a:cubicBezTo>
                <a:cubicBezTo>
                  <a:pt x="82491" y="1435144"/>
                  <a:pt x="50611" y="1438125"/>
                  <a:pt x="18236" y="1438652"/>
                </a:cubicBezTo>
                <a:lnTo>
                  <a:pt x="1118" y="1440278"/>
                </a:lnTo>
                <a:lnTo>
                  <a:pt x="1092" y="1439783"/>
                </a:lnTo>
                <a:lnTo>
                  <a:pt x="593" y="1439816"/>
                </a:lnTo>
                <a:cubicBezTo>
                  <a:pt x="27" y="1436014"/>
                  <a:pt x="0" y="1432198"/>
                  <a:pt x="0" y="1428376"/>
                </a:cubicBezTo>
                <a:cubicBezTo>
                  <a:pt x="0" y="1422694"/>
                  <a:pt x="58" y="1417025"/>
                  <a:pt x="1370" y="1411395"/>
                </a:cubicBezTo>
                <a:cubicBezTo>
                  <a:pt x="1328" y="1380067"/>
                  <a:pt x="3778" y="1349182"/>
                  <a:pt x="8835" y="1318938"/>
                </a:cubicBezTo>
                <a:lnTo>
                  <a:pt x="9375" y="1312248"/>
                </a:lnTo>
                <a:cubicBezTo>
                  <a:pt x="9543" y="1312243"/>
                  <a:pt x="9713" y="1312238"/>
                  <a:pt x="9880" y="1312185"/>
                </a:cubicBezTo>
                <a:cubicBezTo>
                  <a:pt x="60157" y="959319"/>
                  <a:pt x="341196" y="678542"/>
                  <a:pt x="700046" y="619144"/>
                </a:cubicBezTo>
                <a:lnTo>
                  <a:pt x="700163" y="617996"/>
                </a:lnTo>
                <a:cubicBezTo>
                  <a:pt x="705472" y="616986"/>
                  <a:pt x="710800" y="616038"/>
                  <a:pt x="716376" y="616457"/>
                </a:cubicBezTo>
                <a:cubicBezTo>
                  <a:pt x="747559" y="610900"/>
                  <a:pt x="779452" y="607919"/>
                  <a:pt x="811837" y="607392"/>
                </a:cubicBezTo>
                <a:close/>
                <a:moveTo>
                  <a:pt x="8824701" y="0"/>
                </a:moveTo>
                <a:lnTo>
                  <a:pt x="9033411" y="0"/>
                </a:lnTo>
                <a:cubicBezTo>
                  <a:pt x="9066347" y="30426"/>
                  <a:pt x="9096640" y="63469"/>
                  <a:pt x="9123965" y="98781"/>
                </a:cubicBezTo>
                <a:lnTo>
                  <a:pt x="9139239" y="122382"/>
                </a:lnTo>
                <a:lnTo>
                  <a:pt x="9139239" y="425734"/>
                </a:lnTo>
                <a:lnTo>
                  <a:pt x="9104305" y="314451"/>
                </a:lnTo>
                <a:cubicBezTo>
                  <a:pt x="9046997" y="183490"/>
                  <a:pt x="8948803" y="73504"/>
                  <a:pt x="8824701" y="0"/>
                </a:cubicBezTo>
                <a:close/>
                <a:moveTo>
                  <a:pt x="8494877" y="0"/>
                </a:moveTo>
                <a:lnTo>
                  <a:pt x="8628893" y="0"/>
                </a:lnTo>
                <a:cubicBezTo>
                  <a:pt x="8697052" y="198004"/>
                  <a:pt x="8856086" y="355591"/>
                  <a:pt x="9058275" y="426756"/>
                </a:cubicBezTo>
                <a:lnTo>
                  <a:pt x="9139239" y="449526"/>
                </a:lnTo>
                <a:lnTo>
                  <a:pt x="9139239" y="577136"/>
                </a:lnTo>
                <a:lnTo>
                  <a:pt x="9043252" y="554355"/>
                </a:lnTo>
                <a:cubicBezTo>
                  <a:pt x="8776836" y="470904"/>
                  <a:pt x="8569058" y="262348"/>
                  <a:pt x="8494877" y="0"/>
                </a:cubicBezTo>
                <a:close/>
                <a:moveTo>
                  <a:pt x="7876547" y="0"/>
                </a:moveTo>
                <a:lnTo>
                  <a:pt x="8085257" y="0"/>
                </a:lnTo>
                <a:cubicBezTo>
                  <a:pt x="7919787" y="98005"/>
                  <a:pt x="7800378" y="260867"/>
                  <a:pt x="7762527" y="451830"/>
                </a:cubicBezTo>
                <a:cubicBezTo>
                  <a:pt x="8006579" y="399791"/>
                  <a:pt x="8203169" y="226290"/>
                  <a:pt x="8281065" y="0"/>
                </a:cubicBezTo>
                <a:lnTo>
                  <a:pt x="8415081" y="0"/>
                </a:lnTo>
                <a:cubicBezTo>
                  <a:pt x="8330303" y="299826"/>
                  <a:pt x="8071031" y="529393"/>
                  <a:pt x="7749156" y="582253"/>
                </a:cubicBezTo>
                <a:lnTo>
                  <a:pt x="7749040" y="583392"/>
                </a:lnTo>
                <a:cubicBezTo>
                  <a:pt x="7743729" y="584395"/>
                  <a:pt x="7738400" y="585336"/>
                  <a:pt x="7732823" y="584920"/>
                </a:cubicBezTo>
                <a:cubicBezTo>
                  <a:pt x="7701651" y="590430"/>
                  <a:pt x="7669771" y="593388"/>
                  <a:pt x="7637396" y="593911"/>
                </a:cubicBezTo>
                <a:lnTo>
                  <a:pt x="7620278" y="595524"/>
                </a:lnTo>
                <a:lnTo>
                  <a:pt x="7620252" y="595033"/>
                </a:lnTo>
                <a:lnTo>
                  <a:pt x="7619753" y="595066"/>
                </a:lnTo>
                <a:cubicBezTo>
                  <a:pt x="7619187" y="591293"/>
                  <a:pt x="7619160" y="587507"/>
                  <a:pt x="7619160" y="583715"/>
                </a:cubicBezTo>
                <a:cubicBezTo>
                  <a:pt x="7619160" y="578078"/>
                  <a:pt x="7619219" y="572454"/>
                  <a:pt x="7620531" y="566868"/>
                </a:cubicBezTo>
                <a:cubicBezTo>
                  <a:pt x="7620488" y="535786"/>
                  <a:pt x="7622938" y="505143"/>
                  <a:pt x="7627995" y="475137"/>
                </a:cubicBezTo>
                <a:lnTo>
                  <a:pt x="7628535" y="468500"/>
                </a:lnTo>
                <a:cubicBezTo>
                  <a:pt x="7628704" y="468495"/>
                  <a:pt x="7628873" y="468490"/>
                  <a:pt x="7629040" y="468437"/>
                </a:cubicBezTo>
                <a:cubicBezTo>
                  <a:pt x="7655343" y="285283"/>
                  <a:pt x="7744803" y="121704"/>
                  <a:pt x="7876547" y="0"/>
                </a:cubicBezTo>
                <a:close/>
                <a:moveTo>
                  <a:pt x="6802727" y="0"/>
                </a:moveTo>
                <a:lnTo>
                  <a:pt x="6936742" y="0"/>
                </a:lnTo>
                <a:cubicBezTo>
                  <a:pt x="7014638" y="226290"/>
                  <a:pt x="7211228" y="399791"/>
                  <a:pt x="7455280" y="451830"/>
                </a:cubicBezTo>
                <a:cubicBezTo>
                  <a:pt x="7417429" y="260867"/>
                  <a:pt x="7298020" y="98005"/>
                  <a:pt x="7132550" y="0"/>
                </a:cubicBezTo>
                <a:lnTo>
                  <a:pt x="7341259" y="0"/>
                </a:lnTo>
                <a:cubicBezTo>
                  <a:pt x="7473003" y="121704"/>
                  <a:pt x="7562464" y="285283"/>
                  <a:pt x="7588766" y="468437"/>
                </a:cubicBezTo>
                <a:cubicBezTo>
                  <a:pt x="7588934" y="468490"/>
                  <a:pt x="7589103" y="468495"/>
                  <a:pt x="7589272" y="468500"/>
                </a:cubicBezTo>
                <a:lnTo>
                  <a:pt x="7589812" y="475137"/>
                </a:lnTo>
                <a:cubicBezTo>
                  <a:pt x="7594869" y="505143"/>
                  <a:pt x="7597319" y="535786"/>
                  <a:pt x="7597276" y="566868"/>
                </a:cubicBezTo>
                <a:cubicBezTo>
                  <a:pt x="7598588" y="572454"/>
                  <a:pt x="7598647" y="578078"/>
                  <a:pt x="7598647" y="583715"/>
                </a:cubicBezTo>
                <a:cubicBezTo>
                  <a:pt x="7598647" y="587507"/>
                  <a:pt x="7598620" y="591293"/>
                  <a:pt x="7598054" y="595066"/>
                </a:cubicBezTo>
                <a:lnTo>
                  <a:pt x="7597555" y="595033"/>
                </a:lnTo>
                <a:lnTo>
                  <a:pt x="7597529" y="595524"/>
                </a:lnTo>
                <a:lnTo>
                  <a:pt x="7580411" y="593911"/>
                </a:lnTo>
                <a:cubicBezTo>
                  <a:pt x="7548036" y="593388"/>
                  <a:pt x="7516156" y="590430"/>
                  <a:pt x="7484984" y="584920"/>
                </a:cubicBezTo>
                <a:cubicBezTo>
                  <a:pt x="7479407" y="585336"/>
                  <a:pt x="7474078" y="584395"/>
                  <a:pt x="7468767" y="583392"/>
                </a:cubicBezTo>
                <a:lnTo>
                  <a:pt x="7468651" y="582253"/>
                </a:lnTo>
                <a:cubicBezTo>
                  <a:pt x="7146776" y="529393"/>
                  <a:pt x="6887504" y="299826"/>
                  <a:pt x="6802727" y="0"/>
                </a:cubicBezTo>
                <a:close/>
                <a:moveTo>
                  <a:pt x="6184397" y="0"/>
                </a:moveTo>
                <a:lnTo>
                  <a:pt x="6393106" y="0"/>
                </a:lnTo>
                <a:cubicBezTo>
                  <a:pt x="6227636" y="98005"/>
                  <a:pt x="6108227" y="260867"/>
                  <a:pt x="6070376" y="451830"/>
                </a:cubicBezTo>
                <a:cubicBezTo>
                  <a:pt x="6314429" y="399791"/>
                  <a:pt x="6511018" y="226290"/>
                  <a:pt x="6588914" y="0"/>
                </a:cubicBezTo>
                <a:lnTo>
                  <a:pt x="6722931" y="0"/>
                </a:lnTo>
                <a:cubicBezTo>
                  <a:pt x="6638152" y="299826"/>
                  <a:pt x="6378880" y="529393"/>
                  <a:pt x="6057005" y="582253"/>
                </a:cubicBezTo>
                <a:lnTo>
                  <a:pt x="6056889" y="583392"/>
                </a:lnTo>
                <a:cubicBezTo>
                  <a:pt x="6051578" y="584395"/>
                  <a:pt x="6046249" y="585336"/>
                  <a:pt x="6040672" y="584920"/>
                </a:cubicBezTo>
                <a:cubicBezTo>
                  <a:pt x="6009500" y="590430"/>
                  <a:pt x="5977620" y="593388"/>
                  <a:pt x="5945246" y="593911"/>
                </a:cubicBezTo>
                <a:lnTo>
                  <a:pt x="5928127" y="595524"/>
                </a:lnTo>
                <a:lnTo>
                  <a:pt x="5928101" y="595033"/>
                </a:lnTo>
                <a:lnTo>
                  <a:pt x="5927602" y="595066"/>
                </a:lnTo>
                <a:cubicBezTo>
                  <a:pt x="5927036" y="591293"/>
                  <a:pt x="5927009" y="587507"/>
                  <a:pt x="5927009" y="583715"/>
                </a:cubicBezTo>
                <a:cubicBezTo>
                  <a:pt x="5927009" y="578078"/>
                  <a:pt x="5927068" y="572454"/>
                  <a:pt x="5928380" y="566868"/>
                </a:cubicBezTo>
                <a:cubicBezTo>
                  <a:pt x="5928338" y="535786"/>
                  <a:pt x="5930787" y="505143"/>
                  <a:pt x="5935844" y="475137"/>
                </a:cubicBezTo>
                <a:lnTo>
                  <a:pt x="5936384" y="468500"/>
                </a:lnTo>
                <a:cubicBezTo>
                  <a:pt x="5936553" y="468495"/>
                  <a:pt x="5936722" y="468490"/>
                  <a:pt x="5936890" y="468437"/>
                </a:cubicBezTo>
                <a:cubicBezTo>
                  <a:pt x="5963192" y="285283"/>
                  <a:pt x="6052653" y="121703"/>
                  <a:pt x="6184397" y="0"/>
                </a:cubicBezTo>
                <a:close/>
                <a:moveTo>
                  <a:pt x="5110576" y="0"/>
                </a:moveTo>
                <a:lnTo>
                  <a:pt x="5244592" y="0"/>
                </a:lnTo>
                <a:cubicBezTo>
                  <a:pt x="5322488" y="226290"/>
                  <a:pt x="5519077" y="399791"/>
                  <a:pt x="5763129" y="451830"/>
                </a:cubicBezTo>
                <a:cubicBezTo>
                  <a:pt x="5725278" y="260867"/>
                  <a:pt x="5605869" y="98005"/>
                  <a:pt x="5440399" y="0"/>
                </a:cubicBezTo>
                <a:lnTo>
                  <a:pt x="5649109" y="0"/>
                </a:lnTo>
                <a:cubicBezTo>
                  <a:pt x="5780853" y="121704"/>
                  <a:pt x="5870314" y="285283"/>
                  <a:pt x="5896616" y="468437"/>
                </a:cubicBezTo>
                <a:cubicBezTo>
                  <a:pt x="5896783" y="468490"/>
                  <a:pt x="5896953" y="468495"/>
                  <a:pt x="5897121" y="468500"/>
                </a:cubicBezTo>
                <a:lnTo>
                  <a:pt x="5897662" y="475137"/>
                </a:lnTo>
                <a:cubicBezTo>
                  <a:pt x="5902718" y="505143"/>
                  <a:pt x="5905168" y="535786"/>
                  <a:pt x="5905126" y="566868"/>
                </a:cubicBezTo>
                <a:cubicBezTo>
                  <a:pt x="5906438" y="572454"/>
                  <a:pt x="5906496" y="578078"/>
                  <a:pt x="5906496" y="583715"/>
                </a:cubicBezTo>
                <a:cubicBezTo>
                  <a:pt x="5906496" y="587507"/>
                  <a:pt x="5906469" y="591293"/>
                  <a:pt x="5905903" y="595066"/>
                </a:cubicBezTo>
                <a:lnTo>
                  <a:pt x="5905404" y="595033"/>
                </a:lnTo>
                <a:lnTo>
                  <a:pt x="5905378" y="595524"/>
                </a:lnTo>
                <a:lnTo>
                  <a:pt x="5888260" y="593911"/>
                </a:lnTo>
                <a:cubicBezTo>
                  <a:pt x="5855886" y="593388"/>
                  <a:pt x="5824005" y="590430"/>
                  <a:pt x="5792833" y="584920"/>
                </a:cubicBezTo>
                <a:cubicBezTo>
                  <a:pt x="5787256" y="585336"/>
                  <a:pt x="5781927" y="584395"/>
                  <a:pt x="5776617" y="583392"/>
                </a:cubicBezTo>
                <a:lnTo>
                  <a:pt x="5776501" y="582253"/>
                </a:lnTo>
                <a:cubicBezTo>
                  <a:pt x="5454626" y="529393"/>
                  <a:pt x="5195354" y="299826"/>
                  <a:pt x="5110576" y="0"/>
                </a:cubicBezTo>
                <a:close/>
                <a:moveTo>
                  <a:pt x="4492246" y="0"/>
                </a:moveTo>
                <a:lnTo>
                  <a:pt x="4700955" y="0"/>
                </a:lnTo>
                <a:cubicBezTo>
                  <a:pt x="4535485" y="98005"/>
                  <a:pt x="4416076" y="260867"/>
                  <a:pt x="4378225" y="451830"/>
                </a:cubicBezTo>
                <a:cubicBezTo>
                  <a:pt x="4622279" y="399791"/>
                  <a:pt x="4818867" y="226290"/>
                  <a:pt x="4896763" y="0"/>
                </a:cubicBezTo>
                <a:lnTo>
                  <a:pt x="5030779" y="0"/>
                </a:lnTo>
                <a:cubicBezTo>
                  <a:pt x="4946001" y="299826"/>
                  <a:pt x="4686729" y="529393"/>
                  <a:pt x="4364853" y="582253"/>
                </a:cubicBezTo>
                <a:lnTo>
                  <a:pt x="4364737" y="583392"/>
                </a:lnTo>
                <a:cubicBezTo>
                  <a:pt x="4359427" y="584395"/>
                  <a:pt x="4354098" y="585336"/>
                  <a:pt x="4348521" y="584920"/>
                </a:cubicBezTo>
                <a:cubicBezTo>
                  <a:pt x="4317350" y="590430"/>
                  <a:pt x="4285468" y="593388"/>
                  <a:pt x="4253094" y="593911"/>
                </a:cubicBezTo>
                <a:lnTo>
                  <a:pt x="4235976" y="595524"/>
                </a:lnTo>
                <a:lnTo>
                  <a:pt x="4235950" y="595033"/>
                </a:lnTo>
                <a:lnTo>
                  <a:pt x="4235451" y="595066"/>
                </a:lnTo>
                <a:cubicBezTo>
                  <a:pt x="4234885" y="591293"/>
                  <a:pt x="4234858" y="587507"/>
                  <a:pt x="4234858" y="583715"/>
                </a:cubicBezTo>
                <a:cubicBezTo>
                  <a:pt x="4234858" y="578078"/>
                  <a:pt x="4234916" y="572454"/>
                  <a:pt x="4236228" y="566868"/>
                </a:cubicBezTo>
                <a:cubicBezTo>
                  <a:pt x="4236186" y="535786"/>
                  <a:pt x="4238636" y="505143"/>
                  <a:pt x="4243692" y="475137"/>
                </a:cubicBezTo>
                <a:lnTo>
                  <a:pt x="4244233" y="468500"/>
                </a:lnTo>
                <a:cubicBezTo>
                  <a:pt x="4244401" y="468495"/>
                  <a:pt x="4244571" y="468490"/>
                  <a:pt x="4244738" y="468437"/>
                </a:cubicBezTo>
                <a:cubicBezTo>
                  <a:pt x="4271041" y="285283"/>
                  <a:pt x="4360502" y="121704"/>
                  <a:pt x="4492246" y="0"/>
                </a:cubicBezTo>
                <a:close/>
                <a:moveTo>
                  <a:pt x="3418424" y="0"/>
                </a:moveTo>
                <a:lnTo>
                  <a:pt x="3552441" y="0"/>
                </a:lnTo>
                <a:cubicBezTo>
                  <a:pt x="3630337" y="226291"/>
                  <a:pt x="3826926" y="399791"/>
                  <a:pt x="4070978" y="451830"/>
                </a:cubicBezTo>
                <a:cubicBezTo>
                  <a:pt x="4033127" y="260867"/>
                  <a:pt x="3913719" y="98005"/>
                  <a:pt x="3748249" y="0"/>
                </a:cubicBezTo>
                <a:lnTo>
                  <a:pt x="3956957" y="0"/>
                </a:lnTo>
                <a:cubicBezTo>
                  <a:pt x="4088702" y="121703"/>
                  <a:pt x="4178162" y="285283"/>
                  <a:pt x="4204464" y="468437"/>
                </a:cubicBezTo>
                <a:cubicBezTo>
                  <a:pt x="4204632" y="468490"/>
                  <a:pt x="4204801" y="468495"/>
                  <a:pt x="4204970" y="468499"/>
                </a:cubicBezTo>
                <a:lnTo>
                  <a:pt x="4205510" y="475137"/>
                </a:lnTo>
                <a:cubicBezTo>
                  <a:pt x="4210567" y="505143"/>
                  <a:pt x="4213016" y="535786"/>
                  <a:pt x="4212974" y="566868"/>
                </a:cubicBezTo>
                <a:cubicBezTo>
                  <a:pt x="4214286" y="572454"/>
                  <a:pt x="4214345" y="578078"/>
                  <a:pt x="4214345" y="583715"/>
                </a:cubicBezTo>
                <a:cubicBezTo>
                  <a:pt x="4214345" y="587508"/>
                  <a:pt x="4214318" y="591293"/>
                  <a:pt x="4213752" y="595066"/>
                </a:cubicBezTo>
                <a:lnTo>
                  <a:pt x="4213253" y="595033"/>
                </a:lnTo>
                <a:lnTo>
                  <a:pt x="4213227" y="595524"/>
                </a:lnTo>
                <a:lnTo>
                  <a:pt x="4196108" y="593911"/>
                </a:lnTo>
                <a:cubicBezTo>
                  <a:pt x="4163734" y="593388"/>
                  <a:pt x="4131854" y="590430"/>
                  <a:pt x="4100682" y="584920"/>
                </a:cubicBezTo>
                <a:cubicBezTo>
                  <a:pt x="4095105" y="585336"/>
                  <a:pt x="4089776" y="584395"/>
                  <a:pt x="4084465" y="583392"/>
                </a:cubicBezTo>
                <a:lnTo>
                  <a:pt x="4084349" y="582253"/>
                </a:lnTo>
                <a:cubicBezTo>
                  <a:pt x="3762475" y="529393"/>
                  <a:pt x="3503203" y="299826"/>
                  <a:pt x="3418424" y="0"/>
                </a:cubicBezTo>
                <a:close/>
                <a:moveTo>
                  <a:pt x="2800095" y="0"/>
                </a:moveTo>
                <a:lnTo>
                  <a:pt x="3008804" y="0"/>
                </a:lnTo>
                <a:cubicBezTo>
                  <a:pt x="2843334" y="98005"/>
                  <a:pt x="2723925" y="260867"/>
                  <a:pt x="2686074" y="451830"/>
                </a:cubicBezTo>
                <a:cubicBezTo>
                  <a:pt x="2930126" y="399791"/>
                  <a:pt x="3126716" y="226291"/>
                  <a:pt x="3204612" y="0"/>
                </a:cubicBezTo>
                <a:lnTo>
                  <a:pt x="3338628" y="0"/>
                </a:lnTo>
                <a:cubicBezTo>
                  <a:pt x="3253850" y="299826"/>
                  <a:pt x="2994578" y="529393"/>
                  <a:pt x="2672703" y="582253"/>
                </a:cubicBezTo>
                <a:lnTo>
                  <a:pt x="2672586" y="583392"/>
                </a:lnTo>
                <a:cubicBezTo>
                  <a:pt x="2667276" y="584395"/>
                  <a:pt x="2661947" y="585336"/>
                  <a:pt x="2656370" y="584920"/>
                </a:cubicBezTo>
                <a:cubicBezTo>
                  <a:pt x="2625198" y="590430"/>
                  <a:pt x="2593318" y="593388"/>
                  <a:pt x="2560943" y="593911"/>
                </a:cubicBezTo>
                <a:lnTo>
                  <a:pt x="2543825" y="595524"/>
                </a:lnTo>
                <a:lnTo>
                  <a:pt x="2543799" y="595033"/>
                </a:lnTo>
                <a:lnTo>
                  <a:pt x="2543300" y="595066"/>
                </a:lnTo>
                <a:cubicBezTo>
                  <a:pt x="2542734" y="591293"/>
                  <a:pt x="2542707" y="587507"/>
                  <a:pt x="2542707" y="583715"/>
                </a:cubicBezTo>
                <a:cubicBezTo>
                  <a:pt x="2542707" y="578078"/>
                  <a:pt x="2542765" y="572454"/>
                  <a:pt x="2544077" y="566868"/>
                </a:cubicBezTo>
                <a:cubicBezTo>
                  <a:pt x="2544035" y="535786"/>
                  <a:pt x="2546485" y="505143"/>
                  <a:pt x="2551541" y="475137"/>
                </a:cubicBezTo>
                <a:lnTo>
                  <a:pt x="2552082" y="468499"/>
                </a:lnTo>
                <a:cubicBezTo>
                  <a:pt x="2552250" y="468495"/>
                  <a:pt x="2552420" y="468490"/>
                  <a:pt x="2552587" y="468437"/>
                </a:cubicBezTo>
                <a:cubicBezTo>
                  <a:pt x="2578890" y="285283"/>
                  <a:pt x="2668350" y="121703"/>
                  <a:pt x="2800095" y="0"/>
                </a:cubicBezTo>
                <a:close/>
                <a:moveTo>
                  <a:pt x="1726273" y="0"/>
                </a:moveTo>
                <a:lnTo>
                  <a:pt x="1860290" y="0"/>
                </a:lnTo>
                <a:cubicBezTo>
                  <a:pt x="1938186" y="226291"/>
                  <a:pt x="2134775" y="399791"/>
                  <a:pt x="2378827" y="451830"/>
                </a:cubicBezTo>
                <a:cubicBezTo>
                  <a:pt x="2340976" y="260867"/>
                  <a:pt x="2221567" y="98005"/>
                  <a:pt x="2056098" y="0"/>
                </a:cubicBezTo>
                <a:lnTo>
                  <a:pt x="2264806" y="0"/>
                </a:lnTo>
                <a:cubicBezTo>
                  <a:pt x="2396551" y="121703"/>
                  <a:pt x="2486011" y="285283"/>
                  <a:pt x="2512313" y="468437"/>
                </a:cubicBezTo>
                <a:cubicBezTo>
                  <a:pt x="2512481" y="468490"/>
                  <a:pt x="2512650" y="468495"/>
                  <a:pt x="2512819" y="468499"/>
                </a:cubicBezTo>
                <a:lnTo>
                  <a:pt x="2513359" y="475137"/>
                </a:lnTo>
                <a:cubicBezTo>
                  <a:pt x="2518416" y="505143"/>
                  <a:pt x="2520865" y="535786"/>
                  <a:pt x="2520823" y="566868"/>
                </a:cubicBezTo>
                <a:cubicBezTo>
                  <a:pt x="2522135" y="572454"/>
                  <a:pt x="2522194" y="578078"/>
                  <a:pt x="2522194" y="583715"/>
                </a:cubicBezTo>
                <a:cubicBezTo>
                  <a:pt x="2522194" y="587508"/>
                  <a:pt x="2522167" y="591293"/>
                  <a:pt x="2521601" y="595066"/>
                </a:cubicBezTo>
                <a:lnTo>
                  <a:pt x="2521102" y="595033"/>
                </a:lnTo>
                <a:lnTo>
                  <a:pt x="2521076" y="595524"/>
                </a:lnTo>
                <a:lnTo>
                  <a:pt x="2503957" y="593911"/>
                </a:lnTo>
                <a:cubicBezTo>
                  <a:pt x="2471583" y="593388"/>
                  <a:pt x="2439703" y="590430"/>
                  <a:pt x="2408531" y="584920"/>
                </a:cubicBezTo>
                <a:cubicBezTo>
                  <a:pt x="2402954" y="585336"/>
                  <a:pt x="2397625" y="584395"/>
                  <a:pt x="2392314" y="583392"/>
                </a:cubicBezTo>
                <a:lnTo>
                  <a:pt x="2392198" y="582253"/>
                </a:lnTo>
                <a:cubicBezTo>
                  <a:pt x="2070324" y="529393"/>
                  <a:pt x="1811051" y="299826"/>
                  <a:pt x="1726273" y="0"/>
                </a:cubicBezTo>
                <a:close/>
                <a:moveTo>
                  <a:pt x="1107944" y="0"/>
                </a:moveTo>
                <a:lnTo>
                  <a:pt x="1316652" y="0"/>
                </a:lnTo>
                <a:cubicBezTo>
                  <a:pt x="1151183" y="98005"/>
                  <a:pt x="1031774" y="260867"/>
                  <a:pt x="993923" y="451830"/>
                </a:cubicBezTo>
                <a:cubicBezTo>
                  <a:pt x="1237975" y="399791"/>
                  <a:pt x="1434564" y="226291"/>
                  <a:pt x="1512461" y="0"/>
                </a:cubicBezTo>
                <a:lnTo>
                  <a:pt x="1646477" y="0"/>
                </a:lnTo>
                <a:cubicBezTo>
                  <a:pt x="1561699" y="299826"/>
                  <a:pt x="1302427" y="529393"/>
                  <a:pt x="980552" y="582253"/>
                </a:cubicBezTo>
                <a:lnTo>
                  <a:pt x="980435" y="583392"/>
                </a:lnTo>
                <a:cubicBezTo>
                  <a:pt x="975125" y="584395"/>
                  <a:pt x="969796" y="585336"/>
                  <a:pt x="964219" y="584920"/>
                </a:cubicBezTo>
                <a:cubicBezTo>
                  <a:pt x="933047" y="590430"/>
                  <a:pt x="901167" y="593388"/>
                  <a:pt x="868792" y="593911"/>
                </a:cubicBezTo>
                <a:lnTo>
                  <a:pt x="851674" y="595524"/>
                </a:lnTo>
                <a:lnTo>
                  <a:pt x="851648" y="595033"/>
                </a:lnTo>
                <a:lnTo>
                  <a:pt x="851149" y="595066"/>
                </a:lnTo>
                <a:cubicBezTo>
                  <a:pt x="850583" y="591293"/>
                  <a:pt x="850556" y="587507"/>
                  <a:pt x="850556" y="583715"/>
                </a:cubicBezTo>
                <a:cubicBezTo>
                  <a:pt x="850556" y="578078"/>
                  <a:pt x="850614" y="572454"/>
                  <a:pt x="851926" y="566868"/>
                </a:cubicBezTo>
                <a:cubicBezTo>
                  <a:pt x="851884" y="535786"/>
                  <a:pt x="854334" y="505143"/>
                  <a:pt x="859390" y="475137"/>
                </a:cubicBezTo>
                <a:lnTo>
                  <a:pt x="859931" y="468499"/>
                </a:lnTo>
                <a:cubicBezTo>
                  <a:pt x="860099" y="468495"/>
                  <a:pt x="860269" y="468490"/>
                  <a:pt x="860436" y="468437"/>
                </a:cubicBezTo>
                <a:cubicBezTo>
                  <a:pt x="886739" y="285283"/>
                  <a:pt x="976199" y="121704"/>
                  <a:pt x="1107944" y="0"/>
                </a:cubicBezTo>
                <a:close/>
                <a:moveTo>
                  <a:pt x="34122" y="0"/>
                </a:moveTo>
                <a:lnTo>
                  <a:pt x="168138" y="0"/>
                </a:lnTo>
                <a:cubicBezTo>
                  <a:pt x="246034" y="226290"/>
                  <a:pt x="442624" y="399791"/>
                  <a:pt x="686676" y="451830"/>
                </a:cubicBezTo>
                <a:cubicBezTo>
                  <a:pt x="648825" y="260867"/>
                  <a:pt x="529416" y="98005"/>
                  <a:pt x="363946" y="0"/>
                </a:cubicBezTo>
                <a:lnTo>
                  <a:pt x="572655" y="0"/>
                </a:lnTo>
                <a:cubicBezTo>
                  <a:pt x="704400" y="121703"/>
                  <a:pt x="793860" y="285283"/>
                  <a:pt x="820162" y="468437"/>
                </a:cubicBezTo>
                <a:cubicBezTo>
                  <a:pt x="820330" y="468490"/>
                  <a:pt x="820499" y="468495"/>
                  <a:pt x="820668" y="468500"/>
                </a:cubicBezTo>
                <a:lnTo>
                  <a:pt x="821208" y="475137"/>
                </a:lnTo>
                <a:cubicBezTo>
                  <a:pt x="826265" y="505143"/>
                  <a:pt x="828714" y="535786"/>
                  <a:pt x="828672" y="566868"/>
                </a:cubicBezTo>
                <a:cubicBezTo>
                  <a:pt x="829984" y="572454"/>
                  <a:pt x="830043" y="578078"/>
                  <a:pt x="830043" y="583715"/>
                </a:cubicBezTo>
                <a:cubicBezTo>
                  <a:pt x="830043" y="587508"/>
                  <a:pt x="830016" y="591293"/>
                  <a:pt x="829450" y="595066"/>
                </a:cubicBezTo>
                <a:lnTo>
                  <a:pt x="828951" y="595033"/>
                </a:lnTo>
                <a:lnTo>
                  <a:pt x="828925" y="595524"/>
                </a:lnTo>
                <a:lnTo>
                  <a:pt x="811806" y="593911"/>
                </a:lnTo>
                <a:cubicBezTo>
                  <a:pt x="779432" y="593388"/>
                  <a:pt x="747552" y="590430"/>
                  <a:pt x="716380" y="584920"/>
                </a:cubicBezTo>
                <a:cubicBezTo>
                  <a:pt x="710803" y="585336"/>
                  <a:pt x="705474" y="584395"/>
                  <a:pt x="700163" y="583392"/>
                </a:cubicBezTo>
                <a:lnTo>
                  <a:pt x="700047" y="582253"/>
                </a:lnTo>
                <a:cubicBezTo>
                  <a:pt x="378172" y="529393"/>
                  <a:pt x="118900" y="299826"/>
                  <a:pt x="34122"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457081" y="4960137"/>
            <a:ext cx="7770376" cy="1463040"/>
          </a:xfrm>
        </p:spPr>
        <p:txBody>
          <a:bodyPr anchor="ctr">
            <a:normAutofit/>
          </a:bodyPr>
          <a:lstStyle>
            <a:lvl1pPr algn="r">
              <a:defRPr sz="4400" spc="200" baseline="0"/>
            </a:lvl1pPr>
          </a:lstStyle>
          <a:p>
            <a:r>
              <a:rPr lang="en-US" smtClean="0"/>
              <a:t>Click to edit Master title style</a:t>
            </a:r>
            <a:endParaRPr lang="en-US" dirty="0"/>
          </a:p>
        </p:txBody>
      </p:sp>
      <p:sp>
        <p:nvSpPr>
          <p:cNvPr id="3" name="Subtitle 2"/>
          <p:cNvSpPr>
            <a:spLocks noGrp="1"/>
          </p:cNvSpPr>
          <p:nvPr>
            <p:ph type="subTitle" idx="1"/>
          </p:nvPr>
        </p:nvSpPr>
        <p:spPr>
          <a:xfrm>
            <a:off x="8608357" y="4960137"/>
            <a:ext cx="3199567" cy="1463040"/>
          </a:xfrm>
        </p:spPr>
        <p:txBody>
          <a:bodyPr lIns="91440" rIns="91440" anchor="ctr">
            <a:normAutofit/>
          </a:bodyPr>
          <a:lstStyle>
            <a:lvl1pPr marL="0" indent="0" algn="l">
              <a:lnSpc>
                <a:spcPct val="100000"/>
              </a:lnSpc>
              <a:spcBef>
                <a:spcPts val="0"/>
              </a:spcBef>
              <a:buNone/>
              <a:defRPr sz="1600">
                <a:solidFill>
                  <a:schemeClr val="tx1">
                    <a:lumMod val="95000"/>
                    <a:lumOff val="5000"/>
                  </a:schemeClr>
                </a:solidFill>
              </a:defRPr>
            </a:lvl1pPr>
            <a:lvl2pPr marL="457200" indent="0" algn="ctr">
              <a:buNone/>
              <a:defRPr sz="1600"/>
            </a:lvl2pPr>
            <a:lvl3pPr marL="914400" indent="0" algn="ctr">
              <a:buNone/>
              <a:defRPr sz="16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lvl1pPr algn="l">
              <a:defRPr/>
            </a:lvl1pPr>
          </a:lstStyle>
          <a:p>
            <a:fld id="{20955AA6-7A1E-4389-9421-8D4C10DA5A46}" type="datetime1">
              <a:rPr lang="en-US" smtClean="0"/>
              <a:pPr/>
              <a:t>8/19/2020</a:t>
            </a:fld>
            <a:endParaRPr lang="en-US"/>
          </a:p>
        </p:txBody>
      </p:sp>
      <p:sp>
        <p:nvSpPr>
          <p:cNvPr id="5" name="Footer Placeholder 4"/>
          <p:cNvSpPr>
            <a:spLocks noGrp="1"/>
          </p:cNvSpPr>
          <p:nvPr>
            <p:ph type="ftr" sz="quarter" idx="11"/>
          </p:nvPr>
        </p:nvSpPr>
        <p:spPr/>
        <p:txBody>
          <a:bodyPr/>
          <a:lstStyle/>
          <a:p>
            <a:r>
              <a:rPr lang="as-IN" smtClean="0"/>
              <a:t>পলাশ কুমার ঘোষ। সরকারি শহীদ সিরাজুদ্দীন হোসেন কলেজ, যশোর। মোবাইলঃ 01920-393252 ই-মেইলঃ </a:t>
            </a:r>
            <a:r>
              <a:rPr lang="en-US" smtClean="0"/>
              <a:t>palashg489@gmail.com</a:t>
            </a:r>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cxnSp>
        <p:nvCxnSpPr>
          <p:cNvPr id="8" name="Straight Connector 7"/>
          <p:cNvCxnSpPr/>
          <p:nvPr/>
        </p:nvCxnSpPr>
        <p:spPr>
          <a:xfrm flipV="1">
            <a:off x="8384659" y="5264106"/>
            <a:ext cx="0" cy="914400"/>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 xmlns:p14="http://schemas.microsoft.com/office/powerpoint/2010/main" val="3594743872"/>
      </p:ext>
    </p:extLst>
  </p:cSld>
  <p:clrMapOvr>
    <a:masterClrMapping/>
  </p:clrMapOvr>
  <p:extLst mod="1">
    <p:ext uri="{DCECCB84-F9BA-43D5-87BE-67443E8EF086}">
      <p15:sldGuideLst xmlns="" xmlns:p15="http://schemas.microsoft.com/office/powerpoint/2012/main"/>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954AFC5A-8582-472C-8879-4FAF156E9968}" type="datetime1">
              <a:rPr lang="en-US" smtClean="0"/>
              <a:pPr/>
              <a:t>8/19/2020</a:t>
            </a:fld>
            <a:endParaRPr lang="en-US"/>
          </a:p>
        </p:txBody>
      </p:sp>
      <p:sp>
        <p:nvSpPr>
          <p:cNvPr id="5" name="Footer Placeholder 4"/>
          <p:cNvSpPr>
            <a:spLocks noGrp="1"/>
          </p:cNvSpPr>
          <p:nvPr>
            <p:ph type="ftr" sz="quarter" idx="11"/>
          </p:nvPr>
        </p:nvSpPr>
        <p:spPr/>
        <p:txBody>
          <a:bodyPr/>
          <a:lstStyle/>
          <a:p>
            <a:r>
              <a:rPr lang="as-IN" smtClean="0"/>
              <a:t>পলাশ কুমার ঘোষ। সরকারি শহীদ সিরাজুদ্দীন হোসেন কলেজ, যশোর। মোবাইলঃ 01920-393252 ই-মেইলঃ </a:t>
            </a:r>
            <a:r>
              <a:rPr lang="en-US" smtClean="0"/>
              <a:t>palashg489@gmail.com</a:t>
            </a:r>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 xmlns:p14="http://schemas.microsoft.com/office/powerpoint/2010/main" val="425508456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9" name="Rectangle 8"/>
          <p:cNvSpPr/>
          <p:nvPr/>
        </p:nvSpPr>
        <p:spPr>
          <a:xfrm>
            <a:off x="0" y="1"/>
            <a:ext cx="12188825" cy="4572001"/>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Freeform 10"/>
          <p:cNvSpPr/>
          <p:nvPr/>
        </p:nvSpPr>
        <p:spPr>
          <a:xfrm>
            <a:off x="6348" y="1"/>
            <a:ext cx="12182479" cy="4572001"/>
          </a:xfrm>
          <a:custGeom>
            <a:avLst/>
            <a:gdLst/>
            <a:ahLst/>
            <a:cxnLst/>
            <a:rect l="l" t="t" r="r" b="b"/>
            <a:pathLst>
              <a:path w="9139239" h="4572001">
                <a:moveTo>
                  <a:pt x="9139239" y="4171458"/>
                </a:moveTo>
                <a:lnTo>
                  <a:pt x="9139239" y="4479120"/>
                </a:lnTo>
                <a:lnTo>
                  <a:pt x="9061857" y="4572001"/>
                </a:lnTo>
                <a:lnTo>
                  <a:pt x="8867616" y="4572001"/>
                </a:lnTo>
                <a:cubicBezTo>
                  <a:pt x="8974940" y="4496648"/>
                  <a:pt x="9059271" y="4392377"/>
                  <a:pt x="9109281" y="4270954"/>
                </a:cubicBezTo>
                <a:close/>
                <a:moveTo>
                  <a:pt x="9139239" y="4017903"/>
                </a:moveTo>
                <a:lnTo>
                  <a:pt x="9139239" y="4146549"/>
                </a:lnTo>
                <a:lnTo>
                  <a:pt x="9061849" y="4168266"/>
                </a:lnTo>
                <a:cubicBezTo>
                  <a:pt x="8867508" y="4236060"/>
                  <a:pt x="8712637" y="4384208"/>
                  <a:pt x="8639677" y="4572001"/>
                </a:cubicBezTo>
                <a:lnTo>
                  <a:pt x="8502130" y="4572001"/>
                </a:lnTo>
                <a:cubicBezTo>
                  <a:pt x="8583823" y="4319597"/>
                  <a:pt x="8787913" y="4120306"/>
                  <a:pt x="9046727" y="4039822"/>
                </a:cubicBezTo>
                <a:close/>
                <a:moveTo>
                  <a:pt x="7620280" y="3999419"/>
                </a:moveTo>
                <a:lnTo>
                  <a:pt x="7637367" y="4001042"/>
                </a:lnTo>
                <a:cubicBezTo>
                  <a:pt x="7669753" y="4001569"/>
                  <a:pt x="7701646" y="4004550"/>
                  <a:pt x="7732829" y="4010107"/>
                </a:cubicBezTo>
                <a:cubicBezTo>
                  <a:pt x="7738405" y="4009688"/>
                  <a:pt x="7743733" y="4010636"/>
                  <a:pt x="7749042" y="4011646"/>
                </a:cubicBezTo>
                <a:lnTo>
                  <a:pt x="7749159" y="4012794"/>
                </a:lnTo>
                <a:cubicBezTo>
                  <a:pt x="8061238" y="4064450"/>
                  <a:pt x="8314467" y="4283539"/>
                  <a:pt x="8407830" y="4572001"/>
                </a:cubicBezTo>
                <a:lnTo>
                  <a:pt x="8270283" y="4572001"/>
                </a:lnTo>
                <a:cubicBezTo>
                  <a:pt x="8186900" y="4357380"/>
                  <a:pt x="7996531" y="4194541"/>
                  <a:pt x="7762529" y="4144250"/>
                </a:cubicBezTo>
                <a:cubicBezTo>
                  <a:pt x="7797023" y="4319651"/>
                  <a:pt x="7899246" y="4471530"/>
                  <a:pt x="8042344" y="4572001"/>
                </a:cubicBezTo>
                <a:lnTo>
                  <a:pt x="7848103" y="4572001"/>
                </a:lnTo>
                <a:cubicBezTo>
                  <a:pt x="7731971" y="4452596"/>
                  <a:pt x="7653409" y="4298519"/>
                  <a:pt x="7629044" y="4127511"/>
                </a:cubicBezTo>
                <a:cubicBezTo>
                  <a:pt x="7628876" y="4127458"/>
                  <a:pt x="7628708" y="4127453"/>
                  <a:pt x="7628538" y="4127448"/>
                </a:cubicBezTo>
                <a:lnTo>
                  <a:pt x="7628000" y="4120772"/>
                </a:lnTo>
                <a:cubicBezTo>
                  <a:pt x="7622941" y="4090522"/>
                  <a:pt x="7620490" y="4059631"/>
                  <a:pt x="7620533" y="4028296"/>
                </a:cubicBezTo>
                <a:cubicBezTo>
                  <a:pt x="7619221" y="4022668"/>
                  <a:pt x="7619162" y="4017001"/>
                  <a:pt x="7619162" y="4011320"/>
                </a:cubicBezTo>
                <a:lnTo>
                  <a:pt x="7619756" y="3999880"/>
                </a:lnTo>
                <a:lnTo>
                  <a:pt x="7620254" y="3999913"/>
                </a:lnTo>
                <a:close/>
                <a:moveTo>
                  <a:pt x="7597529" y="3999419"/>
                </a:moveTo>
                <a:lnTo>
                  <a:pt x="7597555" y="3999913"/>
                </a:lnTo>
                <a:lnTo>
                  <a:pt x="7598053" y="3999880"/>
                </a:lnTo>
                <a:lnTo>
                  <a:pt x="7598647" y="4011320"/>
                </a:lnTo>
                <a:cubicBezTo>
                  <a:pt x="7598647" y="4017001"/>
                  <a:pt x="7598588" y="4022668"/>
                  <a:pt x="7597276" y="4028296"/>
                </a:cubicBezTo>
                <a:cubicBezTo>
                  <a:pt x="7597319" y="4059631"/>
                  <a:pt x="7594868" y="4090522"/>
                  <a:pt x="7589809" y="4120772"/>
                </a:cubicBezTo>
                <a:lnTo>
                  <a:pt x="7589271" y="4127448"/>
                </a:lnTo>
                <a:cubicBezTo>
                  <a:pt x="7589101" y="4127453"/>
                  <a:pt x="7588933" y="4127458"/>
                  <a:pt x="7588765" y="4127511"/>
                </a:cubicBezTo>
                <a:cubicBezTo>
                  <a:pt x="7564400" y="4298519"/>
                  <a:pt x="7485838" y="4452596"/>
                  <a:pt x="7369706" y="4572001"/>
                </a:cubicBezTo>
                <a:lnTo>
                  <a:pt x="7175465" y="4572001"/>
                </a:lnTo>
                <a:cubicBezTo>
                  <a:pt x="7318563" y="4471530"/>
                  <a:pt x="7420786" y="4319651"/>
                  <a:pt x="7455280" y="4144250"/>
                </a:cubicBezTo>
                <a:cubicBezTo>
                  <a:pt x="7221278" y="4194541"/>
                  <a:pt x="7030909" y="4357380"/>
                  <a:pt x="6947526" y="4572001"/>
                </a:cubicBezTo>
                <a:lnTo>
                  <a:pt x="6809978" y="4572001"/>
                </a:lnTo>
                <a:cubicBezTo>
                  <a:pt x="6903341" y="4283539"/>
                  <a:pt x="7156571" y="4064450"/>
                  <a:pt x="7468650" y="4012794"/>
                </a:cubicBezTo>
                <a:lnTo>
                  <a:pt x="7468767" y="4011646"/>
                </a:lnTo>
                <a:cubicBezTo>
                  <a:pt x="7474076" y="4010636"/>
                  <a:pt x="7479404" y="4009688"/>
                  <a:pt x="7484980" y="4010107"/>
                </a:cubicBezTo>
                <a:cubicBezTo>
                  <a:pt x="7516163" y="4004550"/>
                  <a:pt x="7548056" y="4001569"/>
                  <a:pt x="7580442" y="4001042"/>
                </a:cubicBezTo>
                <a:close/>
                <a:moveTo>
                  <a:pt x="5928129" y="3999419"/>
                </a:moveTo>
                <a:lnTo>
                  <a:pt x="5945217" y="4001042"/>
                </a:lnTo>
                <a:cubicBezTo>
                  <a:pt x="5977602" y="4001569"/>
                  <a:pt x="6009495" y="4004550"/>
                  <a:pt x="6040678" y="4010107"/>
                </a:cubicBezTo>
                <a:cubicBezTo>
                  <a:pt x="6046254" y="4009688"/>
                  <a:pt x="6051582" y="4010636"/>
                  <a:pt x="6056891" y="4011646"/>
                </a:cubicBezTo>
                <a:lnTo>
                  <a:pt x="6057008" y="4012794"/>
                </a:lnTo>
                <a:cubicBezTo>
                  <a:pt x="6369087" y="4064450"/>
                  <a:pt x="6622316" y="4283539"/>
                  <a:pt x="6715680" y="4572001"/>
                </a:cubicBezTo>
                <a:lnTo>
                  <a:pt x="6578131" y="4572001"/>
                </a:lnTo>
                <a:cubicBezTo>
                  <a:pt x="6494748" y="4357380"/>
                  <a:pt x="6304380" y="4194541"/>
                  <a:pt x="6070378" y="4144250"/>
                </a:cubicBezTo>
                <a:cubicBezTo>
                  <a:pt x="6104872" y="4319650"/>
                  <a:pt x="6207095" y="4471530"/>
                  <a:pt x="6350192" y="4572001"/>
                </a:cubicBezTo>
                <a:lnTo>
                  <a:pt x="6155952" y="4572001"/>
                </a:lnTo>
                <a:cubicBezTo>
                  <a:pt x="6039820" y="4452596"/>
                  <a:pt x="5961257" y="4298519"/>
                  <a:pt x="5936893" y="4127511"/>
                </a:cubicBezTo>
                <a:cubicBezTo>
                  <a:pt x="5936725" y="4127458"/>
                  <a:pt x="5936557" y="4127453"/>
                  <a:pt x="5936387" y="4127448"/>
                </a:cubicBezTo>
                <a:lnTo>
                  <a:pt x="5935849" y="4120772"/>
                </a:lnTo>
                <a:cubicBezTo>
                  <a:pt x="5930790" y="4090522"/>
                  <a:pt x="5928340" y="4059631"/>
                  <a:pt x="5928382" y="4028296"/>
                </a:cubicBezTo>
                <a:cubicBezTo>
                  <a:pt x="5927070" y="4022668"/>
                  <a:pt x="5927011" y="4017001"/>
                  <a:pt x="5927011" y="4011320"/>
                </a:cubicBezTo>
                <a:lnTo>
                  <a:pt x="5927605" y="3999880"/>
                </a:lnTo>
                <a:lnTo>
                  <a:pt x="5928103" y="3999913"/>
                </a:lnTo>
                <a:close/>
                <a:moveTo>
                  <a:pt x="5905378" y="3999419"/>
                </a:moveTo>
                <a:lnTo>
                  <a:pt x="5905404" y="3999913"/>
                </a:lnTo>
                <a:lnTo>
                  <a:pt x="5905902" y="3999880"/>
                </a:lnTo>
                <a:lnTo>
                  <a:pt x="5906496" y="4011320"/>
                </a:lnTo>
                <a:cubicBezTo>
                  <a:pt x="5906496" y="4017001"/>
                  <a:pt x="5906437" y="4022668"/>
                  <a:pt x="5905125" y="4028296"/>
                </a:cubicBezTo>
                <a:cubicBezTo>
                  <a:pt x="5905167" y="4059631"/>
                  <a:pt x="5902717" y="4090522"/>
                  <a:pt x="5897658" y="4120772"/>
                </a:cubicBezTo>
                <a:lnTo>
                  <a:pt x="5897120" y="4127448"/>
                </a:lnTo>
                <a:cubicBezTo>
                  <a:pt x="5896950" y="4127453"/>
                  <a:pt x="5896782" y="4127458"/>
                  <a:pt x="5896614" y="4127511"/>
                </a:cubicBezTo>
                <a:cubicBezTo>
                  <a:pt x="5872249" y="4298519"/>
                  <a:pt x="5793686" y="4452596"/>
                  <a:pt x="5677555" y="4572001"/>
                </a:cubicBezTo>
                <a:lnTo>
                  <a:pt x="5483314" y="4572001"/>
                </a:lnTo>
                <a:cubicBezTo>
                  <a:pt x="5626412" y="4471530"/>
                  <a:pt x="5728635" y="4319650"/>
                  <a:pt x="5763129" y="4144250"/>
                </a:cubicBezTo>
                <a:cubicBezTo>
                  <a:pt x="5529126" y="4194541"/>
                  <a:pt x="5338758" y="4357380"/>
                  <a:pt x="5255375" y="4572001"/>
                </a:cubicBezTo>
                <a:lnTo>
                  <a:pt x="5117827" y="4572001"/>
                </a:lnTo>
                <a:cubicBezTo>
                  <a:pt x="5211190" y="4283539"/>
                  <a:pt x="5464420" y="4064450"/>
                  <a:pt x="5776499" y="4012794"/>
                </a:cubicBezTo>
                <a:lnTo>
                  <a:pt x="5776616" y="4011646"/>
                </a:lnTo>
                <a:cubicBezTo>
                  <a:pt x="5781926" y="4010636"/>
                  <a:pt x="5787253" y="4009688"/>
                  <a:pt x="5792829" y="4010107"/>
                </a:cubicBezTo>
                <a:cubicBezTo>
                  <a:pt x="5824012" y="4004550"/>
                  <a:pt x="5855905" y="4001569"/>
                  <a:pt x="5888290" y="4001042"/>
                </a:cubicBezTo>
                <a:close/>
                <a:moveTo>
                  <a:pt x="4235979" y="3999419"/>
                </a:moveTo>
                <a:lnTo>
                  <a:pt x="4253065" y="4001042"/>
                </a:lnTo>
                <a:cubicBezTo>
                  <a:pt x="4285451" y="4001569"/>
                  <a:pt x="4317343" y="4004550"/>
                  <a:pt x="4348528" y="4010107"/>
                </a:cubicBezTo>
                <a:cubicBezTo>
                  <a:pt x="4354104" y="4009688"/>
                  <a:pt x="4359431" y="4010636"/>
                  <a:pt x="4364739" y="4011646"/>
                </a:cubicBezTo>
                <a:lnTo>
                  <a:pt x="4364856" y="4012794"/>
                </a:lnTo>
                <a:cubicBezTo>
                  <a:pt x="4676936" y="4064450"/>
                  <a:pt x="4930165" y="4283539"/>
                  <a:pt x="5023528" y="4572001"/>
                </a:cubicBezTo>
                <a:lnTo>
                  <a:pt x="4885980" y="4572001"/>
                </a:lnTo>
                <a:cubicBezTo>
                  <a:pt x="4802597" y="4357380"/>
                  <a:pt x="4612229" y="4194541"/>
                  <a:pt x="4378227" y="4144250"/>
                </a:cubicBezTo>
                <a:cubicBezTo>
                  <a:pt x="4412722" y="4319651"/>
                  <a:pt x="4514944" y="4471530"/>
                  <a:pt x="4658041" y="4572001"/>
                </a:cubicBezTo>
                <a:lnTo>
                  <a:pt x="4463800" y="4572001"/>
                </a:lnTo>
                <a:cubicBezTo>
                  <a:pt x="4347669" y="4452596"/>
                  <a:pt x="4269106" y="4298519"/>
                  <a:pt x="4244741" y="4127511"/>
                </a:cubicBezTo>
                <a:cubicBezTo>
                  <a:pt x="4244574" y="4127458"/>
                  <a:pt x="4244405" y="4127453"/>
                  <a:pt x="4244236" y="4127448"/>
                </a:cubicBezTo>
                <a:lnTo>
                  <a:pt x="4243697" y="4120772"/>
                </a:lnTo>
                <a:cubicBezTo>
                  <a:pt x="4238639" y="4090522"/>
                  <a:pt x="4236188" y="4059631"/>
                  <a:pt x="4236230" y="4028296"/>
                </a:cubicBezTo>
                <a:cubicBezTo>
                  <a:pt x="4234918" y="4022668"/>
                  <a:pt x="4234860" y="4017001"/>
                  <a:pt x="4234860" y="4011320"/>
                </a:cubicBezTo>
                <a:lnTo>
                  <a:pt x="4235454" y="3999880"/>
                </a:lnTo>
                <a:lnTo>
                  <a:pt x="4235952" y="3999913"/>
                </a:lnTo>
                <a:close/>
                <a:moveTo>
                  <a:pt x="4213227" y="3999419"/>
                </a:moveTo>
                <a:lnTo>
                  <a:pt x="4213253" y="3999913"/>
                </a:lnTo>
                <a:lnTo>
                  <a:pt x="4213751" y="3999880"/>
                </a:lnTo>
                <a:lnTo>
                  <a:pt x="4214345" y="4011320"/>
                </a:lnTo>
                <a:cubicBezTo>
                  <a:pt x="4214345" y="4017001"/>
                  <a:pt x="4214286" y="4022668"/>
                  <a:pt x="4212974" y="4028296"/>
                </a:cubicBezTo>
                <a:cubicBezTo>
                  <a:pt x="4213016" y="4059631"/>
                  <a:pt x="4210566" y="4090522"/>
                  <a:pt x="4205507" y="4120772"/>
                </a:cubicBezTo>
                <a:lnTo>
                  <a:pt x="4204969" y="4127448"/>
                </a:lnTo>
                <a:cubicBezTo>
                  <a:pt x="4204799" y="4127453"/>
                  <a:pt x="4204631" y="4127458"/>
                  <a:pt x="4204463" y="4127511"/>
                </a:cubicBezTo>
                <a:cubicBezTo>
                  <a:pt x="4180098" y="4298519"/>
                  <a:pt x="4101535" y="4452596"/>
                  <a:pt x="3985404" y="4572001"/>
                </a:cubicBezTo>
                <a:lnTo>
                  <a:pt x="3791163" y="4572001"/>
                </a:lnTo>
                <a:cubicBezTo>
                  <a:pt x="3934261" y="4471530"/>
                  <a:pt x="4036484" y="4319651"/>
                  <a:pt x="4070978" y="4144250"/>
                </a:cubicBezTo>
                <a:cubicBezTo>
                  <a:pt x="3836975" y="4194541"/>
                  <a:pt x="3646607" y="4357380"/>
                  <a:pt x="3563224" y="4572001"/>
                </a:cubicBezTo>
                <a:lnTo>
                  <a:pt x="3425676" y="4572001"/>
                </a:lnTo>
                <a:cubicBezTo>
                  <a:pt x="3519039" y="4283539"/>
                  <a:pt x="3772269" y="4064450"/>
                  <a:pt x="4084348" y="4012794"/>
                </a:cubicBezTo>
                <a:lnTo>
                  <a:pt x="4084465" y="4011646"/>
                </a:lnTo>
                <a:cubicBezTo>
                  <a:pt x="4089774" y="4010636"/>
                  <a:pt x="4095102" y="4009688"/>
                  <a:pt x="4100678" y="4010107"/>
                </a:cubicBezTo>
                <a:cubicBezTo>
                  <a:pt x="4131861" y="4004550"/>
                  <a:pt x="4163754" y="4001569"/>
                  <a:pt x="4196139" y="4001042"/>
                </a:cubicBezTo>
                <a:close/>
                <a:moveTo>
                  <a:pt x="2543827" y="3999419"/>
                </a:moveTo>
                <a:lnTo>
                  <a:pt x="2560914" y="4001042"/>
                </a:lnTo>
                <a:cubicBezTo>
                  <a:pt x="2593300" y="4001569"/>
                  <a:pt x="2625192" y="4004550"/>
                  <a:pt x="2656376" y="4010107"/>
                </a:cubicBezTo>
                <a:cubicBezTo>
                  <a:pt x="2661952" y="4009688"/>
                  <a:pt x="2667280" y="4010636"/>
                  <a:pt x="2672588" y="4011646"/>
                </a:cubicBezTo>
                <a:lnTo>
                  <a:pt x="2672706" y="4012794"/>
                </a:lnTo>
                <a:cubicBezTo>
                  <a:pt x="2984785" y="4064450"/>
                  <a:pt x="3238014" y="4283539"/>
                  <a:pt x="3331377" y="4572001"/>
                </a:cubicBezTo>
                <a:lnTo>
                  <a:pt x="3193830" y="4572001"/>
                </a:lnTo>
                <a:cubicBezTo>
                  <a:pt x="3110446" y="4357380"/>
                  <a:pt x="2920078" y="4194541"/>
                  <a:pt x="2686076" y="4144250"/>
                </a:cubicBezTo>
                <a:cubicBezTo>
                  <a:pt x="2720570" y="4319650"/>
                  <a:pt x="2822793" y="4471530"/>
                  <a:pt x="2965890" y="4572001"/>
                </a:cubicBezTo>
                <a:lnTo>
                  <a:pt x="2771649" y="4572001"/>
                </a:lnTo>
                <a:cubicBezTo>
                  <a:pt x="2655518" y="4452596"/>
                  <a:pt x="2576955" y="4298519"/>
                  <a:pt x="2552590" y="4127511"/>
                </a:cubicBezTo>
                <a:cubicBezTo>
                  <a:pt x="2552423" y="4127458"/>
                  <a:pt x="2552254" y="4127453"/>
                  <a:pt x="2552085" y="4127448"/>
                </a:cubicBezTo>
                <a:lnTo>
                  <a:pt x="2551547" y="4120772"/>
                </a:lnTo>
                <a:cubicBezTo>
                  <a:pt x="2546488" y="4090522"/>
                  <a:pt x="2544037" y="4059631"/>
                  <a:pt x="2544079" y="4028296"/>
                </a:cubicBezTo>
                <a:cubicBezTo>
                  <a:pt x="2542767" y="4022668"/>
                  <a:pt x="2542709" y="4017001"/>
                  <a:pt x="2542709" y="4011320"/>
                </a:cubicBezTo>
                <a:lnTo>
                  <a:pt x="2543303" y="3999880"/>
                </a:lnTo>
                <a:lnTo>
                  <a:pt x="2543801" y="3999913"/>
                </a:lnTo>
                <a:close/>
                <a:moveTo>
                  <a:pt x="2521076" y="3999419"/>
                </a:moveTo>
                <a:lnTo>
                  <a:pt x="2521102" y="3999913"/>
                </a:lnTo>
                <a:lnTo>
                  <a:pt x="2521600" y="3999880"/>
                </a:lnTo>
                <a:lnTo>
                  <a:pt x="2522194" y="4011320"/>
                </a:lnTo>
                <a:cubicBezTo>
                  <a:pt x="2522194" y="4017001"/>
                  <a:pt x="2522135" y="4022668"/>
                  <a:pt x="2520823" y="4028296"/>
                </a:cubicBezTo>
                <a:cubicBezTo>
                  <a:pt x="2520865" y="4059631"/>
                  <a:pt x="2518415" y="4090522"/>
                  <a:pt x="2513356" y="4120772"/>
                </a:cubicBezTo>
                <a:lnTo>
                  <a:pt x="2512818" y="4127448"/>
                </a:lnTo>
                <a:cubicBezTo>
                  <a:pt x="2512648" y="4127453"/>
                  <a:pt x="2512480" y="4127458"/>
                  <a:pt x="2512312" y="4127511"/>
                </a:cubicBezTo>
                <a:cubicBezTo>
                  <a:pt x="2487947" y="4298519"/>
                  <a:pt x="2409385" y="4452596"/>
                  <a:pt x="2293253" y="4572001"/>
                </a:cubicBezTo>
                <a:lnTo>
                  <a:pt x="2099012" y="4572001"/>
                </a:lnTo>
                <a:cubicBezTo>
                  <a:pt x="2242110" y="4471530"/>
                  <a:pt x="2344333" y="4319651"/>
                  <a:pt x="2378827" y="4144250"/>
                </a:cubicBezTo>
                <a:cubicBezTo>
                  <a:pt x="2144825" y="4194541"/>
                  <a:pt x="1954456" y="4357380"/>
                  <a:pt x="1871073" y="4572001"/>
                </a:cubicBezTo>
                <a:lnTo>
                  <a:pt x="1733525" y="4572001"/>
                </a:lnTo>
                <a:cubicBezTo>
                  <a:pt x="1826888" y="4283539"/>
                  <a:pt x="2080118" y="4064450"/>
                  <a:pt x="2392197" y="4012794"/>
                </a:cubicBezTo>
                <a:lnTo>
                  <a:pt x="2392314" y="4011646"/>
                </a:lnTo>
                <a:cubicBezTo>
                  <a:pt x="2397623" y="4010636"/>
                  <a:pt x="2402951" y="4009688"/>
                  <a:pt x="2408527" y="4010107"/>
                </a:cubicBezTo>
                <a:cubicBezTo>
                  <a:pt x="2439710" y="4004550"/>
                  <a:pt x="2471603" y="4001569"/>
                  <a:pt x="2503988" y="4001042"/>
                </a:cubicBezTo>
                <a:close/>
                <a:moveTo>
                  <a:pt x="851676" y="3999419"/>
                </a:moveTo>
                <a:lnTo>
                  <a:pt x="868763" y="4001042"/>
                </a:lnTo>
                <a:cubicBezTo>
                  <a:pt x="901149" y="4001569"/>
                  <a:pt x="933041" y="4004550"/>
                  <a:pt x="964225" y="4010107"/>
                </a:cubicBezTo>
                <a:cubicBezTo>
                  <a:pt x="969801" y="4009688"/>
                  <a:pt x="975129" y="4010636"/>
                  <a:pt x="980437" y="4011646"/>
                </a:cubicBezTo>
                <a:lnTo>
                  <a:pt x="980555" y="4012794"/>
                </a:lnTo>
                <a:cubicBezTo>
                  <a:pt x="1292634" y="4064450"/>
                  <a:pt x="1545864" y="4283539"/>
                  <a:pt x="1639226" y="4572001"/>
                </a:cubicBezTo>
                <a:lnTo>
                  <a:pt x="1501679" y="4572001"/>
                </a:lnTo>
                <a:cubicBezTo>
                  <a:pt x="1418296" y="4357380"/>
                  <a:pt x="1227927" y="4194541"/>
                  <a:pt x="993925" y="4144250"/>
                </a:cubicBezTo>
                <a:cubicBezTo>
                  <a:pt x="1028419" y="4319651"/>
                  <a:pt x="1130642" y="4471530"/>
                  <a:pt x="1273740" y="4572001"/>
                </a:cubicBezTo>
                <a:lnTo>
                  <a:pt x="1079499" y="4572001"/>
                </a:lnTo>
                <a:cubicBezTo>
                  <a:pt x="963367" y="4452596"/>
                  <a:pt x="884804" y="4298519"/>
                  <a:pt x="860439" y="4127511"/>
                </a:cubicBezTo>
                <a:cubicBezTo>
                  <a:pt x="860272" y="4127458"/>
                  <a:pt x="860103" y="4127453"/>
                  <a:pt x="859934" y="4127448"/>
                </a:cubicBezTo>
                <a:lnTo>
                  <a:pt x="859396" y="4120772"/>
                </a:lnTo>
                <a:cubicBezTo>
                  <a:pt x="854337" y="4090522"/>
                  <a:pt x="851886" y="4059631"/>
                  <a:pt x="851928" y="4028296"/>
                </a:cubicBezTo>
                <a:cubicBezTo>
                  <a:pt x="850616" y="4022668"/>
                  <a:pt x="850558" y="4017001"/>
                  <a:pt x="850558" y="4011320"/>
                </a:cubicBezTo>
                <a:lnTo>
                  <a:pt x="851152" y="3999880"/>
                </a:lnTo>
                <a:lnTo>
                  <a:pt x="851650" y="3999913"/>
                </a:lnTo>
                <a:close/>
                <a:moveTo>
                  <a:pt x="828925" y="3999419"/>
                </a:moveTo>
                <a:lnTo>
                  <a:pt x="828951" y="3999913"/>
                </a:lnTo>
                <a:lnTo>
                  <a:pt x="829449" y="3999880"/>
                </a:lnTo>
                <a:lnTo>
                  <a:pt x="830043" y="4011320"/>
                </a:lnTo>
                <a:cubicBezTo>
                  <a:pt x="830043" y="4017001"/>
                  <a:pt x="829984" y="4022668"/>
                  <a:pt x="828672" y="4028296"/>
                </a:cubicBezTo>
                <a:cubicBezTo>
                  <a:pt x="828714" y="4059631"/>
                  <a:pt x="826264" y="4090522"/>
                  <a:pt x="821205" y="4120772"/>
                </a:cubicBezTo>
                <a:lnTo>
                  <a:pt x="820667" y="4127448"/>
                </a:lnTo>
                <a:cubicBezTo>
                  <a:pt x="820497" y="4127453"/>
                  <a:pt x="820329" y="4127458"/>
                  <a:pt x="820161" y="4127511"/>
                </a:cubicBezTo>
                <a:cubicBezTo>
                  <a:pt x="795796" y="4298519"/>
                  <a:pt x="717234" y="4452596"/>
                  <a:pt x="601102" y="4572001"/>
                </a:cubicBezTo>
                <a:lnTo>
                  <a:pt x="406861" y="4572001"/>
                </a:lnTo>
                <a:cubicBezTo>
                  <a:pt x="549959" y="4471530"/>
                  <a:pt x="652182" y="4319650"/>
                  <a:pt x="686676" y="4144250"/>
                </a:cubicBezTo>
                <a:cubicBezTo>
                  <a:pt x="452674" y="4194541"/>
                  <a:pt x="262305" y="4357380"/>
                  <a:pt x="178922" y="4572001"/>
                </a:cubicBezTo>
                <a:lnTo>
                  <a:pt x="41374" y="4572001"/>
                </a:lnTo>
                <a:cubicBezTo>
                  <a:pt x="134738" y="4283539"/>
                  <a:pt x="387967" y="4064450"/>
                  <a:pt x="700046" y="4012794"/>
                </a:cubicBezTo>
                <a:lnTo>
                  <a:pt x="700163" y="4011646"/>
                </a:lnTo>
                <a:cubicBezTo>
                  <a:pt x="705472" y="4010636"/>
                  <a:pt x="710800" y="4009688"/>
                  <a:pt x="716376" y="4010107"/>
                </a:cubicBezTo>
                <a:cubicBezTo>
                  <a:pt x="747559" y="4004550"/>
                  <a:pt x="779452" y="4001569"/>
                  <a:pt x="811837" y="4001042"/>
                </a:cubicBezTo>
                <a:close/>
                <a:moveTo>
                  <a:pt x="8305836" y="3304913"/>
                </a:moveTo>
                <a:cubicBezTo>
                  <a:pt x="8030646" y="3363591"/>
                  <a:pt x="7815802" y="3576701"/>
                  <a:pt x="7762527" y="3845480"/>
                </a:cubicBezTo>
                <a:cubicBezTo>
                  <a:pt x="8037717" y="3786801"/>
                  <a:pt x="8252560" y="3573691"/>
                  <a:pt x="8305836" y="3304913"/>
                </a:cubicBezTo>
                <a:close/>
                <a:moveTo>
                  <a:pt x="6911971" y="3304913"/>
                </a:moveTo>
                <a:cubicBezTo>
                  <a:pt x="6965247" y="3573691"/>
                  <a:pt x="7180090" y="3786801"/>
                  <a:pt x="7455280" y="3845480"/>
                </a:cubicBezTo>
                <a:cubicBezTo>
                  <a:pt x="7402005" y="3576701"/>
                  <a:pt x="7187161" y="3363591"/>
                  <a:pt x="6911971" y="3304913"/>
                </a:cubicBezTo>
                <a:close/>
                <a:moveTo>
                  <a:pt x="6613685" y="3304913"/>
                </a:moveTo>
                <a:cubicBezTo>
                  <a:pt x="6338495" y="3363591"/>
                  <a:pt x="6123651" y="3576701"/>
                  <a:pt x="6070376" y="3845480"/>
                </a:cubicBezTo>
                <a:cubicBezTo>
                  <a:pt x="6345566" y="3786801"/>
                  <a:pt x="6560409" y="3573691"/>
                  <a:pt x="6613685" y="3304913"/>
                </a:cubicBezTo>
                <a:close/>
                <a:moveTo>
                  <a:pt x="5219820" y="3304913"/>
                </a:moveTo>
                <a:cubicBezTo>
                  <a:pt x="5273096" y="3573691"/>
                  <a:pt x="5487939" y="3786801"/>
                  <a:pt x="5763129" y="3845480"/>
                </a:cubicBezTo>
                <a:cubicBezTo>
                  <a:pt x="5709854" y="3576701"/>
                  <a:pt x="5495010" y="3363591"/>
                  <a:pt x="5219820" y="3304913"/>
                </a:cubicBezTo>
                <a:close/>
                <a:moveTo>
                  <a:pt x="4921534" y="3304913"/>
                </a:moveTo>
                <a:cubicBezTo>
                  <a:pt x="4646344" y="3363591"/>
                  <a:pt x="4431500" y="3576701"/>
                  <a:pt x="4378225" y="3845480"/>
                </a:cubicBezTo>
                <a:cubicBezTo>
                  <a:pt x="4653415" y="3786801"/>
                  <a:pt x="4868259" y="3573691"/>
                  <a:pt x="4921534" y="3304913"/>
                </a:cubicBezTo>
                <a:close/>
                <a:moveTo>
                  <a:pt x="3527669" y="3304913"/>
                </a:moveTo>
                <a:cubicBezTo>
                  <a:pt x="3580945" y="3573691"/>
                  <a:pt x="3795788" y="3786801"/>
                  <a:pt x="4070978" y="3845480"/>
                </a:cubicBezTo>
                <a:cubicBezTo>
                  <a:pt x="4017703" y="3576701"/>
                  <a:pt x="3802859" y="3363591"/>
                  <a:pt x="3527669" y="3304913"/>
                </a:cubicBezTo>
                <a:close/>
                <a:moveTo>
                  <a:pt x="3229383" y="3304913"/>
                </a:moveTo>
                <a:cubicBezTo>
                  <a:pt x="2954193" y="3363591"/>
                  <a:pt x="2739349" y="3576701"/>
                  <a:pt x="2686074" y="3845480"/>
                </a:cubicBezTo>
                <a:cubicBezTo>
                  <a:pt x="2961264" y="3786801"/>
                  <a:pt x="3176107" y="3573691"/>
                  <a:pt x="3229383" y="3304913"/>
                </a:cubicBezTo>
                <a:close/>
                <a:moveTo>
                  <a:pt x="1835518" y="3304913"/>
                </a:moveTo>
                <a:cubicBezTo>
                  <a:pt x="1888794" y="3573691"/>
                  <a:pt x="2103637" y="3786801"/>
                  <a:pt x="2378827" y="3845480"/>
                </a:cubicBezTo>
                <a:cubicBezTo>
                  <a:pt x="2325552" y="3576701"/>
                  <a:pt x="2110708" y="3363591"/>
                  <a:pt x="1835518" y="3304913"/>
                </a:cubicBezTo>
                <a:close/>
                <a:moveTo>
                  <a:pt x="1537232" y="3304913"/>
                </a:moveTo>
                <a:cubicBezTo>
                  <a:pt x="1262042" y="3363591"/>
                  <a:pt x="1047198" y="3576701"/>
                  <a:pt x="993923" y="3845480"/>
                </a:cubicBezTo>
                <a:cubicBezTo>
                  <a:pt x="1269113" y="3786801"/>
                  <a:pt x="1483956" y="3573691"/>
                  <a:pt x="1537232" y="3304913"/>
                </a:cubicBezTo>
                <a:close/>
                <a:moveTo>
                  <a:pt x="143367" y="3304913"/>
                </a:moveTo>
                <a:cubicBezTo>
                  <a:pt x="196643" y="3573691"/>
                  <a:pt x="411486" y="3786801"/>
                  <a:pt x="686676" y="3845480"/>
                </a:cubicBezTo>
                <a:cubicBezTo>
                  <a:pt x="633401" y="3576701"/>
                  <a:pt x="418557" y="3363591"/>
                  <a:pt x="143367" y="3304913"/>
                </a:cubicBezTo>
                <a:close/>
                <a:moveTo>
                  <a:pt x="8461873" y="3161219"/>
                </a:moveTo>
                <a:lnTo>
                  <a:pt x="8478960" y="3162829"/>
                </a:lnTo>
                <a:cubicBezTo>
                  <a:pt x="8511346" y="3163352"/>
                  <a:pt x="8543239" y="3166310"/>
                  <a:pt x="8574422" y="3171823"/>
                </a:cubicBezTo>
                <a:cubicBezTo>
                  <a:pt x="8579998" y="3171407"/>
                  <a:pt x="8585326" y="3172348"/>
                  <a:pt x="8590635" y="3173350"/>
                </a:cubicBezTo>
                <a:lnTo>
                  <a:pt x="8590752" y="3174489"/>
                </a:lnTo>
                <a:cubicBezTo>
                  <a:pt x="8815033" y="3211322"/>
                  <a:pt x="9008920" y="3333951"/>
                  <a:pt x="9135069" y="3506215"/>
                </a:cubicBezTo>
                <a:lnTo>
                  <a:pt x="9139239" y="3512974"/>
                </a:lnTo>
                <a:lnTo>
                  <a:pt x="9139239" y="3816134"/>
                </a:lnTo>
                <a:lnTo>
                  <a:pt x="9120077" y="3747490"/>
                </a:lnTo>
                <a:cubicBezTo>
                  <a:pt x="9039502" y="3525837"/>
                  <a:pt x="8844913" y="3356256"/>
                  <a:pt x="8604122" y="3304913"/>
                </a:cubicBezTo>
                <a:cubicBezTo>
                  <a:pt x="8650738" y="3540094"/>
                  <a:pt x="8821055" y="3732654"/>
                  <a:pt x="9047261" y="3816429"/>
                </a:cubicBezTo>
                <a:lnTo>
                  <a:pt x="9139239" y="3843104"/>
                </a:lnTo>
                <a:lnTo>
                  <a:pt x="9139239" y="3970603"/>
                </a:lnTo>
                <a:lnTo>
                  <a:pt x="9030179" y="3943797"/>
                </a:lnTo>
                <a:cubicBezTo>
                  <a:pt x="8735297" y="3846211"/>
                  <a:pt x="8514628" y="3594637"/>
                  <a:pt x="8470637" y="3288305"/>
                </a:cubicBezTo>
                <a:cubicBezTo>
                  <a:pt x="8470469" y="3288253"/>
                  <a:pt x="8470301" y="3288248"/>
                  <a:pt x="8470131" y="3288243"/>
                </a:cubicBezTo>
                <a:lnTo>
                  <a:pt x="8469593" y="3281619"/>
                </a:lnTo>
                <a:cubicBezTo>
                  <a:pt x="8464534" y="3251607"/>
                  <a:pt x="8462083" y="3220958"/>
                  <a:pt x="8462126" y="3189869"/>
                </a:cubicBezTo>
                <a:cubicBezTo>
                  <a:pt x="8460814" y="3184286"/>
                  <a:pt x="8460755" y="3178663"/>
                  <a:pt x="8460755" y="3173027"/>
                </a:cubicBezTo>
                <a:lnTo>
                  <a:pt x="8461349" y="3161677"/>
                </a:lnTo>
                <a:lnTo>
                  <a:pt x="8461847" y="3161709"/>
                </a:lnTo>
                <a:close/>
                <a:moveTo>
                  <a:pt x="8448085" y="3161219"/>
                </a:moveTo>
                <a:lnTo>
                  <a:pt x="8448111" y="3161709"/>
                </a:lnTo>
                <a:lnTo>
                  <a:pt x="8448609" y="3161677"/>
                </a:lnTo>
                <a:lnTo>
                  <a:pt x="8449203" y="3173027"/>
                </a:lnTo>
                <a:cubicBezTo>
                  <a:pt x="8449203" y="3178663"/>
                  <a:pt x="8449144" y="3184286"/>
                  <a:pt x="8447832" y="3189869"/>
                </a:cubicBezTo>
                <a:cubicBezTo>
                  <a:pt x="8447875" y="3220958"/>
                  <a:pt x="8445424" y="3251607"/>
                  <a:pt x="8440365" y="3281619"/>
                </a:cubicBezTo>
                <a:lnTo>
                  <a:pt x="8439827" y="3288243"/>
                </a:lnTo>
                <a:cubicBezTo>
                  <a:pt x="8439657" y="3288248"/>
                  <a:pt x="8439489" y="3288253"/>
                  <a:pt x="8439321" y="3288305"/>
                </a:cubicBezTo>
                <a:cubicBezTo>
                  <a:pt x="8389046" y="3638399"/>
                  <a:pt x="8108007" y="3916971"/>
                  <a:pt x="7749156" y="3975903"/>
                </a:cubicBezTo>
                <a:lnTo>
                  <a:pt x="7749040" y="3977042"/>
                </a:lnTo>
                <a:cubicBezTo>
                  <a:pt x="7743729" y="3978045"/>
                  <a:pt x="7738400" y="3978986"/>
                  <a:pt x="7732823" y="3978570"/>
                </a:cubicBezTo>
                <a:cubicBezTo>
                  <a:pt x="7701651" y="3984080"/>
                  <a:pt x="7669771" y="3987038"/>
                  <a:pt x="7637396" y="3987561"/>
                </a:cubicBezTo>
                <a:lnTo>
                  <a:pt x="7620278" y="3989174"/>
                </a:lnTo>
                <a:lnTo>
                  <a:pt x="7620252" y="3988683"/>
                </a:lnTo>
                <a:lnTo>
                  <a:pt x="7619753" y="3988716"/>
                </a:lnTo>
                <a:cubicBezTo>
                  <a:pt x="7619187" y="3984944"/>
                  <a:pt x="7619160" y="3981158"/>
                  <a:pt x="7619160" y="3977366"/>
                </a:cubicBezTo>
                <a:cubicBezTo>
                  <a:pt x="7619160" y="3971728"/>
                  <a:pt x="7619219" y="3966104"/>
                  <a:pt x="7620531" y="3960518"/>
                </a:cubicBezTo>
                <a:cubicBezTo>
                  <a:pt x="7620488" y="3929436"/>
                  <a:pt x="7622938" y="3898794"/>
                  <a:pt x="7627995" y="3868787"/>
                </a:cubicBezTo>
                <a:lnTo>
                  <a:pt x="7628535" y="3862150"/>
                </a:lnTo>
                <a:cubicBezTo>
                  <a:pt x="7628704" y="3862145"/>
                  <a:pt x="7628873" y="3862140"/>
                  <a:pt x="7629040" y="3862087"/>
                </a:cubicBezTo>
                <a:cubicBezTo>
                  <a:pt x="7679317" y="3511992"/>
                  <a:pt x="7960356" y="3233421"/>
                  <a:pt x="8319206" y="3174489"/>
                </a:cubicBezTo>
                <a:lnTo>
                  <a:pt x="8319323" y="3173350"/>
                </a:lnTo>
                <a:cubicBezTo>
                  <a:pt x="8324632" y="3172348"/>
                  <a:pt x="8329960" y="3171407"/>
                  <a:pt x="8335536" y="3171823"/>
                </a:cubicBezTo>
                <a:cubicBezTo>
                  <a:pt x="8366719" y="3166310"/>
                  <a:pt x="8398612" y="3163352"/>
                  <a:pt x="8430998" y="3162829"/>
                </a:cubicBezTo>
                <a:close/>
                <a:moveTo>
                  <a:pt x="6769722" y="3161219"/>
                </a:moveTo>
                <a:lnTo>
                  <a:pt x="6786810" y="3162829"/>
                </a:lnTo>
                <a:cubicBezTo>
                  <a:pt x="6819195" y="3163352"/>
                  <a:pt x="6851088" y="3166310"/>
                  <a:pt x="6882271" y="3171823"/>
                </a:cubicBezTo>
                <a:cubicBezTo>
                  <a:pt x="6887847" y="3171407"/>
                  <a:pt x="6893175" y="3172348"/>
                  <a:pt x="6898484" y="3173350"/>
                </a:cubicBezTo>
                <a:lnTo>
                  <a:pt x="6898601" y="3174489"/>
                </a:lnTo>
                <a:cubicBezTo>
                  <a:pt x="7257451" y="3233421"/>
                  <a:pt x="7538490" y="3511992"/>
                  <a:pt x="7588766" y="3862087"/>
                </a:cubicBezTo>
                <a:cubicBezTo>
                  <a:pt x="7588934" y="3862140"/>
                  <a:pt x="7589103" y="3862145"/>
                  <a:pt x="7589272" y="3862150"/>
                </a:cubicBezTo>
                <a:lnTo>
                  <a:pt x="7589812" y="3868787"/>
                </a:lnTo>
                <a:cubicBezTo>
                  <a:pt x="7594869" y="3898794"/>
                  <a:pt x="7597319" y="3929436"/>
                  <a:pt x="7597276" y="3960518"/>
                </a:cubicBezTo>
                <a:cubicBezTo>
                  <a:pt x="7598588" y="3966104"/>
                  <a:pt x="7598647" y="3971728"/>
                  <a:pt x="7598647" y="3977366"/>
                </a:cubicBezTo>
                <a:cubicBezTo>
                  <a:pt x="7598647" y="3981158"/>
                  <a:pt x="7598620" y="3984944"/>
                  <a:pt x="7598054" y="3988716"/>
                </a:cubicBezTo>
                <a:lnTo>
                  <a:pt x="7597555" y="3988683"/>
                </a:lnTo>
                <a:lnTo>
                  <a:pt x="7597529" y="3989174"/>
                </a:lnTo>
                <a:lnTo>
                  <a:pt x="7580411" y="3987561"/>
                </a:lnTo>
                <a:cubicBezTo>
                  <a:pt x="7548036" y="3987038"/>
                  <a:pt x="7516156" y="3984080"/>
                  <a:pt x="7484984" y="3978570"/>
                </a:cubicBezTo>
                <a:cubicBezTo>
                  <a:pt x="7479407" y="3978986"/>
                  <a:pt x="7474078" y="3978045"/>
                  <a:pt x="7468767" y="3977042"/>
                </a:cubicBezTo>
                <a:lnTo>
                  <a:pt x="7468651" y="3975903"/>
                </a:lnTo>
                <a:cubicBezTo>
                  <a:pt x="7109800" y="3916971"/>
                  <a:pt x="6828761" y="3638399"/>
                  <a:pt x="6778486" y="3288305"/>
                </a:cubicBezTo>
                <a:cubicBezTo>
                  <a:pt x="6778318" y="3288253"/>
                  <a:pt x="6778150" y="3288248"/>
                  <a:pt x="6777980" y="3288243"/>
                </a:cubicBezTo>
                <a:lnTo>
                  <a:pt x="6777442" y="3281619"/>
                </a:lnTo>
                <a:cubicBezTo>
                  <a:pt x="6772383" y="3251607"/>
                  <a:pt x="6769933" y="3220958"/>
                  <a:pt x="6769975" y="3189869"/>
                </a:cubicBezTo>
                <a:cubicBezTo>
                  <a:pt x="6768663" y="3184286"/>
                  <a:pt x="6768604" y="3178663"/>
                  <a:pt x="6768604" y="3173027"/>
                </a:cubicBezTo>
                <a:lnTo>
                  <a:pt x="6769198" y="3161677"/>
                </a:lnTo>
                <a:lnTo>
                  <a:pt x="6769696" y="3161709"/>
                </a:lnTo>
                <a:close/>
                <a:moveTo>
                  <a:pt x="6755934" y="3161219"/>
                </a:moveTo>
                <a:lnTo>
                  <a:pt x="6755960" y="3161709"/>
                </a:lnTo>
                <a:lnTo>
                  <a:pt x="6756458" y="3161677"/>
                </a:lnTo>
                <a:lnTo>
                  <a:pt x="6757052" y="3173027"/>
                </a:lnTo>
                <a:cubicBezTo>
                  <a:pt x="6757052" y="3178663"/>
                  <a:pt x="6756994" y="3184286"/>
                  <a:pt x="6755682" y="3189869"/>
                </a:cubicBezTo>
                <a:cubicBezTo>
                  <a:pt x="6755724" y="3220958"/>
                  <a:pt x="6753273" y="3251607"/>
                  <a:pt x="6748215" y="3281619"/>
                </a:cubicBezTo>
                <a:lnTo>
                  <a:pt x="6747676" y="3288243"/>
                </a:lnTo>
                <a:cubicBezTo>
                  <a:pt x="6747507" y="3288248"/>
                  <a:pt x="6747338" y="3288253"/>
                  <a:pt x="6747171" y="3288305"/>
                </a:cubicBezTo>
                <a:cubicBezTo>
                  <a:pt x="6696895" y="3638399"/>
                  <a:pt x="6415856" y="3916971"/>
                  <a:pt x="6057005" y="3975903"/>
                </a:cubicBezTo>
                <a:lnTo>
                  <a:pt x="6056889" y="3977042"/>
                </a:lnTo>
                <a:cubicBezTo>
                  <a:pt x="6051578" y="3978045"/>
                  <a:pt x="6046249" y="3978986"/>
                  <a:pt x="6040672" y="3978570"/>
                </a:cubicBezTo>
                <a:cubicBezTo>
                  <a:pt x="6009500" y="3984080"/>
                  <a:pt x="5977620" y="3987038"/>
                  <a:pt x="5945246" y="3987561"/>
                </a:cubicBezTo>
                <a:lnTo>
                  <a:pt x="5928127" y="3989174"/>
                </a:lnTo>
                <a:lnTo>
                  <a:pt x="5928101" y="3988683"/>
                </a:lnTo>
                <a:lnTo>
                  <a:pt x="5927602" y="3988716"/>
                </a:lnTo>
                <a:cubicBezTo>
                  <a:pt x="5927036" y="3984944"/>
                  <a:pt x="5927009" y="3981158"/>
                  <a:pt x="5927009" y="3977366"/>
                </a:cubicBezTo>
                <a:cubicBezTo>
                  <a:pt x="5927009" y="3971728"/>
                  <a:pt x="5927068" y="3966104"/>
                  <a:pt x="5928380" y="3960518"/>
                </a:cubicBezTo>
                <a:cubicBezTo>
                  <a:pt x="5928338" y="3929436"/>
                  <a:pt x="5930787" y="3898794"/>
                  <a:pt x="5935844" y="3868787"/>
                </a:cubicBezTo>
                <a:lnTo>
                  <a:pt x="5936384" y="3862150"/>
                </a:lnTo>
                <a:cubicBezTo>
                  <a:pt x="5936553" y="3862145"/>
                  <a:pt x="5936722" y="3862140"/>
                  <a:pt x="5936890" y="3862087"/>
                </a:cubicBezTo>
                <a:cubicBezTo>
                  <a:pt x="5987166" y="3511992"/>
                  <a:pt x="6268205" y="3233421"/>
                  <a:pt x="6627056" y="3174489"/>
                </a:cubicBezTo>
                <a:lnTo>
                  <a:pt x="6627173" y="3173350"/>
                </a:lnTo>
                <a:cubicBezTo>
                  <a:pt x="6632481" y="3172348"/>
                  <a:pt x="6637809" y="3171407"/>
                  <a:pt x="6643385" y="3171823"/>
                </a:cubicBezTo>
                <a:cubicBezTo>
                  <a:pt x="6674569" y="3166310"/>
                  <a:pt x="6706461" y="3163352"/>
                  <a:pt x="6738847" y="3162829"/>
                </a:cubicBezTo>
                <a:close/>
                <a:moveTo>
                  <a:pt x="5077571" y="3161219"/>
                </a:moveTo>
                <a:lnTo>
                  <a:pt x="5094659" y="3162829"/>
                </a:lnTo>
                <a:cubicBezTo>
                  <a:pt x="5127044" y="3163352"/>
                  <a:pt x="5158937" y="3166310"/>
                  <a:pt x="5190120" y="3171823"/>
                </a:cubicBezTo>
                <a:cubicBezTo>
                  <a:pt x="5195696" y="3171407"/>
                  <a:pt x="5201024" y="3172348"/>
                  <a:pt x="5206334" y="3173350"/>
                </a:cubicBezTo>
                <a:lnTo>
                  <a:pt x="5206450" y="3174489"/>
                </a:lnTo>
                <a:cubicBezTo>
                  <a:pt x="5565300" y="3233421"/>
                  <a:pt x="5846339" y="3511992"/>
                  <a:pt x="5896616" y="3862087"/>
                </a:cubicBezTo>
                <a:cubicBezTo>
                  <a:pt x="5896783" y="3862140"/>
                  <a:pt x="5896953" y="3862145"/>
                  <a:pt x="5897121" y="3862150"/>
                </a:cubicBezTo>
                <a:lnTo>
                  <a:pt x="5897662" y="3868787"/>
                </a:lnTo>
                <a:cubicBezTo>
                  <a:pt x="5902718" y="3898794"/>
                  <a:pt x="5905168" y="3929436"/>
                  <a:pt x="5905126" y="3960518"/>
                </a:cubicBezTo>
                <a:cubicBezTo>
                  <a:pt x="5906438" y="3966104"/>
                  <a:pt x="5906496" y="3971728"/>
                  <a:pt x="5906496" y="3977366"/>
                </a:cubicBezTo>
                <a:cubicBezTo>
                  <a:pt x="5906496" y="3981158"/>
                  <a:pt x="5906469" y="3984944"/>
                  <a:pt x="5905903" y="3988716"/>
                </a:cubicBezTo>
                <a:lnTo>
                  <a:pt x="5905404" y="3988683"/>
                </a:lnTo>
                <a:lnTo>
                  <a:pt x="5905378" y="3989174"/>
                </a:lnTo>
                <a:lnTo>
                  <a:pt x="5888260" y="3987561"/>
                </a:lnTo>
                <a:cubicBezTo>
                  <a:pt x="5855886" y="3987038"/>
                  <a:pt x="5824005" y="3984080"/>
                  <a:pt x="5792833" y="3978570"/>
                </a:cubicBezTo>
                <a:cubicBezTo>
                  <a:pt x="5787256" y="3978986"/>
                  <a:pt x="5781927" y="3978045"/>
                  <a:pt x="5776617" y="3977042"/>
                </a:cubicBezTo>
                <a:lnTo>
                  <a:pt x="5776501" y="3975903"/>
                </a:lnTo>
                <a:cubicBezTo>
                  <a:pt x="5417649" y="3916971"/>
                  <a:pt x="5136610" y="3638399"/>
                  <a:pt x="5086335" y="3288305"/>
                </a:cubicBezTo>
                <a:cubicBezTo>
                  <a:pt x="5086167" y="3288253"/>
                  <a:pt x="5085999" y="3288248"/>
                  <a:pt x="5085830" y="3288243"/>
                </a:cubicBezTo>
                <a:lnTo>
                  <a:pt x="5085291" y="3281619"/>
                </a:lnTo>
                <a:cubicBezTo>
                  <a:pt x="5080233" y="3251607"/>
                  <a:pt x="5077782" y="3220958"/>
                  <a:pt x="5077824" y="3189869"/>
                </a:cubicBezTo>
                <a:cubicBezTo>
                  <a:pt x="5076512" y="3184286"/>
                  <a:pt x="5076453" y="3178663"/>
                  <a:pt x="5076453" y="3173027"/>
                </a:cubicBezTo>
                <a:lnTo>
                  <a:pt x="5077047" y="3161677"/>
                </a:lnTo>
                <a:lnTo>
                  <a:pt x="5077545" y="3161709"/>
                </a:lnTo>
                <a:close/>
                <a:moveTo>
                  <a:pt x="5063783" y="3161219"/>
                </a:moveTo>
                <a:lnTo>
                  <a:pt x="5063809" y="3161709"/>
                </a:lnTo>
                <a:lnTo>
                  <a:pt x="5064307" y="3161677"/>
                </a:lnTo>
                <a:lnTo>
                  <a:pt x="5064902" y="3173027"/>
                </a:lnTo>
                <a:cubicBezTo>
                  <a:pt x="5064902" y="3178663"/>
                  <a:pt x="5064842" y="3184286"/>
                  <a:pt x="5063530" y="3189869"/>
                </a:cubicBezTo>
                <a:cubicBezTo>
                  <a:pt x="5063572" y="3220958"/>
                  <a:pt x="5061122" y="3251607"/>
                  <a:pt x="5056063" y="3281619"/>
                </a:cubicBezTo>
                <a:lnTo>
                  <a:pt x="5055525" y="3288243"/>
                </a:lnTo>
                <a:cubicBezTo>
                  <a:pt x="5055355" y="3288248"/>
                  <a:pt x="5055187" y="3288253"/>
                  <a:pt x="5055019" y="3288305"/>
                </a:cubicBezTo>
                <a:cubicBezTo>
                  <a:pt x="5004744" y="3638399"/>
                  <a:pt x="4723705" y="3916971"/>
                  <a:pt x="4364853" y="3975903"/>
                </a:cubicBezTo>
                <a:lnTo>
                  <a:pt x="4364737" y="3977042"/>
                </a:lnTo>
                <a:cubicBezTo>
                  <a:pt x="4359427" y="3978045"/>
                  <a:pt x="4354098" y="3978986"/>
                  <a:pt x="4348521" y="3978570"/>
                </a:cubicBezTo>
                <a:cubicBezTo>
                  <a:pt x="4317350" y="3984080"/>
                  <a:pt x="4285468" y="3987038"/>
                  <a:pt x="4253094" y="3987561"/>
                </a:cubicBezTo>
                <a:lnTo>
                  <a:pt x="4235976" y="3989174"/>
                </a:lnTo>
                <a:lnTo>
                  <a:pt x="4235950" y="3988683"/>
                </a:lnTo>
                <a:lnTo>
                  <a:pt x="4235451" y="3988716"/>
                </a:lnTo>
                <a:cubicBezTo>
                  <a:pt x="4234885" y="3984944"/>
                  <a:pt x="4234858" y="3981158"/>
                  <a:pt x="4234858" y="3977366"/>
                </a:cubicBezTo>
                <a:cubicBezTo>
                  <a:pt x="4234858" y="3971728"/>
                  <a:pt x="4234916" y="3966104"/>
                  <a:pt x="4236228" y="3960518"/>
                </a:cubicBezTo>
                <a:cubicBezTo>
                  <a:pt x="4236186" y="3929436"/>
                  <a:pt x="4238636" y="3898794"/>
                  <a:pt x="4243692" y="3868787"/>
                </a:cubicBezTo>
                <a:lnTo>
                  <a:pt x="4244233" y="3862150"/>
                </a:lnTo>
                <a:cubicBezTo>
                  <a:pt x="4244401" y="3862145"/>
                  <a:pt x="4244571" y="3862140"/>
                  <a:pt x="4244738" y="3862087"/>
                </a:cubicBezTo>
                <a:cubicBezTo>
                  <a:pt x="4295015" y="3511992"/>
                  <a:pt x="4576054" y="3233421"/>
                  <a:pt x="4934904" y="3174489"/>
                </a:cubicBezTo>
                <a:lnTo>
                  <a:pt x="4935021" y="3173350"/>
                </a:lnTo>
                <a:cubicBezTo>
                  <a:pt x="4940330" y="3172348"/>
                  <a:pt x="4945658" y="3171407"/>
                  <a:pt x="4951234" y="3171823"/>
                </a:cubicBezTo>
                <a:cubicBezTo>
                  <a:pt x="4982417" y="3166310"/>
                  <a:pt x="5014310" y="3163352"/>
                  <a:pt x="5046695" y="3162829"/>
                </a:cubicBezTo>
                <a:close/>
                <a:moveTo>
                  <a:pt x="3385420" y="3161219"/>
                </a:moveTo>
                <a:lnTo>
                  <a:pt x="3402507" y="3162829"/>
                </a:lnTo>
                <a:cubicBezTo>
                  <a:pt x="3434893" y="3163352"/>
                  <a:pt x="3466785" y="3166310"/>
                  <a:pt x="3497969" y="3171823"/>
                </a:cubicBezTo>
                <a:cubicBezTo>
                  <a:pt x="3503545" y="3171407"/>
                  <a:pt x="3508873" y="3172348"/>
                  <a:pt x="3514181" y="3173350"/>
                </a:cubicBezTo>
                <a:lnTo>
                  <a:pt x="3514298" y="3174489"/>
                </a:lnTo>
                <a:cubicBezTo>
                  <a:pt x="3873149" y="3233421"/>
                  <a:pt x="4154188" y="3511992"/>
                  <a:pt x="4204464" y="3862087"/>
                </a:cubicBezTo>
                <a:cubicBezTo>
                  <a:pt x="4204632" y="3862140"/>
                  <a:pt x="4204801" y="3862145"/>
                  <a:pt x="4204970" y="3862150"/>
                </a:cubicBezTo>
                <a:lnTo>
                  <a:pt x="4205510" y="3868787"/>
                </a:lnTo>
                <a:cubicBezTo>
                  <a:pt x="4210567" y="3898794"/>
                  <a:pt x="4213016" y="3929436"/>
                  <a:pt x="4212974" y="3960518"/>
                </a:cubicBezTo>
                <a:cubicBezTo>
                  <a:pt x="4214286" y="3966104"/>
                  <a:pt x="4214345" y="3971728"/>
                  <a:pt x="4214345" y="3977366"/>
                </a:cubicBezTo>
                <a:cubicBezTo>
                  <a:pt x="4214345" y="3981158"/>
                  <a:pt x="4214318" y="3984944"/>
                  <a:pt x="4213752" y="3988716"/>
                </a:cubicBezTo>
                <a:lnTo>
                  <a:pt x="4213253" y="3988683"/>
                </a:lnTo>
                <a:lnTo>
                  <a:pt x="4213227" y="3989174"/>
                </a:lnTo>
                <a:lnTo>
                  <a:pt x="4196108" y="3987561"/>
                </a:lnTo>
                <a:cubicBezTo>
                  <a:pt x="4163734" y="3987038"/>
                  <a:pt x="4131854" y="3984080"/>
                  <a:pt x="4100682" y="3978570"/>
                </a:cubicBezTo>
                <a:cubicBezTo>
                  <a:pt x="4095105" y="3978986"/>
                  <a:pt x="4089776" y="3978045"/>
                  <a:pt x="4084465" y="3977042"/>
                </a:cubicBezTo>
                <a:lnTo>
                  <a:pt x="4084349" y="3975903"/>
                </a:lnTo>
                <a:cubicBezTo>
                  <a:pt x="3725498" y="3916971"/>
                  <a:pt x="3444459" y="3638399"/>
                  <a:pt x="3394183" y="3288305"/>
                </a:cubicBezTo>
                <a:cubicBezTo>
                  <a:pt x="3394016" y="3288253"/>
                  <a:pt x="3393847" y="3288248"/>
                  <a:pt x="3393678" y="3288243"/>
                </a:cubicBezTo>
                <a:lnTo>
                  <a:pt x="3393139" y="3281619"/>
                </a:lnTo>
                <a:cubicBezTo>
                  <a:pt x="3388081" y="3251607"/>
                  <a:pt x="3385630" y="3220958"/>
                  <a:pt x="3385672" y="3189869"/>
                </a:cubicBezTo>
                <a:cubicBezTo>
                  <a:pt x="3384360" y="3184286"/>
                  <a:pt x="3384302" y="3178663"/>
                  <a:pt x="3384302" y="3173027"/>
                </a:cubicBezTo>
                <a:lnTo>
                  <a:pt x="3384896" y="3161677"/>
                </a:lnTo>
                <a:lnTo>
                  <a:pt x="3385394" y="3161709"/>
                </a:lnTo>
                <a:close/>
                <a:moveTo>
                  <a:pt x="3371632" y="3161219"/>
                </a:moveTo>
                <a:lnTo>
                  <a:pt x="3371658" y="3161709"/>
                </a:lnTo>
                <a:lnTo>
                  <a:pt x="3372156" y="3161677"/>
                </a:lnTo>
                <a:lnTo>
                  <a:pt x="3372750" y="3173027"/>
                </a:lnTo>
                <a:cubicBezTo>
                  <a:pt x="3372750" y="3178663"/>
                  <a:pt x="3372691" y="3184286"/>
                  <a:pt x="3371379" y="3189869"/>
                </a:cubicBezTo>
                <a:cubicBezTo>
                  <a:pt x="3371421" y="3220958"/>
                  <a:pt x="3368971" y="3251607"/>
                  <a:pt x="3363912" y="3281619"/>
                </a:cubicBezTo>
                <a:lnTo>
                  <a:pt x="3363374" y="3288243"/>
                </a:lnTo>
                <a:cubicBezTo>
                  <a:pt x="3363204" y="3288248"/>
                  <a:pt x="3363036" y="3288253"/>
                  <a:pt x="3362868" y="3288305"/>
                </a:cubicBezTo>
                <a:cubicBezTo>
                  <a:pt x="3312593" y="3638399"/>
                  <a:pt x="3031554" y="3916971"/>
                  <a:pt x="2672703" y="3975903"/>
                </a:cubicBezTo>
                <a:lnTo>
                  <a:pt x="2672586" y="3977042"/>
                </a:lnTo>
                <a:cubicBezTo>
                  <a:pt x="2667276" y="3978045"/>
                  <a:pt x="2661947" y="3978986"/>
                  <a:pt x="2656370" y="3978570"/>
                </a:cubicBezTo>
                <a:cubicBezTo>
                  <a:pt x="2625198" y="3984080"/>
                  <a:pt x="2593318" y="3987038"/>
                  <a:pt x="2560943" y="3987561"/>
                </a:cubicBezTo>
                <a:lnTo>
                  <a:pt x="2543825" y="3989174"/>
                </a:lnTo>
                <a:lnTo>
                  <a:pt x="2543799" y="3988683"/>
                </a:lnTo>
                <a:lnTo>
                  <a:pt x="2543300" y="3988716"/>
                </a:lnTo>
                <a:cubicBezTo>
                  <a:pt x="2542734" y="3984944"/>
                  <a:pt x="2542707" y="3981158"/>
                  <a:pt x="2542707" y="3977366"/>
                </a:cubicBezTo>
                <a:cubicBezTo>
                  <a:pt x="2542707" y="3971728"/>
                  <a:pt x="2542765" y="3966104"/>
                  <a:pt x="2544077" y="3960518"/>
                </a:cubicBezTo>
                <a:cubicBezTo>
                  <a:pt x="2544035" y="3929436"/>
                  <a:pt x="2546485" y="3898794"/>
                  <a:pt x="2551541" y="3868787"/>
                </a:cubicBezTo>
                <a:lnTo>
                  <a:pt x="2552082" y="3862150"/>
                </a:lnTo>
                <a:cubicBezTo>
                  <a:pt x="2552250" y="3862145"/>
                  <a:pt x="2552420" y="3862140"/>
                  <a:pt x="2552587" y="3862087"/>
                </a:cubicBezTo>
                <a:cubicBezTo>
                  <a:pt x="2602864" y="3511992"/>
                  <a:pt x="2883903" y="3233421"/>
                  <a:pt x="3242753" y="3174489"/>
                </a:cubicBezTo>
                <a:lnTo>
                  <a:pt x="3242870" y="3173350"/>
                </a:lnTo>
                <a:cubicBezTo>
                  <a:pt x="3248179" y="3172348"/>
                  <a:pt x="3253507" y="3171407"/>
                  <a:pt x="3259083" y="3171823"/>
                </a:cubicBezTo>
                <a:cubicBezTo>
                  <a:pt x="3290266" y="3166310"/>
                  <a:pt x="3322159" y="3163352"/>
                  <a:pt x="3354544" y="3162829"/>
                </a:cubicBezTo>
                <a:close/>
                <a:moveTo>
                  <a:pt x="1693269" y="3161219"/>
                </a:moveTo>
                <a:lnTo>
                  <a:pt x="1710356" y="3162829"/>
                </a:lnTo>
                <a:cubicBezTo>
                  <a:pt x="1742742" y="3163352"/>
                  <a:pt x="1774634" y="3166310"/>
                  <a:pt x="1805818" y="3171823"/>
                </a:cubicBezTo>
                <a:cubicBezTo>
                  <a:pt x="1811394" y="3171407"/>
                  <a:pt x="1816722" y="3172348"/>
                  <a:pt x="1822030" y="3173350"/>
                </a:cubicBezTo>
                <a:lnTo>
                  <a:pt x="1822148" y="3174489"/>
                </a:lnTo>
                <a:cubicBezTo>
                  <a:pt x="2180998" y="3233421"/>
                  <a:pt x="2462037" y="3511992"/>
                  <a:pt x="2512313" y="3862087"/>
                </a:cubicBezTo>
                <a:cubicBezTo>
                  <a:pt x="2512481" y="3862140"/>
                  <a:pt x="2512650" y="3862145"/>
                  <a:pt x="2512819" y="3862150"/>
                </a:cubicBezTo>
                <a:lnTo>
                  <a:pt x="2513359" y="3868787"/>
                </a:lnTo>
                <a:cubicBezTo>
                  <a:pt x="2518416" y="3898794"/>
                  <a:pt x="2520865" y="3929436"/>
                  <a:pt x="2520823" y="3960518"/>
                </a:cubicBezTo>
                <a:cubicBezTo>
                  <a:pt x="2522135" y="3966104"/>
                  <a:pt x="2522194" y="3971728"/>
                  <a:pt x="2522194" y="3977366"/>
                </a:cubicBezTo>
                <a:cubicBezTo>
                  <a:pt x="2522194" y="3981158"/>
                  <a:pt x="2522167" y="3984944"/>
                  <a:pt x="2521601" y="3988716"/>
                </a:cubicBezTo>
                <a:lnTo>
                  <a:pt x="2521102" y="3988683"/>
                </a:lnTo>
                <a:lnTo>
                  <a:pt x="2521076" y="3989174"/>
                </a:lnTo>
                <a:lnTo>
                  <a:pt x="2503957" y="3987561"/>
                </a:lnTo>
                <a:cubicBezTo>
                  <a:pt x="2471583" y="3987038"/>
                  <a:pt x="2439703" y="3984080"/>
                  <a:pt x="2408531" y="3978570"/>
                </a:cubicBezTo>
                <a:cubicBezTo>
                  <a:pt x="2402954" y="3978986"/>
                  <a:pt x="2397625" y="3978045"/>
                  <a:pt x="2392314" y="3977042"/>
                </a:cubicBezTo>
                <a:lnTo>
                  <a:pt x="2392198" y="3975903"/>
                </a:lnTo>
                <a:cubicBezTo>
                  <a:pt x="2033347" y="3916971"/>
                  <a:pt x="1752308" y="3638399"/>
                  <a:pt x="1702032" y="3288305"/>
                </a:cubicBezTo>
                <a:cubicBezTo>
                  <a:pt x="1701865" y="3288253"/>
                  <a:pt x="1701696" y="3288248"/>
                  <a:pt x="1701527" y="3288243"/>
                </a:cubicBezTo>
                <a:lnTo>
                  <a:pt x="1700989" y="3281619"/>
                </a:lnTo>
                <a:cubicBezTo>
                  <a:pt x="1695930" y="3251607"/>
                  <a:pt x="1693479" y="3220958"/>
                  <a:pt x="1693521" y="3189869"/>
                </a:cubicBezTo>
                <a:cubicBezTo>
                  <a:pt x="1692209" y="3184286"/>
                  <a:pt x="1692151" y="3178663"/>
                  <a:pt x="1692151" y="3173027"/>
                </a:cubicBezTo>
                <a:lnTo>
                  <a:pt x="1692745" y="3161677"/>
                </a:lnTo>
                <a:lnTo>
                  <a:pt x="1693243" y="3161709"/>
                </a:lnTo>
                <a:close/>
                <a:moveTo>
                  <a:pt x="1679481" y="3161219"/>
                </a:moveTo>
                <a:lnTo>
                  <a:pt x="1679507" y="3161709"/>
                </a:lnTo>
                <a:lnTo>
                  <a:pt x="1680005" y="3161677"/>
                </a:lnTo>
                <a:lnTo>
                  <a:pt x="1680599" y="3173027"/>
                </a:lnTo>
                <a:cubicBezTo>
                  <a:pt x="1680599" y="3178663"/>
                  <a:pt x="1680540" y="3184286"/>
                  <a:pt x="1679228" y="3189869"/>
                </a:cubicBezTo>
                <a:cubicBezTo>
                  <a:pt x="1679270" y="3220958"/>
                  <a:pt x="1676820" y="3251607"/>
                  <a:pt x="1671761" y="3281619"/>
                </a:cubicBezTo>
                <a:lnTo>
                  <a:pt x="1671223" y="3288243"/>
                </a:lnTo>
                <a:cubicBezTo>
                  <a:pt x="1671053" y="3288248"/>
                  <a:pt x="1670885" y="3288253"/>
                  <a:pt x="1670717" y="3288305"/>
                </a:cubicBezTo>
                <a:cubicBezTo>
                  <a:pt x="1620442" y="3638399"/>
                  <a:pt x="1339403" y="3916971"/>
                  <a:pt x="980552" y="3975903"/>
                </a:cubicBezTo>
                <a:lnTo>
                  <a:pt x="980435" y="3977042"/>
                </a:lnTo>
                <a:cubicBezTo>
                  <a:pt x="975125" y="3978045"/>
                  <a:pt x="969796" y="3978986"/>
                  <a:pt x="964219" y="3978570"/>
                </a:cubicBezTo>
                <a:cubicBezTo>
                  <a:pt x="933047" y="3984080"/>
                  <a:pt x="901167" y="3987038"/>
                  <a:pt x="868792" y="3987561"/>
                </a:cubicBezTo>
                <a:lnTo>
                  <a:pt x="851674" y="3989174"/>
                </a:lnTo>
                <a:lnTo>
                  <a:pt x="851648" y="3988683"/>
                </a:lnTo>
                <a:lnTo>
                  <a:pt x="851149" y="3988716"/>
                </a:lnTo>
                <a:cubicBezTo>
                  <a:pt x="850583" y="3984944"/>
                  <a:pt x="850556" y="3981158"/>
                  <a:pt x="850556" y="3977366"/>
                </a:cubicBezTo>
                <a:cubicBezTo>
                  <a:pt x="850556" y="3971728"/>
                  <a:pt x="850614" y="3966104"/>
                  <a:pt x="851926" y="3960518"/>
                </a:cubicBezTo>
                <a:cubicBezTo>
                  <a:pt x="851884" y="3929436"/>
                  <a:pt x="854334" y="3898794"/>
                  <a:pt x="859390" y="3868787"/>
                </a:cubicBezTo>
                <a:lnTo>
                  <a:pt x="859931" y="3862150"/>
                </a:lnTo>
                <a:cubicBezTo>
                  <a:pt x="860099" y="3862145"/>
                  <a:pt x="860269" y="3862140"/>
                  <a:pt x="860436" y="3862087"/>
                </a:cubicBezTo>
                <a:cubicBezTo>
                  <a:pt x="910713" y="3511992"/>
                  <a:pt x="1191752" y="3233421"/>
                  <a:pt x="1550602" y="3174489"/>
                </a:cubicBezTo>
                <a:lnTo>
                  <a:pt x="1550719" y="3173350"/>
                </a:lnTo>
                <a:cubicBezTo>
                  <a:pt x="1556028" y="3172348"/>
                  <a:pt x="1561356" y="3171407"/>
                  <a:pt x="1566932" y="3171823"/>
                </a:cubicBezTo>
                <a:cubicBezTo>
                  <a:pt x="1598115" y="3166310"/>
                  <a:pt x="1630008" y="3163352"/>
                  <a:pt x="1662393" y="3162829"/>
                </a:cubicBezTo>
                <a:close/>
                <a:moveTo>
                  <a:pt x="1118" y="3161219"/>
                </a:moveTo>
                <a:lnTo>
                  <a:pt x="18205" y="3162829"/>
                </a:lnTo>
                <a:cubicBezTo>
                  <a:pt x="50591" y="3163352"/>
                  <a:pt x="82483" y="3166310"/>
                  <a:pt x="113667" y="3171823"/>
                </a:cubicBezTo>
                <a:cubicBezTo>
                  <a:pt x="119243" y="3171407"/>
                  <a:pt x="124571" y="3172348"/>
                  <a:pt x="129879" y="3173350"/>
                </a:cubicBezTo>
                <a:lnTo>
                  <a:pt x="129997" y="3174489"/>
                </a:lnTo>
                <a:cubicBezTo>
                  <a:pt x="488847" y="3233421"/>
                  <a:pt x="769886" y="3511992"/>
                  <a:pt x="820162" y="3862087"/>
                </a:cubicBezTo>
                <a:cubicBezTo>
                  <a:pt x="820330" y="3862140"/>
                  <a:pt x="820499" y="3862145"/>
                  <a:pt x="820668" y="3862150"/>
                </a:cubicBezTo>
                <a:lnTo>
                  <a:pt x="821208" y="3868787"/>
                </a:lnTo>
                <a:cubicBezTo>
                  <a:pt x="826265" y="3898794"/>
                  <a:pt x="828714" y="3929436"/>
                  <a:pt x="828672" y="3960518"/>
                </a:cubicBezTo>
                <a:cubicBezTo>
                  <a:pt x="829984" y="3966104"/>
                  <a:pt x="830043" y="3971728"/>
                  <a:pt x="830043" y="3977366"/>
                </a:cubicBezTo>
                <a:cubicBezTo>
                  <a:pt x="830043" y="3981158"/>
                  <a:pt x="830016" y="3984944"/>
                  <a:pt x="829450" y="3988716"/>
                </a:cubicBezTo>
                <a:lnTo>
                  <a:pt x="828951" y="3988683"/>
                </a:lnTo>
                <a:lnTo>
                  <a:pt x="828925" y="3989174"/>
                </a:lnTo>
                <a:lnTo>
                  <a:pt x="811806" y="3987561"/>
                </a:lnTo>
                <a:cubicBezTo>
                  <a:pt x="779432" y="3987038"/>
                  <a:pt x="747552" y="3984080"/>
                  <a:pt x="716380" y="3978570"/>
                </a:cubicBezTo>
                <a:cubicBezTo>
                  <a:pt x="710803" y="3978986"/>
                  <a:pt x="705474" y="3978045"/>
                  <a:pt x="700163" y="3977042"/>
                </a:cubicBezTo>
                <a:lnTo>
                  <a:pt x="700047" y="3975903"/>
                </a:lnTo>
                <a:cubicBezTo>
                  <a:pt x="341196" y="3916971"/>
                  <a:pt x="60157" y="3638399"/>
                  <a:pt x="9881" y="3288305"/>
                </a:cubicBezTo>
                <a:cubicBezTo>
                  <a:pt x="9714" y="3288253"/>
                  <a:pt x="9545" y="3288248"/>
                  <a:pt x="9376" y="3288243"/>
                </a:cubicBezTo>
                <a:lnTo>
                  <a:pt x="8837" y="3281619"/>
                </a:lnTo>
                <a:cubicBezTo>
                  <a:pt x="3779" y="3251607"/>
                  <a:pt x="1328" y="3220958"/>
                  <a:pt x="1370" y="3189869"/>
                </a:cubicBezTo>
                <a:cubicBezTo>
                  <a:pt x="58" y="3184286"/>
                  <a:pt x="0" y="3178663"/>
                  <a:pt x="0" y="3173027"/>
                </a:cubicBezTo>
                <a:lnTo>
                  <a:pt x="594" y="3161677"/>
                </a:lnTo>
                <a:lnTo>
                  <a:pt x="1092" y="3161709"/>
                </a:lnTo>
                <a:close/>
                <a:moveTo>
                  <a:pt x="7762529" y="2447425"/>
                </a:moveTo>
                <a:cubicBezTo>
                  <a:pt x="7815805" y="2718331"/>
                  <a:pt x="8030648" y="2933128"/>
                  <a:pt x="8305838" y="2992271"/>
                </a:cubicBezTo>
                <a:cubicBezTo>
                  <a:pt x="8252563" y="2721365"/>
                  <a:pt x="8037719" y="2506568"/>
                  <a:pt x="7762529" y="2447425"/>
                </a:cubicBezTo>
                <a:close/>
                <a:moveTo>
                  <a:pt x="7455280" y="2447425"/>
                </a:moveTo>
                <a:cubicBezTo>
                  <a:pt x="7180090" y="2506568"/>
                  <a:pt x="6965246" y="2721365"/>
                  <a:pt x="6911971" y="2992271"/>
                </a:cubicBezTo>
                <a:cubicBezTo>
                  <a:pt x="7187161" y="2933128"/>
                  <a:pt x="7402004" y="2718331"/>
                  <a:pt x="7455280" y="2447425"/>
                </a:cubicBezTo>
                <a:close/>
                <a:moveTo>
                  <a:pt x="6070378" y="2447425"/>
                </a:moveTo>
                <a:cubicBezTo>
                  <a:pt x="6123654" y="2718331"/>
                  <a:pt x="6338497" y="2933128"/>
                  <a:pt x="6613687" y="2992271"/>
                </a:cubicBezTo>
                <a:cubicBezTo>
                  <a:pt x="6560412" y="2721365"/>
                  <a:pt x="6345568" y="2506568"/>
                  <a:pt x="6070378" y="2447425"/>
                </a:cubicBezTo>
                <a:close/>
                <a:moveTo>
                  <a:pt x="5763129" y="2447425"/>
                </a:moveTo>
                <a:cubicBezTo>
                  <a:pt x="5487939" y="2506568"/>
                  <a:pt x="5273095" y="2721365"/>
                  <a:pt x="5219820" y="2992271"/>
                </a:cubicBezTo>
                <a:cubicBezTo>
                  <a:pt x="5495010" y="2933128"/>
                  <a:pt x="5709853" y="2718331"/>
                  <a:pt x="5763129" y="2447425"/>
                </a:cubicBezTo>
                <a:close/>
                <a:moveTo>
                  <a:pt x="4378227" y="2447425"/>
                </a:moveTo>
                <a:cubicBezTo>
                  <a:pt x="4431503" y="2718331"/>
                  <a:pt x="4646346" y="2933128"/>
                  <a:pt x="4921536" y="2992271"/>
                </a:cubicBezTo>
                <a:cubicBezTo>
                  <a:pt x="4868261" y="2721365"/>
                  <a:pt x="4653417" y="2506568"/>
                  <a:pt x="4378227" y="2447425"/>
                </a:cubicBezTo>
                <a:close/>
                <a:moveTo>
                  <a:pt x="4070978" y="2447425"/>
                </a:moveTo>
                <a:cubicBezTo>
                  <a:pt x="3795788" y="2506568"/>
                  <a:pt x="3580944" y="2721365"/>
                  <a:pt x="3527669" y="2992271"/>
                </a:cubicBezTo>
                <a:cubicBezTo>
                  <a:pt x="3802859" y="2933128"/>
                  <a:pt x="4017702" y="2718331"/>
                  <a:pt x="4070978" y="2447425"/>
                </a:cubicBezTo>
                <a:close/>
                <a:moveTo>
                  <a:pt x="2686076" y="2447425"/>
                </a:moveTo>
                <a:cubicBezTo>
                  <a:pt x="2739352" y="2718331"/>
                  <a:pt x="2954195" y="2933128"/>
                  <a:pt x="3229385" y="2992271"/>
                </a:cubicBezTo>
                <a:cubicBezTo>
                  <a:pt x="3176110" y="2721365"/>
                  <a:pt x="2961266" y="2506568"/>
                  <a:pt x="2686076" y="2447425"/>
                </a:cubicBezTo>
                <a:close/>
                <a:moveTo>
                  <a:pt x="2378827" y="2447425"/>
                </a:moveTo>
                <a:cubicBezTo>
                  <a:pt x="2103637" y="2506568"/>
                  <a:pt x="1888793" y="2721365"/>
                  <a:pt x="1835518" y="2992271"/>
                </a:cubicBezTo>
                <a:cubicBezTo>
                  <a:pt x="2110708" y="2933128"/>
                  <a:pt x="2325551" y="2718331"/>
                  <a:pt x="2378827" y="2447425"/>
                </a:cubicBezTo>
                <a:close/>
                <a:moveTo>
                  <a:pt x="993925" y="2447425"/>
                </a:moveTo>
                <a:cubicBezTo>
                  <a:pt x="1047201" y="2718331"/>
                  <a:pt x="1262044" y="2933128"/>
                  <a:pt x="1537234" y="2992271"/>
                </a:cubicBezTo>
                <a:cubicBezTo>
                  <a:pt x="1483959" y="2721365"/>
                  <a:pt x="1269115" y="2506568"/>
                  <a:pt x="993925" y="2447425"/>
                </a:cubicBezTo>
                <a:close/>
                <a:moveTo>
                  <a:pt x="686676" y="2447425"/>
                </a:moveTo>
                <a:cubicBezTo>
                  <a:pt x="411486" y="2506568"/>
                  <a:pt x="196642" y="2721365"/>
                  <a:pt x="143367" y="2992271"/>
                </a:cubicBezTo>
                <a:cubicBezTo>
                  <a:pt x="418557" y="2933128"/>
                  <a:pt x="633400" y="2718331"/>
                  <a:pt x="686676" y="2447425"/>
                </a:cubicBezTo>
                <a:close/>
                <a:moveTo>
                  <a:pt x="9139239" y="2321311"/>
                </a:moveTo>
                <a:lnTo>
                  <a:pt x="9139239" y="2449820"/>
                </a:lnTo>
                <a:lnTo>
                  <a:pt x="9047261" y="2476706"/>
                </a:lnTo>
                <a:cubicBezTo>
                  <a:pt x="8821055" y="2561144"/>
                  <a:pt x="8650738" y="2755228"/>
                  <a:pt x="8604122" y="2992271"/>
                </a:cubicBezTo>
                <a:cubicBezTo>
                  <a:pt x="8844913" y="2940521"/>
                  <a:pt x="9039501" y="2769598"/>
                  <a:pt x="9120077" y="2546190"/>
                </a:cubicBezTo>
                <a:lnTo>
                  <a:pt x="9139239" y="2477003"/>
                </a:lnTo>
                <a:lnTo>
                  <a:pt x="9139239" y="2782562"/>
                </a:lnTo>
                <a:lnTo>
                  <a:pt x="9135069" y="2789374"/>
                </a:lnTo>
                <a:cubicBezTo>
                  <a:pt x="9008919" y="2963003"/>
                  <a:pt x="8815033" y="3086603"/>
                  <a:pt x="8590751" y="3123727"/>
                </a:cubicBezTo>
                <a:lnTo>
                  <a:pt x="8590635" y="3124875"/>
                </a:lnTo>
                <a:cubicBezTo>
                  <a:pt x="8585324" y="3125886"/>
                  <a:pt x="8579995" y="3126834"/>
                  <a:pt x="8574418" y="3126415"/>
                </a:cubicBezTo>
                <a:cubicBezTo>
                  <a:pt x="8543246" y="3131969"/>
                  <a:pt x="8511366" y="3134950"/>
                  <a:pt x="8478991" y="3135477"/>
                </a:cubicBezTo>
                <a:lnTo>
                  <a:pt x="8461873" y="3137103"/>
                </a:lnTo>
                <a:lnTo>
                  <a:pt x="8461847" y="3136608"/>
                </a:lnTo>
                <a:lnTo>
                  <a:pt x="8461348" y="3136641"/>
                </a:lnTo>
                <a:cubicBezTo>
                  <a:pt x="8460782" y="3132839"/>
                  <a:pt x="8460755" y="3129023"/>
                  <a:pt x="8460755" y="3125201"/>
                </a:cubicBezTo>
                <a:cubicBezTo>
                  <a:pt x="8460755" y="3119519"/>
                  <a:pt x="8460814" y="3113850"/>
                  <a:pt x="8462126" y="3108220"/>
                </a:cubicBezTo>
                <a:cubicBezTo>
                  <a:pt x="8462083" y="3076892"/>
                  <a:pt x="8464533" y="3046007"/>
                  <a:pt x="8469590" y="3015763"/>
                </a:cubicBezTo>
                <a:lnTo>
                  <a:pt x="8470130" y="3009073"/>
                </a:lnTo>
                <a:cubicBezTo>
                  <a:pt x="8470299" y="3009068"/>
                  <a:pt x="8470468" y="3009063"/>
                  <a:pt x="8470636" y="3009010"/>
                </a:cubicBezTo>
                <a:cubicBezTo>
                  <a:pt x="8514628" y="2700252"/>
                  <a:pt x="8735297" y="2446688"/>
                  <a:pt x="9030178" y="2348329"/>
                </a:cubicBezTo>
                <a:close/>
                <a:moveTo>
                  <a:pt x="7620280" y="2302594"/>
                </a:moveTo>
                <a:lnTo>
                  <a:pt x="7637367" y="2304217"/>
                </a:lnTo>
                <a:cubicBezTo>
                  <a:pt x="7669753" y="2304744"/>
                  <a:pt x="7701646" y="2307725"/>
                  <a:pt x="7732829" y="2313282"/>
                </a:cubicBezTo>
                <a:cubicBezTo>
                  <a:pt x="7738405" y="2312863"/>
                  <a:pt x="7743733" y="2313811"/>
                  <a:pt x="7749042" y="2314821"/>
                </a:cubicBezTo>
                <a:lnTo>
                  <a:pt x="7749159" y="2315969"/>
                </a:lnTo>
                <a:cubicBezTo>
                  <a:pt x="8108009" y="2375367"/>
                  <a:pt x="8389048" y="2656144"/>
                  <a:pt x="8439324" y="3009010"/>
                </a:cubicBezTo>
                <a:cubicBezTo>
                  <a:pt x="8439492" y="3009063"/>
                  <a:pt x="8439661" y="3009068"/>
                  <a:pt x="8439830" y="3009073"/>
                </a:cubicBezTo>
                <a:lnTo>
                  <a:pt x="8440370" y="3015763"/>
                </a:lnTo>
                <a:cubicBezTo>
                  <a:pt x="8445427" y="3046007"/>
                  <a:pt x="8447877" y="3076892"/>
                  <a:pt x="8447834" y="3108220"/>
                </a:cubicBezTo>
                <a:cubicBezTo>
                  <a:pt x="8449146" y="3113850"/>
                  <a:pt x="8449205" y="3119519"/>
                  <a:pt x="8449205" y="3125201"/>
                </a:cubicBezTo>
                <a:cubicBezTo>
                  <a:pt x="8449205" y="3129023"/>
                  <a:pt x="8449178" y="3132839"/>
                  <a:pt x="8448612" y="3136641"/>
                </a:cubicBezTo>
                <a:lnTo>
                  <a:pt x="8448113" y="3136608"/>
                </a:lnTo>
                <a:lnTo>
                  <a:pt x="8448087" y="3137103"/>
                </a:lnTo>
                <a:lnTo>
                  <a:pt x="8430969" y="3135477"/>
                </a:lnTo>
                <a:cubicBezTo>
                  <a:pt x="8398594" y="3134950"/>
                  <a:pt x="8366714" y="3131969"/>
                  <a:pt x="8335542" y="3126415"/>
                </a:cubicBezTo>
                <a:cubicBezTo>
                  <a:pt x="8329965" y="3126834"/>
                  <a:pt x="8324636" y="3125886"/>
                  <a:pt x="8319325" y="3124875"/>
                </a:cubicBezTo>
                <a:lnTo>
                  <a:pt x="8319209" y="3123727"/>
                </a:lnTo>
                <a:cubicBezTo>
                  <a:pt x="7960358" y="3064328"/>
                  <a:pt x="7679319" y="2783551"/>
                  <a:pt x="7629044" y="2430686"/>
                </a:cubicBezTo>
                <a:cubicBezTo>
                  <a:pt x="7628876" y="2430633"/>
                  <a:pt x="7628708" y="2430628"/>
                  <a:pt x="7628538" y="2430623"/>
                </a:cubicBezTo>
                <a:lnTo>
                  <a:pt x="7628000" y="2423947"/>
                </a:lnTo>
                <a:cubicBezTo>
                  <a:pt x="7622941" y="2393697"/>
                  <a:pt x="7620490" y="2362806"/>
                  <a:pt x="7620533" y="2331471"/>
                </a:cubicBezTo>
                <a:cubicBezTo>
                  <a:pt x="7619221" y="2325843"/>
                  <a:pt x="7619162" y="2320176"/>
                  <a:pt x="7619162" y="2314495"/>
                </a:cubicBezTo>
                <a:lnTo>
                  <a:pt x="7619756" y="2303055"/>
                </a:lnTo>
                <a:lnTo>
                  <a:pt x="7620254" y="2303088"/>
                </a:lnTo>
                <a:close/>
                <a:moveTo>
                  <a:pt x="7597529" y="2302594"/>
                </a:moveTo>
                <a:lnTo>
                  <a:pt x="7597555" y="2303088"/>
                </a:lnTo>
                <a:lnTo>
                  <a:pt x="7598053" y="2303055"/>
                </a:lnTo>
                <a:lnTo>
                  <a:pt x="7598647" y="2314495"/>
                </a:lnTo>
                <a:cubicBezTo>
                  <a:pt x="7598647" y="2320176"/>
                  <a:pt x="7598588" y="2325843"/>
                  <a:pt x="7597276" y="2331471"/>
                </a:cubicBezTo>
                <a:cubicBezTo>
                  <a:pt x="7597319" y="2362806"/>
                  <a:pt x="7594868" y="2393697"/>
                  <a:pt x="7589809" y="2423947"/>
                </a:cubicBezTo>
                <a:lnTo>
                  <a:pt x="7589271" y="2430623"/>
                </a:lnTo>
                <a:cubicBezTo>
                  <a:pt x="7589101" y="2430628"/>
                  <a:pt x="7588933" y="2430633"/>
                  <a:pt x="7588765" y="2430686"/>
                </a:cubicBezTo>
                <a:cubicBezTo>
                  <a:pt x="7538490" y="2783551"/>
                  <a:pt x="7257451" y="3064328"/>
                  <a:pt x="6898600" y="3123727"/>
                </a:cubicBezTo>
                <a:lnTo>
                  <a:pt x="6898484" y="3124875"/>
                </a:lnTo>
                <a:cubicBezTo>
                  <a:pt x="6893173" y="3125886"/>
                  <a:pt x="6887844" y="3126834"/>
                  <a:pt x="6882267" y="3126415"/>
                </a:cubicBezTo>
                <a:cubicBezTo>
                  <a:pt x="6851095" y="3131969"/>
                  <a:pt x="6819215" y="3134950"/>
                  <a:pt x="6786841" y="3135477"/>
                </a:cubicBezTo>
                <a:lnTo>
                  <a:pt x="6769722" y="3137103"/>
                </a:lnTo>
                <a:lnTo>
                  <a:pt x="6769696" y="3136608"/>
                </a:lnTo>
                <a:lnTo>
                  <a:pt x="6769197" y="3136641"/>
                </a:lnTo>
                <a:cubicBezTo>
                  <a:pt x="6768631" y="3132839"/>
                  <a:pt x="6768604" y="3129023"/>
                  <a:pt x="6768604" y="3125201"/>
                </a:cubicBezTo>
                <a:cubicBezTo>
                  <a:pt x="6768604" y="3119519"/>
                  <a:pt x="6768663" y="3113850"/>
                  <a:pt x="6769975" y="3108220"/>
                </a:cubicBezTo>
                <a:cubicBezTo>
                  <a:pt x="6769933" y="3076892"/>
                  <a:pt x="6772382" y="3046007"/>
                  <a:pt x="6777439" y="3015763"/>
                </a:cubicBezTo>
                <a:lnTo>
                  <a:pt x="6777979" y="3009073"/>
                </a:lnTo>
                <a:cubicBezTo>
                  <a:pt x="6778148" y="3009068"/>
                  <a:pt x="6778317" y="3009063"/>
                  <a:pt x="6778485" y="3009010"/>
                </a:cubicBezTo>
                <a:cubicBezTo>
                  <a:pt x="6828761" y="2656144"/>
                  <a:pt x="7109800" y="2375367"/>
                  <a:pt x="7468650" y="2315969"/>
                </a:cubicBezTo>
                <a:lnTo>
                  <a:pt x="7468767" y="2314821"/>
                </a:lnTo>
                <a:cubicBezTo>
                  <a:pt x="7474076" y="2313811"/>
                  <a:pt x="7479404" y="2312863"/>
                  <a:pt x="7484980" y="2313282"/>
                </a:cubicBezTo>
                <a:cubicBezTo>
                  <a:pt x="7516163" y="2307725"/>
                  <a:pt x="7548056" y="2304744"/>
                  <a:pt x="7580442" y="2304217"/>
                </a:cubicBezTo>
                <a:close/>
                <a:moveTo>
                  <a:pt x="5928129" y="2302594"/>
                </a:moveTo>
                <a:lnTo>
                  <a:pt x="5945217" y="2304217"/>
                </a:lnTo>
                <a:cubicBezTo>
                  <a:pt x="5977602" y="2304744"/>
                  <a:pt x="6009495" y="2307725"/>
                  <a:pt x="6040678" y="2313282"/>
                </a:cubicBezTo>
                <a:cubicBezTo>
                  <a:pt x="6046254" y="2312863"/>
                  <a:pt x="6051582" y="2313811"/>
                  <a:pt x="6056891" y="2314821"/>
                </a:cubicBezTo>
                <a:lnTo>
                  <a:pt x="6057008" y="2315969"/>
                </a:lnTo>
                <a:cubicBezTo>
                  <a:pt x="6415858" y="2375367"/>
                  <a:pt x="6696897" y="2656144"/>
                  <a:pt x="6747174" y="3009010"/>
                </a:cubicBezTo>
                <a:cubicBezTo>
                  <a:pt x="6747341" y="3009063"/>
                  <a:pt x="6747511" y="3009068"/>
                  <a:pt x="6747679" y="3009073"/>
                </a:cubicBezTo>
                <a:lnTo>
                  <a:pt x="6748220" y="3015763"/>
                </a:lnTo>
                <a:cubicBezTo>
                  <a:pt x="6753276" y="3046007"/>
                  <a:pt x="6755726" y="3076892"/>
                  <a:pt x="6755684" y="3108220"/>
                </a:cubicBezTo>
                <a:cubicBezTo>
                  <a:pt x="6756996" y="3113850"/>
                  <a:pt x="6757054" y="3119519"/>
                  <a:pt x="6757054" y="3125201"/>
                </a:cubicBezTo>
                <a:cubicBezTo>
                  <a:pt x="6757054" y="3129023"/>
                  <a:pt x="6757027" y="3132839"/>
                  <a:pt x="6756461" y="3136641"/>
                </a:cubicBezTo>
                <a:lnTo>
                  <a:pt x="6755962" y="3136608"/>
                </a:lnTo>
                <a:lnTo>
                  <a:pt x="6755936" y="3137103"/>
                </a:lnTo>
                <a:lnTo>
                  <a:pt x="6738818" y="3135477"/>
                </a:lnTo>
                <a:cubicBezTo>
                  <a:pt x="6706444" y="3134950"/>
                  <a:pt x="6674563" y="3131969"/>
                  <a:pt x="6643391" y="3126415"/>
                </a:cubicBezTo>
                <a:cubicBezTo>
                  <a:pt x="6637814" y="3126834"/>
                  <a:pt x="6632485" y="3125886"/>
                  <a:pt x="6627175" y="3124875"/>
                </a:cubicBezTo>
                <a:lnTo>
                  <a:pt x="6627059" y="3123727"/>
                </a:lnTo>
                <a:cubicBezTo>
                  <a:pt x="6268207" y="3064328"/>
                  <a:pt x="5987168" y="2783551"/>
                  <a:pt x="5936893" y="2430686"/>
                </a:cubicBezTo>
                <a:cubicBezTo>
                  <a:pt x="5936725" y="2430633"/>
                  <a:pt x="5936557" y="2430628"/>
                  <a:pt x="5936387" y="2430623"/>
                </a:cubicBezTo>
                <a:lnTo>
                  <a:pt x="5935849" y="2423947"/>
                </a:lnTo>
                <a:cubicBezTo>
                  <a:pt x="5930790" y="2393697"/>
                  <a:pt x="5928340" y="2362806"/>
                  <a:pt x="5928382" y="2331471"/>
                </a:cubicBezTo>
                <a:cubicBezTo>
                  <a:pt x="5927070" y="2325843"/>
                  <a:pt x="5927011" y="2320176"/>
                  <a:pt x="5927011" y="2314495"/>
                </a:cubicBezTo>
                <a:lnTo>
                  <a:pt x="5927605" y="2303055"/>
                </a:lnTo>
                <a:lnTo>
                  <a:pt x="5928103" y="2303088"/>
                </a:lnTo>
                <a:close/>
                <a:moveTo>
                  <a:pt x="5905378" y="2302594"/>
                </a:moveTo>
                <a:lnTo>
                  <a:pt x="5905404" y="2303088"/>
                </a:lnTo>
                <a:lnTo>
                  <a:pt x="5905902" y="2303055"/>
                </a:lnTo>
                <a:lnTo>
                  <a:pt x="5906496" y="2314495"/>
                </a:lnTo>
                <a:cubicBezTo>
                  <a:pt x="5906496" y="2320176"/>
                  <a:pt x="5906438" y="2325843"/>
                  <a:pt x="5905126" y="2331471"/>
                </a:cubicBezTo>
                <a:cubicBezTo>
                  <a:pt x="5905168" y="2362806"/>
                  <a:pt x="5902717" y="2393697"/>
                  <a:pt x="5897659" y="2423947"/>
                </a:cubicBezTo>
                <a:lnTo>
                  <a:pt x="5897120" y="2430623"/>
                </a:lnTo>
                <a:cubicBezTo>
                  <a:pt x="5896951" y="2430628"/>
                  <a:pt x="5896782" y="2430633"/>
                  <a:pt x="5896615" y="2430686"/>
                </a:cubicBezTo>
                <a:cubicBezTo>
                  <a:pt x="5846339" y="2783551"/>
                  <a:pt x="5565300" y="3064328"/>
                  <a:pt x="5206449" y="3123727"/>
                </a:cubicBezTo>
                <a:lnTo>
                  <a:pt x="5206334" y="3124875"/>
                </a:lnTo>
                <a:cubicBezTo>
                  <a:pt x="5201022" y="3125886"/>
                  <a:pt x="5195693" y="3126834"/>
                  <a:pt x="5190116" y="3126415"/>
                </a:cubicBezTo>
                <a:cubicBezTo>
                  <a:pt x="5158944" y="3131969"/>
                  <a:pt x="5127065" y="3134950"/>
                  <a:pt x="5094690" y="3135477"/>
                </a:cubicBezTo>
                <a:lnTo>
                  <a:pt x="5077571" y="3137103"/>
                </a:lnTo>
                <a:lnTo>
                  <a:pt x="5077545" y="3136608"/>
                </a:lnTo>
                <a:lnTo>
                  <a:pt x="5077046" y="3136641"/>
                </a:lnTo>
                <a:cubicBezTo>
                  <a:pt x="5076480" y="3132839"/>
                  <a:pt x="5076453" y="3129023"/>
                  <a:pt x="5076453" y="3125201"/>
                </a:cubicBezTo>
                <a:cubicBezTo>
                  <a:pt x="5076453" y="3119519"/>
                  <a:pt x="5076512" y="3113850"/>
                  <a:pt x="5077824" y="3108220"/>
                </a:cubicBezTo>
                <a:cubicBezTo>
                  <a:pt x="5077782" y="3076892"/>
                  <a:pt x="5080231" y="3046007"/>
                  <a:pt x="5085288" y="3015763"/>
                </a:cubicBezTo>
                <a:lnTo>
                  <a:pt x="5085828" y="3009073"/>
                </a:lnTo>
                <a:cubicBezTo>
                  <a:pt x="5085997" y="3009068"/>
                  <a:pt x="5086166" y="3009063"/>
                  <a:pt x="5086334" y="3009010"/>
                </a:cubicBezTo>
                <a:cubicBezTo>
                  <a:pt x="5136610" y="2656144"/>
                  <a:pt x="5417649" y="2375367"/>
                  <a:pt x="5776501" y="2315969"/>
                </a:cubicBezTo>
                <a:lnTo>
                  <a:pt x="5776617" y="2314821"/>
                </a:lnTo>
                <a:cubicBezTo>
                  <a:pt x="5781926" y="2313811"/>
                  <a:pt x="5787253" y="2312863"/>
                  <a:pt x="5792829" y="2313282"/>
                </a:cubicBezTo>
                <a:cubicBezTo>
                  <a:pt x="5824013" y="2307725"/>
                  <a:pt x="5855905" y="2304744"/>
                  <a:pt x="5888291" y="2304217"/>
                </a:cubicBezTo>
                <a:close/>
                <a:moveTo>
                  <a:pt x="4235979" y="2302594"/>
                </a:moveTo>
                <a:lnTo>
                  <a:pt x="4253065" y="2304217"/>
                </a:lnTo>
                <a:cubicBezTo>
                  <a:pt x="4285451" y="2304744"/>
                  <a:pt x="4317343" y="2307725"/>
                  <a:pt x="4348528" y="2313282"/>
                </a:cubicBezTo>
                <a:cubicBezTo>
                  <a:pt x="4354104" y="2312863"/>
                  <a:pt x="4359431" y="2313811"/>
                  <a:pt x="4364739" y="2314821"/>
                </a:cubicBezTo>
                <a:lnTo>
                  <a:pt x="4364856" y="2315969"/>
                </a:lnTo>
                <a:cubicBezTo>
                  <a:pt x="4723707" y="2375367"/>
                  <a:pt x="5004746" y="2656144"/>
                  <a:pt x="5055022" y="3009010"/>
                </a:cubicBezTo>
                <a:cubicBezTo>
                  <a:pt x="5055190" y="3009063"/>
                  <a:pt x="5055359" y="3009068"/>
                  <a:pt x="5055528" y="3009073"/>
                </a:cubicBezTo>
                <a:lnTo>
                  <a:pt x="5056068" y="3015763"/>
                </a:lnTo>
                <a:cubicBezTo>
                  <a:pt x="5061125" y="3046007"/>
                  <a:pt x="5063574" y="3076892"/>
                  <a:pt x="5063532" y="3108220"/>
                </a:cubicBezTo>
                <a:cubicBezTo>
                  <a:pt x="5064844" y="3113850"/>
                  <a:pt x="5064903" y="3119519"/>
                  <a:pt x="5064903" y="3125201"/>
                </a:cubicBezTo>
                <a:cubicBezTo>
                  <a:pt x="5064903" y="3129023"/>
                  <a:pt x="5064876" y="3132839"/>
                  <a:pt x="5064310" y="3136641"/>
                </a:cubicBezTo>
                <a:lnTo>
                  <a:pt x="5063811" y="3136608"/>
                </a:lnTo>
                <a:lnTo>
                  <a:pt x="5063785" y="3137103"/>
                </a:lnTo>
                <a:lnTo>
                  <a:pt x="5046666" y="3135477"/>
                </a:lnTo>
                <a:cubicBezTo>
                  <a:pt x="5014292" y="3134950"/>
                  <a:pt x="4982412" y="3131969"/>
                  <a:pt x="4951241" y="3126415"/>
                </a:cubicBezTo>
                <a:cubicBezTo>
                  <a:pt x="4945663" y="3126834"/>
                  <a:pt x="4940334" y="3125886"/>
                  <a:pt x="4935023" y="3124875"/>
                </a:cubicBezTo>
                <a:lnTo>
                  <a:pt x="4934907" y="3123727"/>
                </a:lnTo>
                <a:cubicBezTo>
                  <a:pt x="4576056" y="3064328"/>
                  <a:pt x="4295017" y="2783551"/>
                  <a:pt x="4244741" y="2430686"/>
                </a:cubicBezTo>
                <a:cubicBezTo>
                  <a:pt x="4244574" y="2430633"/>
                  <a:pt x="4244405" y="2430628"/>
                  <a:pt x="4244236" y="2430623"/>
                </a:cubicBezTo>
                <a:lnTo>
                  <a:pt x="4243697" y="2423947"/>
                </a:lnTo>
                <a:cubicBezTo>
                  <a:pt x="4238639" y="2393697"/>
                  <a:pt x="4236188" y="2362806"/>
                  <a:pt x="4236230" y="2331471"/>
                </a:cubicBezTo>
                <a:cubicBezTo>
                  <a:pt x="4234918" y="2325843"/>
                  <a:pt x="4234860" y="2320176"/>
                  <a:pt x="4234860" y="2314495"/>
                </a:cubicBezTo>
                <a:lnTo>
                  <a:pt x="4235454" y="2303055"/>
                </a:lnTo>
                <a:lnTo>
                  <a:pt x="4235952" y="2303088"/>
                </a:lnTo>
                <a:close/>
                <a:moveTo>
                  <a:pt x="4213227" y="2302594"/>
                </a:moveTo>
                <a:lnTo>
                  <a:pt x="4213253" y="2303088"/>
                </a:lnTo>
                <a:lnTo>
                  <a:pt x="4213751" y="2303055"/>
                </a:lnTo>
                <a:lnTo>
                  <a:pt x="4214345" y="2314495"/>
                </a:lnTo>
                <a:cubicBezTo>
                  <a:pt x="4214345" y="2320176"/>
                  <a:pt x="4214286" y="2325843"/>
                  <a:pt x="4212974" y="2331471"/>
                </a:cubicBezTo>
                <a:cubicBezTo>
                  <a:pt x="4213016" y="2362806"/>
                  <a:pt x="4210566" y="2393697"/>
                  <a:pt x="4205507" y="2423947"/>
                </a:cubicBezTo>
                <a:lnTo>
                  <a:pt x="4204969" y="2430623"/>
                </a:lnTo>
                <a:cubicBezTo>
                  <a:pt x="4204799" y="2430628"/>
                  <a:pt x="4204631" y="2430633"/>
                  <a:pt x="4204463" y="2430686"/>
                </a:cubicBezTo>
                <a:cubicBezTo>
                  <a:pt x="4154188" y="2783551"/>
                  <a:pt x="3873149" y="3064328"/>
                  <a:pt x="3514297" y="3123727"/>
                </a:cubicBezTo>
                <a:lnTo>
                  <a:pt x="3514181" y="3124875"/>
                </a:lnTo>
                <a:cubicBezTo>
                  <a:pt x="3508871" y="3125886"/>
                  <a:pt x="3503542" y="3126834"/>
                  <a:pt x="3497965" y="3126415"/>
                </a:cubicBezTo>
                <a:cubicBezTo>
                  <a:pt x="3466793" y="3131969"/>
                  <a:pt x="3434912" y="3134950"/>
                  <a:pt x="3402538" y="3135477"/>
                </a:cubicBezTo>
                <a:lnTo>
                  <a:pt x="3385420" y="3137103"/>
                </a:lnTo>
                <a:lnTo>
                  <a:pt x="3385394" y="3136608"/>
                </a:lnTo>
                <a:lnTo>
                  <a:pt x="3384895" y="3136641"/>
                </a:lnTo>
                <a:cubicBezTo>
                  <a:pt x="3384329" y="3132839"/>
                  <a:pt x="3384302" y="3129023"/>
                  <a:pt x="3384302" y="3125201"/>
                </a:cubicBezTo>
                <a:cubicBezTo>
                  <a:pt x="3384302" y="3119519"/>
                  <a:pt x="3384360" y="3113850"/>
                  <a:pt x="3385672" y="3108220"/>
                </a:cubicBezTo>
                <a:cubicBezTo>
                  <a:pt x="3385630" y="3076892"/>
                  <a:pt x="3388080" y="3046007"/>
                  <a:pt x="3393136" y="3015763"/>
                </a:cubicBezTo>
                <a:lnTo>
                  <a:pt x="3393677" y="3009073"/>
                </a:lnTo>
                <a:cubicBezTo>
                  <a:pt x="3393845" y="3009068"/>
                  <a:pt x="3394015" y="3009063"/>
                  <a:pt x="3394182" y="3009010"/>
                </a:cubicBezTo>
                <a:cubicBezTo>
                  <a:pt x="3444459" y="2656144"/>
                  <a:pt x="3725498" y="2375367"/>
                  <a:pt x="4084348" y="2315969"/>
                </a:cubicBezTo>
                <a:lnTo>
                  <a:pt x="4084465" y="2314821"/>
                </a:lnTo>
                <a:cubicBezTo>
                  <a:pt x="4089774" y="2313811"/>
                  <a:pt x="4095102" y="2312863"/>
                  <a:pt x="4100678" y="2313282"/>
                </a:cubicBezTo>
                <a:cubicBezTo>
                  <a:pt x="4131861" y="2307725"/>
                  <a:pt x="4163754" y="2304744"/>
                  <a:pt x="4196139" y="2304217"/>
                </a:cubicBezTo>
                <a:close/>
                <a:moveTo>
                  <a:pt x="2543827" y="2302594"/>
                </a:moveTo>
                <a:lnTo>
                  <a:pt x="2560914" y="2304217"/>
                </a:lnTo>
                <a:cubicBezTo>
                  <a:pt x="2593300" y="2304744"/>
                  <a:pt x="2625192" y="2307725"/>
                  <a:pt x="2656376" y="2313282"/>
                </a:cubicBezTo>
                <a:cubicBezTo>
                  <a:pt x="2661952" y="2312863"/>
                  <a:pt x="2667280" y="2313811"/>
                  <a:pt x="2672588" y="2314821"/>
                </a:cubicBezTo>
                <a:lnTo>
                  <a:pt x="2672706" y="2315969"/>
                </a:lnTo>
                <a:cubicBezTo>
                  <a:pt x="3031556" y="2375367"/>
                  <a:pt x="3312595" y="2656144"/>
                  <a:pt x="3362871" y="3009010"/>
                </a:cubicBezTo>
                <a:cubicBezTo>
                  <a:pt x="3363039" y="3009063"/>
                  <a:pt x="3363208" y="3009068"/>
                  <a:pt x="3363377" y="3009073"/>
                </a:cubicBezTo>
                <a:lnTo>
                  <a:pt x="3363917" y="3015763"/>
                </a:lnTo>
                <a:cubicBezTo>
                  <a:pt x="3368974" y="3046007"/>
                  <a:pt x="3371423" y="3076892"/>
                  <a:pt x="3371381" y="3108220"/>
                </a:cubicBezTo>
                <a:cubicBezTo>
                  <a:pt x="3372693" y="3113850"/>
                  <a:pt x="3372752" y="3119519"/>
                  <a:pt x="3372752" y="3125201"/>
                </a:cubicBezTo>
                <a:cubicBezTo>
                  <a:pt x="3372752" y="3129023"/>
                  <a:pt x="3372725" y="3132839"/>
                  <a:pt x="3372159" y="3136641"/>
                </a:cubicBezTo>
                <a:lnTo>
                  <a:pt x="3371660" y="3136608"/>
                </a:lnTo>
                <a:lnTo>
                  <a:pt x="3371634" y="3137103"/>
                </a:lnTo>
                <a:lnTo>
                  <a:pt x="3354515" y="3135477"/>
                </a:lnTo>
                <a:cubicBezTo>
                  <a:pt x="3322141" y="3134950"/>
                  <a:pt x="3290261" y="3131969"/>
                  <a:pt x="3259089" y="3126415"/>
                </a:cubicBezTo>
                <a:cubicBezTo>
                  <a:pt x="3253512" y="3126834"/>
                  <a:pt x="3248183" y="3125886"/>
                  <a:pt x="3242872" y="3124875"/>
                </a:cubicBezTo>
                <a:lnTo>
                  <a:pt x="3242756" y="3123727"/>
                </a:lnTo>
                <a:cubicBezTo>
                  <a:pt x="2883905" y="3064328"/>
                  <a:pt x="2602866" y="2783551"/>
                  <a:pt x="2552590" y="2430686"/>
                </a:cubicBezTo>
                <a:cubicBezTo>
                  <a:pt x="2552423" y="2430633"/>
                  <a:pt x="2552254" y="2430628"/>
                  <a:pt x="2552085" y="2430623"/>
                </a:cubicBezTo>
                <a:lnTo>
                  <a:pt x="2551547" y="2423947"/>
                </a:lnTo>
                <a:cubicBezTo>
                  <a:pt x="2546488" y="2393697"/>
                  <a:pt x="2544037" y="2362806"/>
                  <a:pt x="2544079" y="2331471"/>
                </a:cubicBezTo>
                <a:cubicBezTo>
                  <a:pt x="2542767" y="2325843"/>
                  <a:pt x="2542709" y="2320176"/>
                  <a:pt x="2542709" y="2314495"/>
                </a:cubicBezTo>
                <a:lnTo>
                  <a:pt x="2543303" y="2303055"/>
                </a:lnTo>
                <a:lnTo>
                  <a:pt x="2543801" y="2303088"/>
                </a:lnTo>
                <a:close/>
                <a:moveTo>
                  <a:pt x="2521076" y="2302594"/>
                </a:moveTo>
                <a:lnTo>
                  <a:pt x="2521102" y="2303088"/>
                </a:lnTo>
                <a:lnTo>
                  <a:pt x="2521600" y="2303055"/>
                </a:lnTo>
                <a:lnTo>
                  <a:pt x="2522194" y="2314495"/>
                </a:lnTo>
                <a:cubicBezTo>
                  <a:pt x="2522194" y="2320176"/>
                  <a:pt x="2522135" y="2325843"/>
                  <a:pt x="2520823" y="2331471"/>
                </a:cubicBezTo>
                <a:cubicBezTo>
                  <a:pt x="2520865" y="2362806"/>
                  <a:pt x="2518415" y="2393697"/>
                  <a:pt x="2513356" y="2423947"/>
                </a:cubicBezTo>
                <a:lnTo>
                  <a:pt x="2512818" y="2430623"/>
                </a:lnTo>
                <a:cubicBezTo>
                  <a:pt x="2512648" y="2430628"/>
                  <a:pt x="2512480" y="2430633"/>
                  <a:pt x="2512312" y="2430686"/>
                </a:cubicBezTo>
                <a:cubicBezTo>
                  <a:pt x="2462037" y="2783551"/>
                  <a:pt x="2180998" y="3064328"/>
                  <a:pt x="1822147" y="3123727"/>
                </a:cubicBezTo>
                <a:lnTo>
                  <a:pt x="1822030" y="3124875"/>
                </a:lnTo>
                <a:cubicBezTo>
                  <a:pt x="1816720" y="3125886"/>
                  <a:pt x="1811391" y="3126834"/>
                  <a:pt x="1805814" y="3126415"/>
                </a:cubicBezTo>
                <a:cubicBezTo>
                  <a:pt x="1774642" y="3131969"/>
                  <a:pt x="1742762" y="3134950"/>
                  <a:pt x="1710387" y="3135477"/>
                </a:cubicBezTo>
                <a:lnTo>
                  <a:pt x="1693269" y="3137103"/>
                </a:lnTo>
                <a:lnTo>
                  <a:pt x="1693243" y="3136608"/>
                </a:lnTo>
                <a:lnTo>
                  <a:pt x="1692744" y="3136641"/>
                </a:lnTo>
                <a:cubicBezTo>
                  <a:pt x="1692178" y="3132839"/>
                  <a:pt x="1692151" y="3129023"/>
                  <a:pt x="1692151" y="3125201"/>
                </a:cubicBezTo>
                <a:cubicBezTo>
                  <a:pt x="1692151" y="3119519"/>
                  <a:pt x="1692209" y="3113850"/>
                  <a:pt x="1693521" y="3108220"/>
                </a:cubicBezTo>
                <a:cubicBezTo>
                  <a:pt x="1693479" y="3076892"/>
                  <a:pt x="1695929" y="3046007"/>
                  <a:pt x="1700985" y="3015763"/>
                </a:cubicBezTo>
                <a:lnTo>
                  <a:pt x="1701526" y="3009073"/>
                </a:lnTo>
                <a:cubicBezTo>
                  <a:pt x="1701694" y="3009068"/>
                  <a:pt x="1701864" y="3009063"/>
                  <a:pt x="1702031" y="3009010"/>
                </a:cubicBezTo>
                <a:cubicBezTo>
                  <a:pt x="1752308" y="2656144"/>
                  <a:pt x="2033347" y="2375367"/>
                  <a:pt x="2392197" y="2315969"/>
                </a:cubicBezTo>
                <a:lnTo>
                  <a:pt x="2392314" y="2314821"/>
                </a:lnTo>
                <a:cubicBezTo>
                  <a:pt x="2397623" y="2313811"/>
                  <a:pt x="2402951" y="2312863"/>
                  <a:pt x="2408527" y="2313282"/>
                </a:cubicBezTo>
                <a:cubicBezTo>
                  <a:pt x="2439710" y="2307725"/>
                  <a:pt x="2471603" y="2304744"/>
                  <a:pt x="2503988" y="2304217"/>
                </a:cubicBezTo>
                <a:close/>
                <a:moveTo>
                  <a:pt x="851676" y="2302594"/>
                </a:moveTo>
                <a:lnTo>
                  <a:pt x="868763" y="2304217"/>
                </a:lnTo>
                <a:cubicBezTo>
                  <a:pt x="901149" y="2304744"/>
                  <a:pt x="933041" y="2307725"/>
                  <a:pt x="964225" y="2313282"/>
                </a:cubicBezTo>
                <a:cubicBezTo>
                  <a:pt x="969801" y="2312863"/>
                  <a:pt x="975129" y="2313811"/>
                  <a:pt x="980437" y="2314821"/>
                </a:cubicBezTo>
                <a:lnTo>
                  <a:pt x="980555" y="2315969"/>
                </a:lnTo>
                <a:cubicBezTo>
                  <a:pt x="1339405" y="2375367"/>
                  <a:pt x="1620444" y="2656144"/>
                  <a:pt x="1670720" y="3009010"/>
                </a:cubicBezTo>
                <a:cubicBezTo>
                  <a:pt x="1670888" y="3009063"/>
                  <a:pt x="1671057" y="3009068"/>
                  <a:pt x="1671226" y="3009073"/>
                </a:cubicBezTo>
                <a:lnTo>
                  <a:pt x="1671766" y="3015763"/>
                </a:lnTo>
                <a:cubicBezTo>
                  <a:pt x="1676823" y="3046007"/>
                  <a:pt x="1679272" y="3076892"/>
                  <a:pt x="1679230" y="3108220"/>
                </a:cubicBezTo>
                <a:cubicBezTo>
                  <a:pt x="1680542" y="3113850"/>
                  <a:pt x="1680601" y="3119519"/>
                  <a:pt x="1680601" y="3125201"/>
                </a:cubicBezTo>
                <a:cubicBezTo>
                  <a:pt x="1680601" y="3129023"/>
                  <a:pt x="1680574" y="3132839"/>
                  <a:pt x="1680008" y="3136641"/>
                </a:cubicBezTo>
                <a:lnTo>
                  <a:pt x="1679509" y="3136608"/>
                </a:lnTo>
                <a:lnTo>
                  <a:pt x="1679483" y="3137103"/>
                </a:lnTo>
                <a:lnTo>
                  <a:pt x="1662364" y="3135477"/>
                </a:lnTo>
                <a:cubicBezTo>
                  <a:pt x="1629990" y="3134950"/>
                  <a:pt x="1598110" y="3131969"/>
                  <a:pt x="1566938" y="3126415"/>
                </a:cubicBezTo>
                <a:cubicBezTo>
                  <a:pt x="1561361" y="3126834"/>
                  <a:pt x="1556032" y="3125886"/>
                  <a:pt x="1550721" y="3124875"/>
                </a:cubicBezTo>
                <a:lnTo>
                  <a:pt x="1550605" y="3123727"/>
                </a:lnTo>
                <a:cubicBezTo>
                  <a:pt x="1191754" y="3064328"/>
                  <a:pt x="910715" y="2783551"/>
                  <a:pt x="860439" y="2430686"/>
                </a:cubicBezTo>
                <a:cubicBezTo>
                  <a:pt x="860272" y="2430633"/>
                  <a:pt x="860103" y="2430628"/>
                  <a:pt x="859934" y="2430623"/>
                </a:cubicBezTo>
                <a:lnTo>
                  <a:pt x="859396" y="2423947"/>
                </a:lnTo>
                <a:cubicBezTo>
                  <a:pt x="854337" y="2393697"/>
                  <a:pt x="851886" y="2362806"/>
                  <a:pt x="851928" y="2331471"/>
                </a:cubicBezTo>
                <a:cubicBezTo>
                  <a:pt x="850616" y="2325843"/>
                  <a:pt x="850558" y="2320176"/>
                  <a:pt x="850558" y="2314495"/>
                </a:cubicBezTo>
                <a:lnTo>
                  <a:pt x="851152" y="2303055"/>
                </a:lnTo>
                <a:lnTo>
                  <a:pt x="851650" y="2303088"/>
                </a:lnTo>
                <a:close/>
                <a:moveTo>
                  <a:pt x="828925" y="2302594"/>
                </a:moveTo>
                <a:lnTo>
                  <a:pt x="828951" y="2303088"/>
                </a:lnTo>
                <a:lnTo>
                  <a:pt x="829449" y="2303055"/>
                </a:lnTo>
                <a:lnTo>
                  <a:pt x="830043" y="2314495"/>
                </a:lnTo>
                <a:cubicBezTo>
                  <a:pt x="830043" y="2320176"/>
                  <a:pt x="829984" y="2325843"/>
                  <a:pt x="828672" y="2331471"/>
                </a:cubicBezTo>
                <a:cubicBezTo>
                  <a:pt x="828714" y="2362806"/>
                  <a:pt x="826264" y="2393697"/>
                  <a:pt x="821205" y="2423947"/>
                </a:cubicBezTo>
                <a:lnTo>
                  <a:pt x="820667" y="2430623"/>
                </a:lnTo>
                <a:cubicBezTo>
                  <a:pt x="820497" y="2430628"/>
                  <a:pt x="820329" y="2430633"/>
                  <a:pt x="820161" y="2430686"/>
                </a:cubicBezTo>
                <a:cubicBezTo>
                  <a:pt x="769886" y="2783551"/>
                  <a:pt x="488847" y="3064328"/>
                  <a:pt x="129995" y="3123727"/>
                </a:cubicBezTo>
                <a:lnTo>
                  <a:pt x="129879" y="3124875"/>
                </a:lnTo>
                <a:cubicBezTo>
                  <a:pt x="124569" y="3125886"/>
                  <a:pt x="119240" y="3126834"/>
                  <a:pt x="113663" y="3126415"/>
                </a:cubicBezTo>
                <a:cubicBezTo>
                  <a:pt x="82491" y="3131969"/>
                  <a:pt x="50611" y="3134950"/>
                  <a:pt x="18236" y="3135477"/>
                </a:cubicBezTo>
                <a:lnTo>
                  <a:pt x="1118" y="3137103"/>
                </a:lnTo>
                <a:lnTo>
                  <a:pt x="1092" y="3136608"/>
                </a:lnTo>
                <a:lnTo>
                  <a:pt x="593" y="3136641"/>
                </a:lnTo>
                <a:cubicBezTo>
                  <a:pt x="27" y="3132839"/>
                  <a:pt x="0" y="3129023"/>
                  <a:pt x="0" y="3125201"/>
                </a:cubicBezTo>
                <a:cubicBezTo>
                  <a:pt x="0" y="3119519"/>
                  <a:pt x="58" y="3113850"/>
                  <a:pt x="1370" y="3108220"/>
                </a:cubicBezTo>
                <a:cubicBezTo>
                  <a:pt x="1328" y="3076892"/>
                  <a:pt x="3778" y="3046007"/>
                  <a:pt x="8835" y="3015763"/>
                </a:cubicBezTo>
                <a:lnTo>
                  <a:pt x="9375" y="3009073"/>
                </a:lnTo>
                <a:cubicBezTo>
                  <a:pt x="9543" y="3009068"/>
                  <a:pt x="9713" y="3009063"/>
                  <a:pt x="9880" y="3009010"/>
                </a:cubicBezTo>
                <a:cubicBezTo>
                  <a:pt x="60157" y="2656144"/>
                  <a:pt x="341196" y="2375367"/>
                  <a:pt x="700046" y="2315969"/>
                </a:cubicBezTo>
                <a:lnTo>
                  <a:pt x="700163" y="2314821"/>
                </a:lnTo>
                <a:cubicBezTo>
                  <a:pt x="705472" y="2313811"/>
                  <a:pt x="710800" y="2312863"/>
                  <a:pt x="716376" y="2313282"/>
                </a:cubicBezTo>
                <a:cubicBezTo>
                  <a:pt x="747559" y="2307725"/>
                  <a:pt x="779452" y="2304744"/>
                  <a:pt x="811837" y="2304217"/>
                </a:cubicBezTo>
                <a:close/>
                <a:moveTo>
                  <a:pt x="8305836" y="1608087"/>
                </a:moveTo>
                <a:cubicBezTo>
                  <a:pt x="8030646" y="1666766"/>
                  <a:pt x="7815802" y="1879876"/>
                  <a:pt x="7762527" y="2148655"/>
                </a:cubicBezTo>
                <a:cubicBezTo>
                  <a:pt x="8037717" y="2089976"/>
                  <a:pt x="8252560" y="1876866"/>
                  <a:pt x="8305836" y="1608087"/>
                </a:cubicBezTo>
                <a:close/>
                <a:moveTo>
                  <a:pt x="6911971" y="1608087"/>
                </a:moveTo>
                <a:cubicBezTo>
                  <a:pt x="6965247" y="1876866"/>
                  <a:pt x="7180090" y="2089976"/>
                  <a:pt x="7455280" y="2148655"/>
                </a:cubicBezTo>
                <a:cubicBezTo>
                  <a:pt x="7402005" y="1879876"/>
                  <a:pt x="7187161" y="1666766"/>
                  <a:pt x="6911971" y="1608087"/>
                </a:cubicBezTo>
                <a:close/>
                <a:moveTo>
                  <a:pt x="6613685" y="1608087"/>
                </a:moveTo>
                <a:cubicBezTo>
                  <a:pt x="6338495" y="1666766"/>
                  <a:pt x="6123651" y="1879876"/>
                  <a:pt x="6070376" y="2148655"/>
                </a:cubicBezTo>
                <a:cubicBezTo>
                  <a:pt x="6345566" y="2089976"/>
                  <a:pt x="6560409" y="1876866"/>
                  <a:pt x="6613685" y="1608087"/>
                </a:cubicBezTo>
                <a:close/>
                <a:moveTo>
                  <a:pt x="5219820" y="1608087"/>
                </a:moveTo>
                <a:cubicBezTo>
                  <a:pt x="5273096" y="1876866"/>
                  <a:pt x="5487939" y="2089976"/>
                  <a:pt x="5763129" y="2148655"/>
                </a:cubicBezTo>
                <a:cubicBezTo>
                  <a:pt x="5709854" y="1879876"/>
                  <a:pt x="5495010" y="1666766"/>
                  <a:pt x="5219820" y="1608087"/>
                </a:cubicBezTo>
                <a:close/>
                <a:moveTo>
                  <a:pt x="4921534" y="1608087"/>
                </a:moveTo>
                <a:cubicBezTo>
                  <a:pt x="4646344" y="1666766"/>
                  <a:pt x="4431500" y="1879876"/>
                  <a:pt x="4378225" y="2148655"/>
                </a:cubicBezTo>
                <a:cubicBezTo>
                  <a:pt x="4653415" y="2089976"/>
                  <a:pt x="4868259" y="1876866"/>
                  <a:pt x="4921534" y="1608087"/>
                </a:cubicBezTo>
                <a:close/>
                <a:moveTo>
                  <a:pt x="3527669" y="1608087"/>
                </a:moveTo>
                <a:cubicBezTo>
                  <a:pt x="3580945" y="1876866"/>
                  <a:pt x="3795788" y="2089976"/>
                  <a:pt x="4070978" y="2148655"/>
                </a:cubicBezTo>
                <a:cubicBezTo>
                  <a:pt x="4017703" y="1879876"/>
                  <a:pt x="3802859" y="1666766"/>
                  <a:pt x="3527669" y="1608087"/>
                </a:cubicBezTo>
                <a:close/>
                <a:moveTo>
                  <a:pt x="3229383" y="1608087"/>
                </a:moveTo>
                <a:cubicBezTo>
                  <a:pt x="2954193" y="1666766"/>
                  <a:pt x="2739349" y="1879876"/>
                  <a:pt x="2686074" y="2148655"/>
                </a:cubicBezTo>
                <a:cubicBezTo>
                  <a:pt x="2961264" y="2089976"/>
                  <a:pt x="3176107" y="1876866"/>
                  <a:pt x="3229383" y="1608087"/>
                </a:cubicBezTo>
                <a:close/>
                <a:moveTo>
                  <a:pt x="1835518" y="1608087"/>
                </a:moveTo>
                <a:cubicBezTo>
                  <a:pt x="1888794" y="1876866"/>
                  <a:pt x="2103637" y="2089976"/>
                  <a:pt x="2378827" y="2148655"/>
                </a:cubicBezTo>
                <a:cubicBezTo>
                  <a:pt x="2325552" y="1879876"/>
                  <a:pt x="2110708" y="1666766"/>
                  <a:pt x="1835518" y="1608087"/>
                </a:cubicBezTo>
                <a:close/>
                <a:moveTo>
                  <a:pt x="1537232" y="1608087"/>
                </a:moveTo>
                <a:cubicBezTo>
                  <a:pt x="1262042" y="1666766"/>
                  <a:pt x="1047198" y="1879876"/>
                  <a:pt x="993923" y="2148655"/>
                </a:cubicBezTo>
                <a:cubicBezTo>
                  <a:pt x="1269113" y="2089976"/>
                  <a:pt x="1483956" y="1876866"/>
                  <a:pt x="1537232" y="1608087"/>
                </a:cubicBezTo>
                <a:close/>
                <a:moveTo>
                  <a:pt x="143367" y="1608087"/>
                </a:moveTo>
                <a:cubicBezTo>
                  <a:pt x="196643" y="1876866"/>
                  <a:pt x="411486" y="2089976"/>
                  <a:pt x="686676" y="2148655"/>
                </a:cubicBezTo>
                <a:cubicBezTo>
                  <a:pt x="633401" y="1879876"/>
                  <a:pt x="418557" y="1666766"/>
                  <a:pt x="143367" y="1608087"/>
                </a:cubicBezTo>
                <a:close/>
                <a:moveTo>
                  <a:pt x="8461873" y="1464394"/>
                </a:moveTo>
                <a:lnTo>
                  <a:pt x="8478960" y="1466004"/>
                </a:lnTo>
                <a:cubicBezTo>
                  <a:pt x="8511346" y="1466527"/>
                  <a:pt x="8543239" y="1469485"/>
                  <a:pt x="8574422" y="1474998"/>
                </a:cubicBezTo>
                <a:cubicBezTo>
                  <a:pt x="8579998" y="1474582"/>
                  <a:pt x="8585326" y="1475523"/>
                  <a:pt x="8590635" y="1476525"/>
                </a:cubicBezTo>
                <a:lnTo>
                  <a:pt x="8590752" y="1477664"/>
                </a:lnTo>
                <a:cubicBezTo>
                  <a:pt x="8815033" y="1514497"/>
                  <a:pt x="9008920" y="1637126"/>
                  <a:pt x="9135069" y="1809390"/>
                </a:cubicBezTo>
                <a:lnTo>
                  <a:pt x="9139239" y="1816149"/>
                </a:lnTo>
                <a:lnTo>
                  <a:pt x="9139239" y="2119309"/>
                </a:lnTo>
                <a:lnTo>
                  <a:pt x="9120077" y="2050665"/>
                </a:lnTo>
                <a:cubicBezTo>
                  <a:pt x="9039502" y="1829012"/>
                  <a:pt x="8844913" y="1659431"/>
                  <a:pt x="8604122" y="1608087"/>
                </a:cubicBezTo>
                <a:cubicBezTo>
                  <a:pt x="8650738" y="1843269"/>
                  <a:pt x="8821055" y="2035829"/>
                  <a:pt x="9047261" y="2119605"/>
                </a:cubicBezTo>
                <a:lnTo>
                  <a:pt x="9139239" y="2146279"/>
                </a:lnTo>
                <a:lnTo>
                  <a:pt x="9139239" y="2273778"/>
                </a:lnTo>
                <a:lnTo>
                  <a:pt x="9030179" y="2246972"/>
                </a:lnTo>
                <a:cubicBezTo>
                  <a:pt x="8735297" y="2149386"/>
                  <a:pt x="8514628" y="1897812"/>
                  <a:pt x="8470637" y="1591480"/>
                </a:cubicBezTo>
                <a:cubicBezTo>
                  <a:pt x="8470469" y="1591427"/>
                  <a:pt x="8470301" y="1591423"/>
                  <a:pt x="8470131" y="1591418"/>
                </a:cubicBezTo>
                <a:lnTo>
                  <a:pt x="8469593" y="1584794"/>
                </a:lnTo>
                <a:cubicBezTo>
                  <a:pt x="8464534" y="1554782"/>
                  <a:pt x="8462083" y="1524133"/>
                  <a:pt x="8462126" y="1493044"/>
                </a:cubicBezTo>
                <a:cubicBezTo>
                  <a:pt x="8460814" y="1487460"/>
                  <a:pt x="8460755" y="1481838"/>
                  <a:pt x="8460755" y="1476202"/>
                </a:cubicBezTo>
                <a:lnTo>
                  <a:pt x="8461349" y="1464852"/>
                </a:lnTo>
                <a:lnTo>
                  <a:pt x="8461847" y="1464884"/>
                </a:lnTo>
                <a:close/>
                <a:moveTo>
                  <a:pt x="8448085" y="1464394"/>
                </a:moveTo>
                <a:lnTo>
                  <a:pt x="8448111" y="1464884"/>
                </a:lnTo>
                <a:lnTo>
                  <a:pt x="8448609" y="1464852"/>
                </a:lnTo>
                <a:lnTo>
                  <a:pt x="8449203" y="1476202"/>
                </a:lnTo>
                <a:cubicBezTo>
                  <a:pt x="8449203" y="1481838"/>
                  <a:pt x="8449144" y="1487460"/>
                  <a:pt x="8447832" y="1493044"/>
                </a:cubicBezTo>
                <a:cubicBezTo>
                  <a:pt x="8447875" y="1524133"/>
                  <a:pt x="8445424" y="1554782"/>
                  <a:pt x="8440365" y="1584794"/>
                </a:cubicBezTo>
                <a:lnTo>
                  <a:pt x="8439827" y="1591418"/>
                </a:lnTo>
                <a:cubicBezTo>
                  <a:pt x="8439657" y="1591423"/>
                  <a:pt x="8439489" y="1591427"/>
                  <a:pt x="8439321" y="1591480"/>
                </a:cubicBezTo>
                <a:cubicBezTo>
                  <a:pt x="8389046" y="1941574"/>
                  <a:pt x="8108007" y="2220146"/>
                  <a:pt x="7749156" y="2279078"/>
                </a:cubicBezTo>
                <a:lnTo>
                  <a:pt x="7749040" y="2280217"/>
                </a:lnTo>
                <a:cubicBezTo>
                  <a:pt x="7743729" y="2281220"/>
                  <a:pt x="7738400" y="2282161"/>
                  <a:pt x="7732823" y="2281745"/>
                </a:cubicBezTo>
                <a:cubicBezTo>
                  <a:pt x="7701651" y="2287255"/>
                  <a:pt x="7669771" y="2290213"/>
                  <a:pt x="7637396" y="2290736"/>
                </a:cubicBezTo>
                <a:lnTo>
                  <a:pt x="7620278" y="2292349"/>
                </a:lnTo>
                <a:lnTo>
                  <a:pt x="7620252" y="2291858"/>
                </a:lnTo>
                <a:lnTo>
                  <a:pt x="7619753" y="2291891"/>
                </a:lnTo>
                <a:cubicBezTo>
                  <a:pt x="7619187" y="2288119"/>
                  <a:pt x="7619160" y="2284333"/>
                  <a:pt x="7619160" y="2280541"/>
                </a:cubicBezTo>
                <a:cubicBezTo>
                  <a:pt x="7619160" y="2274903"/>
                  <a:pt x="7619219" y="2269279"/>
                  <a:pt x="7620531" y="2263693"/>
                </a:cubicBezTo>
                <a:cubicBezTo>
                  <a:pt x="7620488" y="2232611"/>
                  <a:pt x="7622938" y="2201969"/>
                  <a:pt x="7627995" y="2171962"/>
                </a:cubicBezTo>
                <a:lnTo>
                  <a:pt x="7628535" y="2165325"/>
                </a:lnTo>
                <a:cubicBezTo>
                  <a:pt x="7628704" y="2165320"/>
                  <a:pt x="7628873" y="2165315"/>
                  <a:pt x="7629040" y="2165262"/>
                </a:cubicBezTo>
                <a:cubicBezTo>
                  <a:pt x="7679317" y="1815167"/>
                  <a:pt x="7960356" y="1536596"/>
                  <a:pt x="8319206" y="1477664"/>
                </a:cubicBezTo>
                <a:lnTo>
                  <a:pt x="8319323" y="1476525"/>
                </a:lnTo>
                <a:cubicBezTo>
                  <a:pt x="8324632" y="1475523"/>
                  <a:pt x="8329960" y="1474582"/>
                  <a:pt x="8335536" y="1474998"/>
                </a:cubicBezTo>
                <a:cubicBezTo>
                  <a:pt x="8366719" y="1469485"/>
                  <a:pt x="8398612" y="1466527"/>
                  <a:pt x="8430998" y="1466004"/>
                </a:cubicBezTo>
                <a:close/>
                <a:moveTo>
                  <a:pt x="6769722" y="1464394"/>
                </a:moveTo>
                <a:lnTo>
                  <a:pt x="6786810" y="1466004"/>
                </a:lnTo>
                <a:cubicBezTo>
                  <a:pt x="6819195" y="1466527"/>
                  <a:pt x="6851088" y="1469485"/>
                  <a:pt x="6882271" y="1474998"/>
                </a:cubicBezTo>
                <a:cubicBezTo>
                  <a:pt x="6887847" y="1474582"/>
                  <a:pt x="6893175" y="1475523"/>
                  <a:pt x="6898484" y="1476525"/>
                </a:cubicBezTo>
                <a:lnTo>
                  <a:pt x="6898601" y="1477664"/>
                </a:lnTo>
                <a:cubicBezTo>
                  <a:pt x="7257451" y="1536596"/>
                  <a:pt x="7538490" y="1815167"/>
                  <a:pt x="7588766" y="2165262"/>
                </a:cubicBezTo>
                <a:cubicBezTo>
                  <a:pt x="7588934" y="2165315"/>
                  <a:pt x="7589103" y="2165320"/>
                  <a:pt x="7589272" y="2165325"/>
                </a:cubicBezTo>
                <a:lnTo>
                  <a:pt x="7589812" y="2171962"/>
                </a:lnTo>
                <a:cubicBezTo>
                  <a:pt x="7594869" y="2201969"/>
                  <a:pt x="7597319" y="2232611"/>
                  <a:pt x="7597276" y="2263693"/>
                </a:cubicBezTo>
                <a:cubicBezTo>
                  <a:pt x="7598588" y="2269279"/>
                  <a:pt x="7598647" y="2274903"/>
                  <a:pt x="7598647" y="2280541"/>
                </a:cubicBezTo>
                <a:cubicBezTo>
                  <a:pt x="7598647" y="2284333"/>
                  <a:pt x="7598620" y="2288119"/>
                  <a:pt x="7598054" y="2291891"/>
                </a:cubicBezTo>
                <a:lnTo>
                  <a:pt x="7597555" y="2291858"/>
                </a:lnTo>
                <a:lnTo>
                  <a:pt x="7597529" y="2292349"/>
                </a:lnTo>
                <a:lnTo>
                  <a:pt x="7580411" y="2290736"/>
                </a:lnTo>
                <a:cubicBezTo>
                  <a:pt x="7548036" y="2290213"/>
                  <a:pt x="7516156" y="2287255"/>
                  <a:pt x="7484984" y="2281745"/>
                </a:cubicBezTo>
                <a:cubicBezTo>
                  <a:pt x="7479407" y="2282161"/>
                  <a:pt x="7474078" y="2281220"/>
                  <a:pt x="7468767" y="2280217"/>
                </a:cubicBezTo>
                <a:lnTo>
                  <a:pt x="7468651" y="2279078"/>
                </a:lnTo>
                <a:cubicBezTo>
                  <a:pt x="7109800" y="2220146"/>
                  <a:pt x="6828761" y="1941574"/>
                  <a:pt x="6778486" y="1591480"/>
                </a:cubicBezTo>
                <a:cubicBezTo>
                  <a:pt x="6778318" y="1591427"/>
                  <a:pt x="6778150" y="1591423"/>
                  <a:pt x="6777980" y="1591418"/>
                </a:cubicBezTo>
                <a:lnTo>
                  <a:pt x="6777442" y="1584794"/>
                </a:lnTo>
                <a:cubicBezTo>
                  <a:pt x="6772383" y="1554782"/>
                  <a:pt x="6769933" y="1524133"/>
                  <a:pt x="6769975" y="1493044"/>
                </a:cubicBezTo>
                <a:cubicBezTo>
                  <a:pt x="6768663" y="1487460"/>
                  <a:pt x="6768604" y="1481838"/>
                  <a:pt x="6768604" y="1476202"/>
                </a:cubicBezTo>
                <a:lnTo>
                  <a:pt x="6769198" y="1464852"/>
                </a:lnTo>
                <a:lnTo>
                  <a:pt x="6769696" y="1464884"/>
                </a:lnTo>
                <a:close/>
                <a:moveTo>
                  <a:pt x="6755934" y="1464394"/>
                </a:moveTo>
                <a:lnTo>
                  <a:pt x="6755960" y="1464884"/>
                </a:lnTo>
                <a:lnTo>
                  <a:pt x="6756458" y="1464852"/>
                </a:lnTo>
                <a:lnTo>
                  <a:pt x="6757052" y="1476202"/>
                </a:lnTo>
                <a:cubicBezTo>
                  <a:pt x="6757052" y="1481838"/>
                  <a:pt x="6756994" y="1487460"/>
                  <a:pt x="6755682" y="1493044"/>
                </a:cubicBezTo>
                <a:cubicBezTo>
                  <a:pt x="6755724" y="1524133"/>
                  <a:pt x="6753273" y="1554782"/>
                  <a:pt x="6748215" y="1584794"/>
                </a:cubicBezTo>
                <a:lnTo>
                  <a:pt x="6747676" y="1591418"/>
                </a:lnTo>
                <a:cubicBezTo>
                  <a:pt x="6747507" y="1591423"/>
                  <a:pt x="6747338" y="1591427"/>
                  <a:pt x="6747171" y="1591480"/>
                </a:cubicBezTo>
                <a:cubicBezTo>
                  <a:pt x="6696895" y="1941574"/>
                  <a:pt x="6415856" y="2220146"/>
                  <a:pt x="6057005" y="2279078"/>
                </a:cubicBezTo>
                <a:lnTo>
                  <a:pt x="6056889" y="2280217"/>
                </a:lnTo>
                <a:cubicBezTo>
                  <a:pt x="6051578" y="2281220"/>
                  <a:pt x="6046249" y="2282161"/>
                  <a:pt x="6040672" y="2281745"/>
                </a:cubicBezTo>
                <a:cubicBezTo>
                  <a:pt x="6009500" y="2287255"/>
                  <a:pt x="5977620" y="2290213"/>
                  <a:pt x="5945246" y="2290736"/>
                </a:cubicBezTo>
                <a:lnTo>
                  <a:pt x="5928127" y="2292349"/>
                </a:lnTo>
                <a:lnTo>
                  <a:pt x="5928101" y="2291858"/>
                </a:lnTo>
                <a:lnTo>
                  <a:pt x="5927602" y="2291891"/>
                </a:lnTo>
                <a:cubicBezTo>
                  <a:pt x="5927036" y="2288119"/>
                  <a:pt x="5927009" y="2284333"/>
                  <a:pt x="5927009" y="2280541"/>
                </a:cubicBezTo>
                <a:cubicBezTo>
                  <a:pt x="5927009" y="2274903"/>
                  <a:pt x="5927068" y="2269279"/>
                  <a:pt x="5928380" y="2263693"/>
                </a:cubicBezTo>
                <a:cubicBezTo>
                  <a:pt x="5928338" y="2232611"/>
                  <a:pt x="5930787" y="2201969"/>
                  <a:pt x="5935844" y="2171962"/>
                </a:cubicBezTo>
                <a:lnTo>
                  <a:pt x="5936384" y="2165325"/>
                </a:lnTo>
                <a:cubicBezTo>
                  <a:pt x="5936553" y="2165320"/>
                  <a:pt x="5936722" y="2165315"/>
                  <a:pt x="5936890" y="2165262"/>
                </a:cubicBezTo>
                <a:cubicBezTo>
                  <a:pt x="5987166" y="1815167"/>
                  <a:pt x="6268205" y="1536596"/>
                  <a:pt x="6627056" y="1477664"/>
                </a:cubicBezTo>
                <a:lnTo>
                  <a:pt x="6627173" y="1476525"/>
                </a:lnTo>
                <a:cubicBezTo>
                  <a:pt x="6632481" y="1475523"/>
                  <a:pt x="6637809" y="1474582"/>
                  <a:pt x="6643385" y="1474998"/>
                </a:cubicBezTo>
                <a:cubicBezTo>
                  <a:pt x="6674569" y="1469485"/>
                  <a:pt x="6706461" y="1466527"/>
                  <a:pt x="6738847" y="1466004"/>
                </a:cubicBezTo>
                <a:close/>
                <a:moveTo>
                  <a:pt x="5077571" y="1464394"/>
                </a:moveTo>
                <a:lnTo>
                  <a:pt x="5094659" y="1466004"/>
                </a:lnTo>
                <a:cubicBezTo>
                  <a:pt x="5127044" y="1466527"/>
                  <a:pt x="5158937" y="1469485"/>
                  <a:pt x="5190120" y="1474998"/>
                </a:cubicBezTo>
                <a:cubicBezTo>
                  <a:pt x="5195696" y="1474582"/>
                  <a:pt x="5201024" y="1475523"/>
                  <a:pt x="5206334" y="1476525"/>
                </a:cubicBezTo>
                <a:lnTo>
                  <a:pt x="5206450" y="1477664"/>
                </a:lnTo>
                <a:cubicBezTo>
                  <a:pt x="5565300" y="1536596"/>
                  <a:pt x="5846339" y="1815167"/>
                  <a:pt x="5896616" y="2165262"/>
                </a:cubicBezTo>
                <a:cubicBezTo>
                  <a:pt x="5896783" y="2165315"/>
                  <a:pt x="5896953" y="2165320"/>
                  <a:pt x="5897121" y="2165325"/>
                </a:cubicBezTo>
                <a:lnTo>
                  <a:pt x="5897662" y="2171962"/>
                </a:lnTo>
                <a:cubicBezTo>
                  <a:pt x="5902718" y="2201969"/>
                  <a:pt x="5905168" y="2232611"/>
                  <a:pt x="5905126" y="2263693"/>
                </a:cubicBezTo>
                <a:cubicBezTo>
                  <a:pt x="5906438" y="2269279"/>
                  <a:pt x="5906496" y="2274903"/>
                  <a:pt x="5906496" y="2280541"/>
                </a:cubicBezTo>
                <a:cubicBezTo>
                  <a:pt x="5906496" y="2284333"/>
                  <a:pt x="5906469" y="2288119"/>
                  <a:pt x="5905903" y="2291891"/>
                </a:cubicBezTo>
                <a:lnTo>
                  <a:pt x="5905404" y="2291858"/>
                </a:lnTo>
                <a:lnTo>
                  <a:pt x="5905378" y="2292349"/>
                </a:lnTo>
                <a:lnTo>
                  <a:pt x="5888260" y="2290736"/>
                </a:lnTo>
                <a:cubicBezTo>
                  <a:pt x="5855886" y="2290213"/>
                  <a:pt x="5824005" y="2287255"/>
                  <a:pt x="5792833" y="2281745"/>
                </a:cubicBezTo>
                <a:cubicBezTo>
                  <a:pt x="5787256" y="2282161"/>
                  <a:pt x="5781927" y="2281220"/>
                  <a:pt x="5776617" y="2280217"/>
                </a:cubicBezTo>
                <a:lnTo>
                  <a:pt x="5776501" y="2279078"/>
                </a:lnTo>
                <a:cubicBezTo>
                  <a:pt x="5417649" y="2220146"/>
                  <a:pt x="5136610" y="1941574"/>
                  <a:pt x="5086335" y="1591480"/>
                </a:cubicBezTo>
                <a:cubicBezTo>
                  <a:pt x="5086167" y="1591427"/>
                  <a:pt x="5085999" y="1591423"/>
                  <a:pt x="5085830" y="1591418"/>
                </a:cubicBezTo>
                <a:lnTo>
                  <a:pt x="5085291" y="1584794"/>
                </a:lnTo>
                <a:cubicBezTo>
                  <a:pt x="5080233" y="1554782"/>
                  <a:pt x="5077782" y="1524133"/>
                  <a:pt x="5077824" y="1493044"/>
                </a:cubicBezTo>
                <a:cubicBezTo>
                  <a:pt x="5076512" y="1487460"/>
                  <a:pt x="5076453" y="1481838"/>
                  <a:pt x="5076453" y="1476202"/>
                </a:cubicBezTo>
                <a:lnTo>
                  <a:pt x="5077047" y="1464852"/>
                </a:lnTo>
                <a:lnTo>
                  <a:pt x="5077545" y="1464884"/>
                </a:lnTo>
                <a:close/>
                <a:moveTo>
                  <a:pt x="5063783" y="1464394"/>
                </a:moveTo>
                <a:lnTo>
                  <a:pt x="5063809" y="1464884"/>
                </a:lnTo>
                <a:lnTo>
                  <a:pt x="5064307" y="1464852"/>
                </a:lnTo>
                <a:lnTo>
                  <a:pt x="5064902" y="1476202"/>
                </a:lnTo>
                <a:cubicBezTo>
                  <a:pt x="5064902" y="1481838"/>
                  <a:pt x="5064842" y="1487460"/>
                  <a:pt x="5063530" y="1493044"/>
                </a:cubicBezTo>
                <a:cubicBezTo>
                  <a:pt x="5063572" y="1524133"/>
                  <a:pt x="5061122" y="1554782"/>
                  <a:pt x="5056063" y="1584794"/>
                </a:cubicBezTo>
                <a:lnTo>
                  <a:pt x="5055525" y="1591418"/>
                </a:lnTo>
                <a:cubicBezTo>
                  <a:pt x="5055355" y="1591423"/>
                  <a:pt x="5055187" y="1591427"/>
                  <a:pt x="5055019" y="1591480"/>
                </a:cubicBezTo>
                <a:cubicBezTo>
                  <a:pt x="5004744" y="1941574"/>
                  <a:pt x="4723705" y="2220146"/>
                  <a:pt x="4364853" y="2279078"/>
                </a:cubicBezTo>
                <a:lnTo>
                  <a:pt x="4364737" y="2280217"/>
                </a:lnTo>
                <a:cubicBezTo>
                  <a:pt x="4359427" y="2281220"/>
                  <a:pt x="4354098" y="2282161"/>
                  <a:pt x="4348521" y="2281745"/>
                </a:cubicBezTo>
                <a:cubicBezTo>
                  <a:pt x="4317350" y="2287255"/>
                  <a:pt x="4285468" y="2290213"/>
                  <a:pt x="4253094" y="2290736"/>
                </a:cubicBezTo>
                <a:lnTo>
                  <a:pt x="4235976" y="2292349"/>
                </a:lnTo>
                <a:lnTo>
                  <a:pt x="4235950" y="2291858"/>
                </a:lnTo>
                <a:lnTo>
                  <a:pt x="4235451" y="2291891"/>
                </a:lnTo>
                <a:cubicBezTo>
                  <a:pt x="4234885" y="2288119"/>
                  <a:pt x="4234858" y="2284333"/>
                  <a:pt x="4234858" y="2280541"/>
                </a:cubicBezTo>
                <a:cubicBezTo>
                  <a:pt x="4234858" y="2274903"/>
                  <a:pt x="4234916" y="2269279"/>
                  <a:pt x="4236228" y="2263693"/>
                </a:cubicBezTo>
                <a:cubicBezTo>
                  <a:pt x="4236186" y="2232611"/>
                  <a:pt x="4238636" y="2201969"/>
                  <a:pt x="4243692" y="2171962"/>
                </a:cubicBezTo>
                <a:lnTo>
                  <a:pt x="4244233" y="2165325"/>
                </a:lnTo>
                <a:cubicBezTo>
                  <a:pt x="4244401" y="2165320"/>
                  <a:pt x="4244571" y="2165315"/>
                  <a:pt x="4244738" y="2165262"/>
                </a:cubicBezTo>
                <a:cubicBezTo>
                  <a:pt x="4295015" y="1815167"/>
                  <a:pt x="4576054" y="1536596"/>
                  <a:pt x="4934904" y="1477664"/>
                </a:cubicBezTo>
                <a:lnTo>
                  <a:pt x="4935021" y="1476525"/>
                </a:lnTo>
                <a:cubicBezTo>
                  <a:pt x="4940330" y="1475523"/>
                  <a:pt x="4945658" y="1474582"/>
                  <a:pt x="4951234" y="1474998"/>
                </a:cubicBezTo>
                <a:cubicBezTo>
                  <a:pt x="4982417" y="1469485"/>
                  <a:pt x="5014310" y="1466527"/>
                  <a:pt x="5046695" y="1466004"/>
                </a:cubicBezTo>
                <a:close/>
                <a:moveTo>
                  <a:pt x="3385420" y="1464394"/>
                </a:moveTo>
                <a:lnTo>
                  <a:pt x="3402507" y="1466004"/>
                </a:lnTo>
                <a:cubicBezTo>
                  <a:pt x="3434893" y="1466527"/>
                  <a:pt x="3466785" y="1469485"/>
                  <a:pt x="3497969" y="1474998"/>
                </a:cubicBezTo>
                <a:cubicBezTo>
                  <a:pt x="3503545" y="1474582"/>
                  <a:pt x="3508873" y="1475523"/>
                  <a:pt x="3514181" y="1476525"/>
                </a:cubicBezTo>
                <a:lnTo>
                  <a:pt x="3514298" y="1477664"/>
                </a:lnTo>
                <a:cubicBezTo>
                  <a:pt x="3873149" y="1536596"/>
                  <a:pt x="4154188" y="1815167"/>
                  <a:pt x="4204464" y="2165262"/>
                </a:cubicBezTo>
                <a:cubicBezTo>
                  <a:pt x="4204632" y="2165315"/>
                  <a:pt x="4204801" y="2165320"/>
                  <a:pt x="4204970" y="2165325"/>
                </a:cubicBezTo>
                <a:lnTo>
                  <a:pt x="4205510" y="2171962"/>
                </a:lnTo>
                <a:cubicBezTo>
                  <a:pt x="4210567" y="2201969"/>
                  <a:pt x="4213016" y="2232611"/>
                  <a:pt x="4212974" y="2263693"/>
                </a:cubicBezTo>
                <a:cubicBezTo>
                  <a:pt x="4214286" y="2269279"/>
                  <a:pt x="4214345" y="2274903"/>
                  <a:pt x="4214345" y="2280541"/>
                </a:cubicBezTo>
                <a:cubicBezTo>
                  <a:pt x="4214345" y="2284333"/>
                  <a:pt x="4214318" y="2288119"/>
                  <a:pt x="4213752" y="2291891"/>
                </a:cubicBezTo>
                <a:lnTo>
                  <a:pt x="4213253" y="2291858"/>
                </a:lnTo>
                <a:lnTo>
                  <a:pt x="4213227" y="2292349"/>
                </a:lnTo>
                <a:lnTo>
                  <a:pt x="4196108" y="2290736"/>
                </a:lnTo>
                <a:cubicBezTo>
                  <a:pt x="4163734" y="2290213"/>
                  <a:pt x="4131854" y="2287255"/>
                  <a:pt x="4100682" y="2281745"/>
                </a:cubicBezTo>
                <a:cubicBezTo>
                  <a:pt x="4095105" y="2282161"/>
                  <a:pt x="4089776" y="2281220"/>
                  <a:pt x="4084465" y="2280217"/>
                </a:cubicBezTo>
                <a:lnTo>
                  <a:pt x="4084349" y="2279078"/>
                </a:lnTo>
                <a:cubicBezTo>
                  <a:pt x="3725498" y="2220146"/>
                  <a:pt x="3444459" y="1941574"/>
                  <a:pt x="3394183" y="1591480"/>
                </a:cubicBezTo>
                <a:cubicBezTo>
                  <a:pt x="3394016" y="1591427"/>
                  <a:pt x="3393847" y="1591423"/>
                  <a:pt x="3393678" y="1591418"/>
                </a:cubicBezTo>
                <a:lnTo>
                  <a:pt x="3393139" y="1584794"/>
                </a:lnTo>
                <a:cubicBezTo>
                  <a:pt x="3388081" y="1554782"/>
                  <a:pt x="3385630" y="1524133"/>
                  <a:pt x="3385672" y="1493044"/>
                </a:cubicBezTo>
                <a:cubicBezTo>
                  <a:pt x="3384360" y="1487460"/>
                  <a:pt x="3384302" y="1481838"/>
                  <a:pt x="3384302" y="1476202"/>
                </a:cubicBezTo>
                <a:lnTo>
                  <a:pt x="3384896" y="1464852"/>
                </a:lnTo>
                <a:lnTo>
                  <a:pt x="3385394" y="1464884"/>
                </a:lnTo>
                <a:close/>
                <a:moveTo>
                  <a:pt x="3371632" y="1464394"/>
                </a:moveTo>
                <a:lnTo>
                  <a:pt x="3371658" y="1464884"/>
                </a:lnTo>
                <a:lnTo>
                  <a:pt x="3372156" y="1464852"/>
                </a:lnTo>
                <a:lnTo>
                  <a:pt x="3372750" y="1476202"/>
                </a:lnTo>
                <a:cubicBezTo>
                  <a:pt x="3372750" y="1481838"/>
                  <a:pt x="3372691" y="1487460"/>
                  <a:pt x="3371379" y="1493044"/>
                </a:cubicBezTo>
                <a:cubicBezTo>
                  <a:pt x="3371421" y="1524133"/>
                  <a:pt x="3368971" y="1554782"/>
                  <a:pt x="3363912" y="1584794"/>
                </a:cubicBezTo>
                <a:lnTo>
                  <a:pt x="3363374" y="1591418"/>
                </a:lnTo>
                <a:cubicBezTo>
                  <a:pt x="3363204" y="1591423"/>
                  <a:pt x="3363036" y="1591427"/>
                  <a:pt x="3362868" y="1591480"/>
                </a:cubicBezTo>
                <a:cubicBezTo>
                  <a:pt x="3312593" y="1941574"/>
                  <a:pt x="3031554" y="2220146"/>
                  <a:pt x="2672703" y="2279078"/>
                </a:cubicBezTo>
                <a:lnTo>
                  <a:pt x="2672586" y="2280217"/>
                </a:lnTo>
                <a:cubicBezTo>
                  <a:pt x="2667276" y="2281220"/>
                  <a:pt x="2661947" y="2282161"/>
                  <a:pt x="2656370" y="2281745"/>
                </a:cubicBezTo>
                <a:cubicBezTo>
                  <a:pt x="2625198" y="2287255"/>
                  <a:pt x="2593318" y="2290213"/>
                  <a:pt x="2560943" y="2290736"/>
                </a:cubicBezTo>
                <a:lnTo>
                  <a:pt x="2543825" y="2292349"/>
                </a:lnTo>
                <a:lnTo>
                  <a:pt x="2543799" y="2291858"/>
                </a:lnTo>
                <a:lnTo>
                  <a:pt x="2543300" y="2291891"/>
                </a:lnTo>
                <a:cubicBezTo>
                  <a:pt x="2542734" y="2288119"/>
                  <a:pt x="2542707" y="2284333"/>
                  <a:pt x="2542707" y="2280541"/>
                </a:cubicBezTo>
                <a:cubicBezTo>
                  <a:pt x="2542707" y="2274903"/>
                  <a:pt x="2542765" y="2269279"/>
                  <a:pt x="2544077" y="2263693"/>
                </a:cubicBezTo>
                <a:cubicBezTo>
                  <a:pt x="2544035" y="2232611"/>
                  <a:pt x="2546485" y="2201969"/>
                  <a:pt x="2551541" y="2171962"/>
                </a:cubicBezTo>
                <a:lnTo>
                  <a:pt x="2552082" y="2165325"/>
                </a:lnTo>
                <a:cubicBezTo>
                  <a:pt x="2552250" y="2165320"/>
                  <a:pt x="2552420" y="2165315"/>
                  <a:pt x="2552587" y="2165262"/>
                </a:cubicBezTo>
                <a:cubicBezTo>
                  <a:pt x="2602864" y="1815167"/>
                  <a:pt x="2883903" y="1536596"/>
                  <a:pt x="3242753" y="1477664"/>
                </a:cubicBezTo>
                <a:lnTo>
                  <a:pt x="3242870" y="1476525"/>
                </a:lnTo>
                <a:cubicBezTo>
                  <a:pt x="3248179" y="1475523"/>
                  <a:pt x="3253507" y="1474582"/>
                  <a:pt x="3259083" y="1474998"/>
                </a:cubicBezTo>
                <a:cubicBezTo>
                  <a:pt x="3290266" y="1469485"/>
                  <a:pt x="3322159" y="1466527"/>
                  <a:pt x="3354544" y="1466004"/>
                </a:cubicBezTo>
                <a:close/>
                <a:moveTo>
                  <a:pt x="1693269" y="1464394"/>
                </a:moveTo>
                <a:lnTo>
                  <a:pt x="1710356" y="1466004"/>
                </a:lnTo>
                <a:cubicBezTo>
                  <a:pt x="1742742" y="1466527"/>
                  <a:pt x="1774634" y="1469485"/>
                  <a:pt x="1805818" y="1474998"/>
                </a:cubicBezTo>
                <a:cubicBezTo>
                  <a:pt x="1811394" y="1474582"/>
                  <a:pt x="1816722" y="1475523"/>
                  <a:pt x="1822030" y="1476525"/>
                </a:cubicBezTo>
                <a:lnTo>
                  <a:pt x="1822148" y="1477664"/>
                </a:lnTo>
                <a:cubicBezTo>
                  <a:pt x="2180998" y="1536596"/>
                  <a:pt x="2462037" y="1815167"/>
                  <a:pt x="2512313" y="2165262"/>
                </a:cubicBezTo>
                <a:cubicBezTo>
                  <a:pt x="2512481" y="2165315"/>
                  <a:pt x="2512650" y="2165320"/>
                  <a:pt x="2512819" y="2165325"/>
                </a:cubicBezTo>
                <a:lnTo>
                  <a:pt x="2513359" y="2171962"/>
                </a:lnTo>
                <a:cubicBezTo>
                  <a:pt x="2518416" y="2201969"/>
                  <a:pt x="2520865" y="2232611"/>
                  <a:pt x="2520823" y="2263693"/>
                </a:cubicBezTo>
                <a:cubicBezTo>
                  <a:pt x="2522135" y="2269279"/>
                  <a:pt x="2522194" y="2274903"/>
                  <a:pt x="2522194" y="2280541"/>
                </a:cubicBezTo>
                <a:cubicBezTo>
                  <a:pt x="2522194" y="2284333"/>
                  <a:pt x="2522167" y="2288119"/>
                  <a:pt x="2521601" y="2291891"/>
                </a:cubicBezTo>
                <a:lnTo>
                  <a:pt x="2521102" y="2291858"/>
                </a:lnTo>
                <a:lnTo>
                  <a:pt x="2521076" y="2292349"/>
                </a:lnTo>
                <a:lnTo>
                  <a:pt x="2503957" y="2290736"/>
                </a:lnTo>
                <a:cubicBezTo>
                  <a:pt x="2471583" y="2290213"/>
                  <a:pt x="2439703" y="2287255"/>
                  <a:pt x="2408531" y="2281745"/>
                </a:cubicBezTo>
                <a:cubicBezTo>
                  <a:pt x="2402954" y="2282161"/>
                  <a:pt x="2397625" y="2281220"/>
                  <a:pt x="2392314" y="2280217"/>
                </a:cubicBezTo>
                <a:lnTo>
                  <a:pt x="2392198" y="2279078"/>
                </a:lnTo>
                <a:cubicBezTo>
                  <a:pt x="2033347" y="2220146"/>
                  <a:pt x="1752308" y="1941574"/>
                  <a:pt x="1702032" y="1591480"/>
                </a:cubicBezTo>
                <a:cubicBezTo>
                  <a:pt x="1701865" y="1591427"/>
                  <a:pt x="1701696" y="1591423"/>
                  <a:pt x="1701527" y="1591418"/>
                </a:cubicBezTo>
                <a:lnTo>
                  <a:pt x="1700989" y="1584794"/>
                </a:lnTo>
                <a:cubicBezTo>
                  <a:pt x="1695930" y="1554782"/>
                  <a:pt x="1693479" y="1524133"/>
                  <a:pt x="1693521" y="1493044"/>
                </a:cubicBezTo>
                <a:cubicBezTo>
                  <a:pt x="1692209" y="1487460"/>
                  <a:pt x="1692151" y="1481838"/>
                  <a:pt x="1692151" y="1476202"/>
                </a:cubicBezTo>
                <a:lnTo>
                  <a:pt x="1692745" y="1464852"/>
                </a:lnTo>
                <a:lnTo>
                  <a:pt x="1693243" y="1464884"/>
                </a:lnTo>
                <a:close/>
                <a:moveTo>
                  <a:pt x="1679481" y="1464394"/>
                </a:moveTo>
                <a:lnTo>
                  <a:pt x="1679507" y="1464884"/>
                </a:lnTo>
                <a:lnTo>
                  <a:pt x="1680005" y="1464852"/>
                </a:lnTo>
                <a:lnTo>
                  <a:pt x="1680599" y="1476202"/>
                </a:lnTo>
                <a:cubicBezTo>
                  <a:pt x="1680599" y="1481838"/>
                  <a:pt x="1680540" y="1487460"/>
                  <a:pt x="1679228" y="1493044"/>
                </a:cubicBezTo>
                <a:cubicBezTo>
                  <a:pt x="1679270" y="1524133"/>
                  <a:pt x="1676820" y="1554782"/>
                  <a:pt x="1671761" y="1584794"/>
                </a:cubicBezTo>
                <a:lnTo>
                  <a:pt x="1671223" y="1591418"/>
                </a:lnTo>
                <a:cubicBezTo>
                  <a:pt x="1671053" y="1591423"/>
                  <a:pt x="1670885" y="1591427"/>
                  <a:pt x="1670717" y="1591480"/>
                </a:cubicBezTo>
                <a:cubicBezTo>
                  <a:pt x="1620442" y="1941574"/>
                  <a:pt x="1339403" y="2220146"/>
                  <a:pt x="980552" y="2279078"/>
                </a:cubicBezTo>
                <a:lnTo>
                  <a:pt x="980435" y="2280217"/>
                </a:lnTo>
                <a:cubicBezTo>
                  <a:pt x="975125" y="2281220"/>
                  <a:pt x="969796" y="2282161"/>
                  <a:pt x="964219" y="2281745"/>
                </a:cubicBezTo>
                <a:cubicBezTo>
                  <a:pt x="933047" y="2287255"/>
                  <a:pt x="901167" y="2290213"/>
                  <a:pt x="868792" y="2290736"/>
                </a:cubicBezTo>
                <a:lnTo>
                  <a:pt x="851674" y="2292349"/>
                </a:lnTo>
                <a:lnTo>
                  <a:pt x="851648" y="2291858"/>
                </a:lnTo>
                <a:lnTo>
                  <a:pt x="851149" y="2291891"/>
                </a:lnTo>
                <a:cubicBezTo>
                  <a:pt x="850583" y="2288119"/>
                  <a:pt x="850556" y="2284333"/>
                  <a:pt x="850556" y="2280541"/>
                </a:cubicBezTo>
                <a:cubicBezTo>
                  <a:pt x="850556" y="2274903"/>
                  <a:pt x="850614" y="2269279"/>
                  <a:pt x="851926" y="2263693"/>
                </a:cubicBezTo>
                <a:cubicBezTo>
                  <a:pt x="851884" y="2232611"/>
                  <a:pt x="854334" y="2201969"/>
                  <a:pt x="859390" y="2171962"/>
                </a:cubicBezTo>
                <a:lnTo>
                  <a:pt x="859931" y="2165325"/>
                </a:lnTo>
                <a:cubicBezTo>
                  <a:pt x="860099" y="2165320"/>
                  <a:pt x="860269" y="2165315"/>
                  <a:pt x="860436" y="2165262"/>
                </a:cubicBezTo>
                <a:cubicBezTo>
                  <a:pt x="910713" y="1815167"/>
                  <a:pt x="1191752" y="1536596"/>
                  <a:pt x="1550602" y="1477664"/>
                </a:cubicBezTo>
                <a:lnTo>
                  <a:pt x="1550719" y="1476525"/>
                </a:lnTo>
                <a:cubicBezTo>
                  <a:pt x="1556028" y="1475523"/>
                  <a:pt x="1561356" y="1474582"/>
                  <a:pt x="1566932" y="1474998"/>
                </a:cubicBezTo>
                <a:cubicBezTo>
                  <a:pt x="1598115" y="1469485"/>
                  <a:pt x="1630008" y="1466527"/>
                  <a:pt x="1662393" y="1466004"/>
                </a:cubicBezTo>
                <a:close/>
                <a:moveTo>
                  <a:pt x="1118" y="1464394"/>
                </a:moveTo>
                <a:lnTo>
                  <a:pt x="18205" y="1466004"/>
                </a:lnTo>
                <a:cubicBezTo>
                  <a:pt x="50591" y="1466527"/>
                  <a:pt x="82483" y="1469485"/>
                  <a:pt x="113667" y="1474998"/>
                </a:cubicBezTo>
                <a:cubicBezTo>
                  <a:pt x="119243" y="1474582"/>
                  <a:pt x="124571" y="1475523"/>
                  <a:pt x="129879" y="1476525"/>
                </a:cubicBezTo>
                <a:lnTo>
                  <a:pt x="129997" y="1477664"/>
                </a:lnTo>
                <a:cubicBezTo>
                  <a:pt x="488847" y="1536596"/>
                  <a:pt x="769886" y="1815167"/>
                  <a:pt x="820162" y="2165262"/>
                </a:cubicBezTo>
                <a:cubicBezTo>
                  <a:pt x="820330" y="2165315"/>
                  <a:pt x="820499" y="2165320"/>
                  <a:pt x="820668" y="2165325"/>
                </a:cubicBezTo>
                <a:lnTo>
                  <a:pt x="821208" y="2171962"/>
                </a:lnTo>
                <a:cubicBezTo>
                  <a:pt x="826265" y="2201969"/>
                  <a:pt x="828714" y="2232611"/>
                  <a:pt x="828672" y="2263693"/>
                </a:cubicBezTo>
                <a:cubicBezTo>
                  <a:pt x="829984" y="2269279"/>
                  <a:pt x="830043" y="2274903"/>
                  <a:pt x="830043" y="2280541"/>
                </a:cubicBezTo>
                <a:cubicBezTo>
                  <a:pt x="830043" y="2284333"/>
                  <a:pt x="830016" y="2288119"/>
                  <a:pt x="829450" y="2291891"/>
                </a:cubicBezTo>
                <a:lnTo>
                  <a:pt x="828951" y="2291858"/>
                </a:lnTo>
                <a:lnTo>
                  <a:pt x="828925" y="2292349"/>
                </a:lnTo>
                <a:lnTo>
                  <a:pt x="811806" y="2290736"/>
                </a:lnTo>
                <a:cubicBezTo>
                  <a:pt x="779432" y="2290213"/>
                  <a:pt x="747552" y="2287255"/>
                  <a:pt x="716380" y="2281745"/>
                </a:cubicBezTo>
                <a:cubicBezTo>
                  <a:pt x="710803" y="2282161"/>
                  <a:pt x="705474" y="2281220"/>
                  <a:pt x="700163" y="2280217"/>
                </a:cubicBezTo>
                <a:lnTo>
                  <a:pt x="700047" y="2279078"/>
                </a:lnTo>
                <a:cubicBezTo>
                  <a:pt x="341196" y="2220146"/>
                  <a:pt x="60157" y="1941574"/>
                  <a:pt x="9881" y="1591480"/>
                </a:cubicBezTo>
                <a:cubicBezTo>
                  <a:pt x="9714" y="1591427"/>
                  <a:pt x="9545" y="1591423"/>
                  <a:pt x="9376" y="1591418"/>
                </a:cubicBezTo>
                <a:lnTo>
                  <a:pt x="8837" y="1584794"/>
                </a:lnTo>
                <a:cubicBezTo>
                  <a:pt x="3779" y="1554782"/>
                  <a:pt x="1328" y="1524133"/>
                  <a:pt x="1370" y="1493044"/>
                </a:cubicBezTo>
                <a:cubicBezTo>
                  <a:pt x="58" y="1487460"/>
                  <a:pt x="0" y="1481838"/>
                  <a:pt x="0" y="1476202"/>
                </a:cubicBezTo>
                <a:lnTo>
                  <a:pt x="594" y="1464852"/>
                </a:lnTo>
                <a:lnTo>
                  <a:pt x="1092" y="1464884"/>
                </a:lnTo>
                <a:close/>
                <a:moveTo>
                  <a:pt x="7762529" y="750600"/>
                </a:moveTo>
                <a:cubicBezTo>
                  <a:pt x="7815805" y="1021506"/>
                  <a:pt x="8030648" y="1236303"/>
                  <a:pt x="8305838" y="1295446"/>
                </a:cubicBezTo>
                <a:cubicBezTo>
                  <a:pt x="8252563" y="1024540"/>
                  <a:pt x="8037719" y="809743"/>
                  <a:pt x="7762529" y="750600"/>
                </a:cubicBezTo>
                <a:close/>
                <a:moveTo>
                  <a:pt x="7455280" y="750600"/>
                </a:moveTo>
                <a:cubicBezTo>
                  <a:pt x="7180090" y="809743"/>
                  <a:pt x="6965246" y="1024540"/>
                  <a:pt x="6911971" y="1295446"/>
                </a:cubicBezTo>
                <a:cubicBezTo>
                  <a:pt x="7187161" y="1236303"/>
                  <a:pt x="7402004" y="1021506"/>
                  <a:pt x="7455280" y="750600"/>
                </a:cubicBezTo>
                <a:close/>
                <a:moveTo>
                  <a:pt x="6070378" y="750600"/>
                </a:moveTo>
                <a:cubicBezTo>
                  <a:pt x="6123654" y="1021506"/>
                  <a:pt x="6338497" y="1236303"/>
                  <a:pt x="6613687" y="1295446"/>
                </a:cubicBezTo>
                <a:cubicBezTo>
                  <a:pt x="6560412" y="1024540"/>
                  <a:pt x="6345568" y="809743"/>
                  <a:pt x="6070378" y="750600"/>
                </a:cubicBezTo>
                <a:close/>
                <a:moveTo>
                  <a:pt x="5763129" y="750600"/>
                </a:moveTo>
                <a:cubicBezTo>
                  <a:pt x="5487939" y="809743"/>
                  <a:pt x="5273095" y="1024540"/>
                  <a:pt x="5219820" y="1295446"/>
                </a:cubicBezTo>
                <a:cubicBezTo>
                  <a:pt x="5495010" y="1236303"/>
                  <a:pt x="5709853" y="1021506"/>
                  <a:pt x="5763129" y="750600"/>
                </a:cubicBezTo>
                <a:close/>
                <a:moveTo>
                  <a:pt x="4378227" y="750600"/>
                </a:moveTo>
                <a:cubicBezTo>
                  <a:pt x="4431503" y="1021506"/>
                  <a:pt x="4646346" y="1236303"/>
                  <a:pt x="4921536" y="1295446"/>
                </a:cubicBezTo>
                <a:cubicBezTo>
                  <a:pt x="4868261" y="1024540"/>
                  <a:pt x="4653417" y="809743"/>
                  <a:pt x="4378227" y="750600"/>
                </a:cubicBezTo>
                <a:close/>
                <a:moveTo>
                  <a:pt x="4070978" y="750600"/>
                </a:moveTo>
                <a:cubicBezTo>
                  <a:pt x="3795788" y="809743"/>
                  <a:pt x="3580944" y="1024540"/>
                  <a:pt x="3527669" y="1295446"/>
                </a:cubicBezTo>
                <a:cubicBezTo>
                  <a:pt x="3802859" y="1236303"/>
                  <a:pt x="4017702" y="1021506"/>
                  <a:pt x="4070978" y="750600"/>
                </a:cubicBezTo>
                <a:close/>
                <a:moveTo>
                  <a:pt x="2686076" y="750600"/>
                </a:moveTo>
                <a:cubicBezTo>
                  <a:pt x="2739352" y="1021506"/>
                  <a:pt x="2954195" y="1236303"/>
                  <a:pt x="3229385" y="1295446"/>
                </a:cubicBezTo>
                <a:cubicBezTo>
                  <a:pt x="3176110" y="1024540"/>
                  <a:pt x="2961266" y="809743"/>
                  <a:pt x="2686076" y="750600"/>
                </a:cubicBezTo>
                <a:close/>
                <a:moveTo>
                  <a:pt x="2378827" y="750600"/>
                </a:moveTo>
                <a:cubicBezTo>
                  <a:pt x="2103637" y="809743"/>
                  <a:pt x="1888793" y="1024540"/>
                  <a:pt x="1835518" y="1295446"/>
                </a:cubicBezTo>
                <a:cubicBezTo>
                  <a:pt x="2110708" y="1236303"/>
                  <a:pt x="2325551" y="1021506"/>
                  <a:pt x="2378827" y="750600"/>
                </a:cubicBezTo>
                <a:close/>
                <a:moveTo>
                  <a:pt x="993925" y="750600"/>
                </a:moveTo>
                <a:cubicBezTo>
                  <a:pt x="1047201" y="1021506"/>
                  <a:pt x="1262044" y="1236303"/>
                  <a:pt x="1537234" y="1295446"/>
                </a:cubicBezTo>
                <a:cubicBezTo>
                  <a:pt x="1483959" y="1024540"/>
                  <a:pt x="1269115" y="809743"/>
                  <a:pt x="993925" y="750600"/>
                </a:cubicBezTo>
                <a:close/>
                <a:moveTo>
                  <a:pt x="686676" y="750600"/>
                </a:moveTo>
                <a:cubicBezTo>
                  <a:pt x="411486" y="809743"/>
                  <a:pt x="196642" y="1024540"/>
                  <a:pt x="143367" y="1295446"/>
                </a:cubicBezTo>
                <a:cubicBezTo>
                  <a:pt x="418557" y="1236303"/>
                  <a:pt x="633400" y="1021506"/>
                  <a:pt x="686676" y="750600"/>
                </a:cubicBezTo>
                <a:close/>
                <a:moveTo>
                  <a:pt x="9139239" y="624486"/>
                </a:moveTo>
                <a:lnTo>
                  <a:pt x="9139239" y="752995"/>
                </a:lnTo>
                <a:lnTo>
                  <a:pt x="9047261" y="779881"/>
                </a:lnTo>
                <a:cubicBezTo>
                  <a:pt x="8821055" y="864319"/>
                  <a:pt x="8650738" y="1058403"/>
                  <a:pt x="8604122" y="1295446"/>
                </a:cubicBezTo>
                <a:cubicBezTo>
                  <a:pt x="8844913" y="1243696"/>
                  <a:pt x="9039501" y="1072773"/>
                  <a:pt x="9120077" y="849365"/>
                </a:cubicBezTo>
                <a:lnTo>
                  <a:pt x="9139239" y="780178"/>
                </a:lnTo>
                <a:lnTo>
                  <a:pt x="9139239" y="1085737"/>
                </a:lnTo>
                <a:lnTo>
                  <a:pt x="9135069" y="1092549"/>
                </a:lnTo>
                <a:cubicBezTo>
                  <a:pt x="9008919" y="1266178"/>
                  <a:pt x="8815033" y="1389778"/>
                  <a:pt x="8590751" y="1426902"/>
                </a:cubicBezTo>
                <a:lnTo>
                  <a:pt x="8590635" y="1428050"/>
                </a:lnTo>
                <a:cubicBezTo>
                  <a:pt x="8585324" y="1429061"/>
                  <a:pt x="8579995" y="1430009"/>
                  <a:pt x="8574418" y="1429590"/>
                </a:cubicBezTo>
                <a:cubicBezTo>
                  <a:pt x="8543246" y="1435144"/>
                  <a:pt x="8511366" y="1438125"/>
                  <a:pt x="8478991" y="1438652"/>
                </a:cubicBezTo>
                <a:lnTo>
                  <a:pt x="8461873" y="1440278"/>
                </a:lnTo>
                <a:lnTo>
                  <a:pt x="8461847" y="1439783"/>
                </a:lnTo>
                <a:lnTo>
                  <a:pt x="8461348" y="1439816"/>
                </a:lnTo>
                <a:cubicBezTo>
                  <a:pt x="8460782" y="1436014"/>
                  <a:pt x="8460755" y="1432198"/>
                  <a:pt x="8460755" y="1428376"/>
                </a:cubicBezTo>
                <a:cubicBezTo>
                  <a:pt x="8460755" y="1422694"/>
                  <a:pt x="8460814" y="1417025"/>
                  <a:pt x="8462126" y="1411395"/>
                </a:cubicBezTo>
                <a:cubicBezTo>
                  <a:pt x="8462083" y="1380067"/>
                  <a:pt x="8464533" y="1349182"/>
                  <a:pt x="8469590" y="1318938"/>
                </a:cubicBezTo>
                <a:lnTo>
                  <a:pt x="8470130" y="1312248"/>
                </a:lnTo>
                <a:cubicBezTo>
                  <a:pt x="8470299" y="1312243"/>
                  <a:pt x="8470468" y="1312238"/>
                  <a:pt x="8470636" y="1312185"/>
                </a:cubicBezTo>
                <a:cubicBezTo>
                  <a:pt x="8514628" y="1003427"/>
                  <a:pt x="8735297" y="749863"/>
                  <a:pt x="9030178" y="651504"/>
                </a:cubicBezTo>
                <a:close/>
                <a:moveTo>
                  <a:pt x="7620280" y="605769"/>
                </a:moveTo>
                <a:lnTo>
                  <a:pt x="7637367" y="607392"/>
                </a:lnTo>
                <a:cubicBezTo>
                  <a:pt x="7669753" y="607919"/>
                  <a:pt x="7701646" y="610900"/>
                  <a:pt x="7732829" y="616457"/>
                </a:cubicBezTo>
                <a:cubicBezTo>
                  <a:pt x="7738405" y="616038"/>
                  <a:pt x="7743733" y="616986"/>
                  <a:pt x="7749042" y="617996"/>
                </a:cubicBezTo>
                <a:lnTo>
                  <a:pt x="7749159" y="619144"/>
                </a:lnTo>
                <a:cubicBezTo>
                  <a:pt x="8108009" y="678542"/>
                  <a:pt x="8389048" y="959319"/>
                  <a:pt x="8439324" y="1312185"/>
                </a:cubicBezTo>
                <a:cubicBezTo>
                  <a:pt x="8439492" y="1312238"/>
                  <a:pt x="8439661" y="1312243"/>
                  <a:pt x="8439830" y="1312248"/>
                </a:cubicBezTo>
                <a:lnTo>
                  <a:pt x="8440370" y="1318938"/>
                </a:lnTo>
                <a:cubicBezTo>
                  <a:pt x="8445427" y="1349182"/>
                  <a:pt x="8447877" y="1380067"/>
                  <a:pt x="8447834" y="1411395"/>
                </a:cubicBezTo>
                <a:cubicBezTo>
                  <a:pt x="8449146" y="1417025"/>
                  <a:pt x="8449205" y="1422694"/>
                  <a:pt x="8449205" y="1428376"/>
                </a:cubicBezTo>
                <a:cubicBezTo>
                  <a:pt x="8449205" y="1432198"/>
                  <a:pt x="8449178" y="1436014"/>
                  <a:pt x="8448612" y="1439816"/>
                </a:cubicBezTo>
                <a:lnTo>
                  <a:pt x="8448113" y="1439783"/>
                </a:lnTo>
                <a:lnTo>
                  <a:pt x="8448087" y="1440278"/>
                </a:lnTo>
                <a:lnTo>
                  <a:pt x="8430969" y="1438652"/>
                </a:lnTo>
                <a:cubicBezTo>
                  <a:pt x="8398594" y="1438125"/>
                  <a:pt x="8366714" y="1435144"/>
                  <a:pt x="8335542" y="1429590"/>
                </a:cubicBezTo>
                <a:cubicBezTo>
                  <a:pt x="8329965" y="1430009"/>
                  <a:pt x="8324636" y="1429061"/>
                  <a:pt x="8319325" y="1428050"/>
                </a:cubicBezTo>
                <a:lnTo>
                  <a:pt x="8319209" y="1426902"/>
                </a:lnTo>
                <a:cubicBezTo>
                  <a:pt x="7960358" y="1367503"/>
                  <a:pt x="7679319" y="1086726"/>
                  <a:pt x="7629044" y="733861"/>
                </a:cubicBezTo>
                <a:cubicBezTo>
                  <a:pt x="7628876" y="733808"/>
                  <a:pt x="7628708" y="733803"/>
                  <a:pt x="7628538" y="733798"/>
                </a:cubicBezTo>
                <a:lnTo>
                  <a:pt x="7628000" y="727122"/>
                </a:lnTo>
                <a:cubicBezTo>
                  <a:pt x="7622941" y="696872"/>
                  <a:pt x="7620490" y="665981"/>
                  <a:pt x="7620533" y="634646"/>
                </a:cubicBezTo>
                <a:cubicBezTo>
                  <a:pt x="7619221" y="629018"/>
                  <a:pt x="7619162" y="623351"/>
                  <a:pt x="7619162" y="617670"/>
                </a:cubicBezTo>
                <a:lnTo>
                  <a:pt x="7619756" y="606230"/>
                </a:lnTo>
                <a:lnTo>
                  <a:pt x="7620254" y="606263"/>
                </a:lnTo>
                <a:close/>
                <a:moveTo>
                  <a:pt x="7597529" y="605769"/>
                </a:moveTo>
                <a:lnTo>
                  <a:pt x="7597555" y="606263"/>
                </a:lnTo>
                <a:lnTo>
                  <a:pt x="7598053" y="606230"/>
                </a:lnTo>
                <a:lnTo>
                  <a:pt x="7598647" y="617670"/>
                </a:lnTo>
                <a:cubicBezTo>
                  <a:pt x="7598647" y="623351"/>
                  <a:pt x="7598588" y="629018"/>
                  <a:pt x="7597276" y="634646"/>
                </a:cubicBezTo>
                <a:cubicBezTo>
                  <a:pt x="7597319" y="665981"/>
                  <a:pt x="7594868" y="696872"/>
                  <a:pt x="7589809" y="727122"/>
                </a:cubicBezTo>
                <a:lnTo>
                  <a:pt x="7589271" y="733798"/>
                </a:lnTo>
                <a:cubicBezTo>
                  <a:pt x="7589101" y="733803"/>
                  <a:pt x="7588933" y="733808"/>
                  <a:pt x="7588765" y="733861"/>
                </a:cubicBezTo>
                <a:cubicBezTo>
                  <a:pt x="7538490" y="1086726"/>
                  <a:pt x="7257451" y="1367503"/>
                  <a:pt x="6898600" y="1426902"/>
                </a:cubicBezTo>
                <a:lnTo>
                  <a:pt x="6898484" y="1428050"/>
                </a:lnTo>
                <a:cubicBezTo>
                  <a:pt x="6893173" y="1429061"/>
                  <a:pt x="6887844" y="1430009"/>
                  <a:pt x="6882267" y="1429590"/>
                </a:cubicBezTo>
                <a:cubicBezTo>
                  <a:pt x="6851095" y="1435144"/>
                  <a:pt x="6819215" y="1438125"/>
                  <a:pt x="6786841" y="1438652"/>
                </a:cubicBezTo>
                <a:lnTo>
                  <a:pt x="6769722" y="1440278"/>
                </a:lnTo>
                <a:lnTo>
                  <a:pt x="6769696" y="1439783"/>
                </a:lnTo>
                <a:lnTo>
                  <a:pt x="6769197" y="1439816"/>
                </a:lnTo>
                <a:cubicBezTo>
                  <a:pt x="6768631" y="1436014"/>
                  <a:pt x="6768604" y="1432198"/>
                  <a:pt x="6768604" y="1428376"/>
                </a:cubicBezTo>
                <a:cubicBezTo>
                  <a:pt x="6768604" y="1422694"/>
                  <a:pt x="6768663" y="1417025"/>
                  <a:pt x="6769975" y="1411395"/>
                </a:cubicBezTo>
                <a:cubicBezTo>
                  <a:pt x="6769933" y="1380067"/>
                  <a:pt x="6772382" y="1349182"/>
                  <a:pt x="6777439" y="1318938"/>
                </a:cubicBezTo>
                <a:lnTo>
                  <a:pt x="6777979" y="1312248"/>
                </a:lnTo>
                <a:cubicBezTo>
                  <a:pt x="6778148" y="1312243"/>
                  <a:pt x="6778317" y="1312238"/>
                  <a:pt x="6778485" y="1312185"/>
                </a:cubicBezTo>
                <a:cubicBezTo>
                  <a:pt x="6828761" y="959319"/>
                  <a:pt x="7109800" y="678542"/>
                  <a:pt x="7468650" y="619144"/>
                </a:cubicBezTo>
                <a:lnTo>
                  <a:pt x="7468767" y="617996"/>
                </a:lnTo>
                <a:cubicBezTo>
                  <a:pt x="7474076" y="616986"/>
                  <a:pt x="7479404" y="616038"/>
                  <a:pt x="7484980" y="616457"/>
                </a:cubicBezTo>
                <a:cubicBezTo>
                  <a:pt x="7516163" y="610900"/>
                  <a:pt x="7548056" y="607919"/>
                  <a:pt x="7580442" y="607392"/>
                </a:cubicBezTo>
                <a:close/>
                <a:moveTo>
                  <a:pt x="5928129" y="605769"/>
                </a:moveTo>
                <a:lnTo>
                  <a:pt x="5945217" y="607392"/>
                </a:lnTo>
                <a:cubicBezTo>
                  <a:pt x="5977602" y="607919"/>
                  <a:pt x="6009495" y="610900"/>
                  <a:pt x="6040678" y="616457"/>
                </a:cubicBezTo>
                <a:cubicBezTo>
                  <a:pt x="6046254" y="616038"/>
                  <a:pt x="6051582" y="616986"/>
                  <a:pt x="6056891" y="617996"/>
                </a:cubicBezTo>
                <a:lnTo>
                  <a:pt x="6057008" y="619144"/>
                </a:lnTo>
                <a:cubicBezTo>
                  <a:pt x="6415858" y="678542"/>
                  <a:pt x="6696897" y="959319"/>
                  <a:pt x="6747174" y="1312185"/>
                </a:cubicBezTo>
                <a:cubicBezTo>
                  <a:pt x="6747341" y="1312238"/>
                  <a:pt x="6747511" y="1312243"/>
                  <a:pt x="6747679" y="1312248"/>
                </a:cubicBezTo>
                <a:lnTo>
                  <a:pt x="6748220" y="1318938"/>
                </a:lnTo>
                <a:cubicBezTo>
                  <a:pt x="6753276" y="1349182"/>
                  <a:pt x="6755726" y="1380067"/>
                  <a:pt x="6755684" y="1411395"/>
                </a:cubicBezTo>
                <a:cubicBezTo>
                  <a:pt x="6756996" y="1417025"/>
                  <a:pt x="6757054" y="1422694"/>
                  <a:pt x="6757054" y="1428376"/>
                </a:cubicBezTo>
                <a:cubicBezTo>
                  <a:pt x="6757054" y="1432198"/>
                  <a:pt x="6757027" y="1436014"/>
                  <a:pt x="6756461" y="1439816"/>
                </a:cubicBezTo>
                <a:lnTo>
                  <a:pt x="6755962" y="1439783"/>
                </a:lnTo>
                <a:lnTo>
                  <a:pt x="6755936" y="1440278"/>
                </a:lnTo>
                <a:lnTo>
                  <a:pt x="6738818" y="1438652"/>
                </a:lnTo>
                <a:cubicBezTo>
                  <a:pt x="6706444" y="1438125"/>
                  <a:pt x="6674563" y="1435144"/>
                  <a:pt x="6643391" y="1429590"/>
                </a:cubicBezTo>
                <a:cubicBezTo>
                  <a:pt x="6637814" y="1430009"/>
                  <a:pt x="6632485" y="1429061"/>
                  <a:pt x="6627175" y="1428050"/>
                </a:cubicBezTo>
                <a:lnTo>
                  <a:pt x="6627059" y="1426902"/>
                </a:lnTo>
                <a:cubicBezTo>
                  <a:pt x="6268207" y="1367503"/>
                  <a:pt x="5987168" y="1086726"/>
                  <a:pt x="5936893" y="733861"/>
                </a:cubicBezTo>
                <a:cubicBezTo>
                  <a:pt x="5936725" y="733808"/>
                  <a:pt x="5936557" y="733803"/>
                  <a:pt x="5936387" y="733798"/>
                </a:cubicBezTo>
                <a:lnTo>
                  <a:pt x="5935849" y="727122"/>
                </a:lnTo>
                <a:cubicBezTo>
                  <a:pt x="5930790" y="696872"/>
                  <a:pt x="5928340" y="665981"/>
                  <a:pt x="5928382" y="634646"/>
                </a:cubicBezTo>
                <a:cubicBezTo>
                  <a:pt x="5927070" y="629018"/>
                  <a:pt x="5927011" y="623351"/>
                  <a:pt x="5927011" y="617670"/>
                </a:cubicBezTo>
                <a:lnTo>
                  <a:pt x="5927605" y="606230"/>
                </a:lnTo>
                <a:lnTo>
                  <a:pt x="5928103" y="606263"/>
                </a:lnTo>
                <a:close/>
                <a:moveTo>
                  <a:pt x="5905378" y="605769"/>
                </a:moveTo>
                <a:lnTo>
                  <a:pt x="5905404" y="606263"/>
                </a:lnTo>
                <a:lnTo>
                  <a:pt x="5905902" y="606230"/>
                </a:lnTo>
                <a:lnTo>
                  <a:pt x="5906496" y="617670"/>
                </a:lnTo>
                <a:cubicBezTo>
                  <a:pt x="5906496" y="623351"/>
                  <a:pt x="5906438" y="629018"/>
                  <a:pt x="5905126" y="634646"/>
                </a:cubicBezTo>
                <a:cubicBezTo>
                  <a:pt x="5905168" y="665981"/>
                  <a:pt x="5902717" y="696872"/>
                  <a:pt x="5897659" y="727122"/>
                </a:cubicBezTo>
                <a:lnTo>
                  <a:pt x="5897120" y="733798"/>
                </a:lnTo>
                <a:cubicBezTo>
                  <a:pt x="5896951" y="733803"/>
                  <a:pt x="5896782" y="733808"/>
                  <a:pt x="5896615" y="733861"/>
                </a:cubicBezTo>
                <a:cubicBezTo>
                  <a:pt x="5846339" y="1086726"/>
                  <a:pt x="5565300" y="1367503"/>
                  <a:pt x="5206449" y="1426902"/>
                </a:cubicBezTo>
                <a:lnTo>
                  <a:pt x="5206334" y="1428050"/>
                </a:lnTo>
                <a:cubicBezTo>
                  <a:pt x="5201022" y="1429061"/>
                  <a:pt x="5195693" y="1430009"/>
                  <a:pt x="5190116" y="1429590"/>
                </a:cubicBezTo>
                <a:cubicBezTo>
                  <a:pt x="5158944" y="1435144"/>
                  <a:pt x="5127065" y="1438125"/>
                  <a:pt x="5094690" y="1438652"/>
                </a:cubicBezTo>
                <a:lnTo>
                  <a:pt x="5077571" y="1440278"/>
                </a:lnTo>
                <a:lnTo>
                  <a:pt x="5077545" y="1439783"/>
                </a:lnTo>
                <a:lnTo>
                  <a:pt x="5077046" y="1439816"/>
                </a:lnTo>
                <a:cubicBezTo>
                  <a:pt x="5076480" y="1436014"/>
                  <a:pt x="5076453" y="1432198"/>
                  <a:pt x="5076453" y="1428376"/>
                </a:cubicBezTo>
                <a:cubicBezTo>
                  <a:pt x="5076453" y="1422694"/>
                  <a:pt x="5076512" y="1417025"/>
                  <a:pt x="5077824" y="1411395"/>
                </a:cubicBezTo>
                <a:cubicBezTo>
                  <a:pt x="5077782" y="1380067"/>
                  <a:pt x="5080231" y="1349182"/>
                  <a:pt x="5085288" y="1318938"/>
                </a:cubicBezTo>
                <a:lnTo>
                  <a:pt x="5085828" y="1312248"/>
                </a:lnTo>
                <a:cubicBezTo>
                  <a:pt x="5085997" y="1312243"/>
                  <a:pt x="5086166" y="1312238"/>
                  <a:pt x="5086334" y="1312185"/>
                </a:cubicBezTo>
                <a:cubicBezTo>
                  <a:pt x="5136610" y="959319"/>
                  <a:pt x="5417649" y="678542"/>
                  <a:pt x="5776501" y="619144"/>
                </a:cubicBezTo>
                <a:lnTo>
                  <a:pt x="5776617" y="617996"/>
                </a:lnTo>
                <a:cubicBezTo>
                  <a:pt x="5781926" y="616986"/>
                  <a:pt x="5787253" y="616038"/>
                  <a:pt x="5792829" y="616457"/>
                </a:cubicBezTo>
                <a:cubicBezTo>
                  <a:pt x="5824013" y="610900"/>
                  <a:pt x="5855905" y="607919"/>
                  <a:pt x="5888291" y="607392"/>
                </a:cubicBezTo>
                <a:close/>
                <a:moveTo>
                  <a:pt x="4235979" y="605769"/>
                </a:moveTo>
                <a:lnTo>
                  <a:pt x="4253065" y="607392"/>
                </a:lnTo>
                <a:cubicBezTo>
                  <a:pt x="4285451" y="607919"/>
                  <a:pt x="4317343" y="610900"/>
                  <a:pt x="4348528" y="616457"/>
                </a:cubicBezTo>
                <a:cubicBezTo>
                  <a:pt x="4354104" y="616038"/>
                  <a:pt x="4359431" y="616986"/>
                  <a:pt x="4364739" y="617996"/>
                </a:cubicBezTo>
                <a:lnTo>
                  <a:pt x="4364856" y="619144"/>
                </a:lnTo>
                <a:cubicBezTo>
                  <a:pt x="4723707" y="678542"/>
                  <a:pt x="5004746" y="959319"/>
                  <a:pt x="5055022" y="1312185"/>
                </a:cubicBezTo>
                <a:cubicBezTo>
                  <a:pt x="5055190" y="1312238"/>
                  <a:pt x="5055359" y="1312243"/>
                  <a:pt x="5055528" y="1312248"/>
                </a:cubicBezTo>
                <a:lnTo>
                  <a:pt x="5056068" y="1318938"/>
                </a:lnTo>
                <a:cubicBezTo>
                  <a:pt x="5061125" y="1349182"/>
                  <a:pt x="5063574" y="1380067"/>
                  <a:pt x="5063532" y="1411395"/>
                </a:cubicBezTo>
                <a:cubicBezTo>
                  <a:pt x="5064844" y="1417025"/>
                  <a:pt x="5064903" y="1422694"/>
                  <a:pt x="5064903" y="1428376"/>
                </a:cubicBezTo>
                <a:cubicBezTo>
                  <a:pt x="5064903" y="1432198"/>
                  <a:pt x="5064876" y="1436014"/>
                  <a:pt x="5064310" y="1439816"/>
                </a:cubicBezTo>
                <a:lnTo>
                  <a:pt x="5063811" y="1439783"/>
                </a:lnTo>
                <a:lnTo>
                  <a:pt x="5063785" y="1440278"/>
                </a:lnTo>
                <a:lnTo>
                  <a:pt x="5046666" y="1438652"/>
                </a:lnTo>
                <a:cubicBezTo>
                  <a:pt x="5014292" y="1438125"/>
                  <a:pt x="4982412" y="1435144"/>
                  <a:pt x="4951241" y="1429590"/>
                </a:cubicBezTo>
                <a:cubicBezTo>
                  <a:pt x="4945663" y="1430009"/>
                  <a:pt x="4940334" y="1429061"/>
                  <a:pt x="4935023" y="1428050"/>
                </a:cubicBezTo>
                <a:lnTo>
                  <a:pt x="4934907" y="1426902"/>
                </a:lnTo>
                <a:cubicBezTo>
                  <a:pt x="4576056" y="1367503"/>
                  <a:pt x="4295017" y="1086726"/>
                  <a:pt x="4244741" y="733861"/>
                </a:cubicBezTo>
                <a:cubicBezTo>
                  <a:pt x="4244574" y="733808"/>
                  <a:pt x="4244405" y="733803"/>
                  <a:pt x="4244236" y="733798"/>
                </a:cubicBezTo>
                <a:lnTo>
                  <a:pt x="4243697" y="727122"/>
                </a:lnTo>
                <a:cubicBezTo>
                  <a:pt x="4238639" y="696872"/>
                  <a:pt x="4236188" y="665981"/>
                  <a:pt x="4236230" y="634646"/>
                </a:cubicBezTo>
                <a:cubicBezTo>
                  <a:pt x="4234918" y="629018"/>
                  <a:pt x="4234860" y="623351"/>
                  <a:pt x="4234860" y="617670"/>
                </a:cubicBezTo>
                <a:lnTo>
                  <a:pt x="4235454" y="606230"/>
                </a:lnTo>
                <a:lnTo>
                  <a:pt x="4235952" y="606263"/>
                </a:lnTo>
                <a:close/>
                <a:moveTo>
                  <a:pt x="4213227" y="605769"/>
                </a:moveTo>
                <a:lnTo>
                  <a:pt x="4213253" y="606263"/>
                </a:lnTo>
                <a:lnTo>
                  <a:pt x="4213751" y="606230"/>
                </a:lnTo>
                <a:lnTo>
                  <a:pt x="4214345" y="617670"/>
                </a:lnTo>
                <a:cubicBezTo>
                  <a:pt x="4214345" y="623351"/>
                  <a:pt x="4214286" y="629018"/>
                  <a:pt x="4212974" y="634646"/>
                </a:cubicBezTo>
                <a:cubicBezTo>
                  <a:pt x="4213016" y="665981"/>
                  <a:pt x="4210566" y="696872"/>
                  <a:pt x="4205507" y="727122"/>
                </a:cubicBezTo>
                <a:lnTo>
                  <a:pt x="4204969" y="733798"/>
                </a:lnTo>
                <a:cubicBezTo>
                  <a:pt x="4204799" y="733803"/>
                  <a:pt x="4204631" y="733808"/>
                  <a:pt x="4204463" y="733861"/>
                </a:cubicBezTo>
                <a:cubicBezTo>
                  <a:pt x="4154188" y="1086726"/>
                  <a:pt x="3873149" y="1367503"/>
                  <a:pt x="3514297" y="1426902"/>
                </a:cubicBezTo>
                <a:lnTo>
                  <a:pt x="3514181" y="1428050"/>
                </a:lnTo>
                <a:cubicBezTo>
                  <a:pt x="3508871" y="1429061"/>
                  <a:pt x="3503542" y="1430009"/>
                  <a:pt x="3497965" y="1429590"/>
                </a:cubicBezTo>
                <a:cubicBezTo>
                  <a:pt x="3466793" y="1435144"/>
                  <a:pt x="3434912" y="1438125"/>
                  <a:pt x="3402538" y="1438652"/>
                </a:cubicBezTo>
                <a:lnTo>
                  <a:pt x="3385420" y="1440278"/>
                </a:lnTo>
                <a:lnTo>
                  <a:pt x="3385394" y="1439783"/>
                </a:lnTo>
                <a:lnTo>
                  <a:pt x="3384895" y="1439816"/>
                </a:lnTo>
                <a:cubicBezTo>
                  <a:pt x="3384329" y="1436014"/>
                  <a:pt x="3384302" y="1432198"/>
                  <a:pt x="3384302" y="1428376"/>
                </a:cubicBezTo>
                <a:cubicBezTo>
                  <a:pt x="3384302" y="1422694"/>
                  <a:pt x="3384360" y="1417025"/>
                  <a:pt x="3385672" y="1411395"/>
                </a:cubicBezTo>
                <a:cubicBezTo>
                  <a:pt x="3385630" y="1380067"/>
                  <a:pt x="3388080" y="1349182"/>
                  <a:pt x="3393136" y="1318938"/>
                </a:cubicBezTo>
                <a:lnTo>
                  <a:pt x="3393677" y="1312248"/>
                </a:lnTo>
                <a:cubicBezTo>
                  <a:pt x="3393845" y="1312243"/>
                  <a:pt x="3394015" y="1312238"/>
                  <a:pt x="3394182" y="1312185"/>
                </a:cubicBezTo>
                <a:cubicBezTo>
                  <a:pt x="3444459" y="959319"/>
                  <a:pt x="3725498" y="678542"/>
                  <a:pt x="4084348" y="619144"/>
                </a:cubicBezTo>
                <a:lnTo>
                  <a:pt x="4084465" y="617996"/>
                </a:lnTo>
                <a:cubicBezTo>
                  <a:pt x="4089774" y="616986"/>
                  <a:pt x="4095102" y="616038"/>
                  <a:pt x="4100678" y="616457"/>
                </a:cubicBezTo>
                <a:cubicBezTo>
                  <a:pt x="4131861" y="610900"/>
                  <a:pt x="4163754" y="607919"/>
                  <a:pt x="4196139" y="607392"/>
                </a:cubicBezTo>
                <a:close/>
                <a:moveTo>
                  <a:pt x="2543827" y="605769"/>
                </a:moveTo>
                <a:lnTo>
                  <a:pt x="2560914" y="607392"/>
                </a:lnTo>
                <a:cubicBezTo>
                  <a:pt x="2593300" y="607919"/>
                  <a:pt x="2625192" y="610900"/>
                  <a:pt x="2656376" y="616457"/>
                </a:cubicBezTo>
                <a:cubicBezTo>
                  <a:pt x="2661952" y="616038"/>
                  <a:pt x="2667280" y="616986"/>
                  <a:pt x="2672588" y="617996"/>
                </a:cubicBezTo>
                <a:lnTo>
                  <a:pt x="2672706" y="619144"/>
                </a:lnTo>
                <a:cubicBezTo>
                  <a:pt x="3031556" y="678542"/>
                  <a:pt x="3312595" y="959319"/>
                  <a:pt x="3362871" y="1312185"/>
                </a:cubicBezTo>
                <a:cubicBezTo>
                  <a:pt x="3363039" y="1312238"/>
                  <a:pt x="3363208" y="1312243"/>
                  <a:pt x="3363377" y="1312248"/>
                </a:cubicBezTo>
                <a:lnTo>
                  <a:pt x="3363917" y="1318938"/>
                </a:lnTo>
                <a:cubicBezTo>
                  <a:pt x="3368974" y="1349182"/>
                  <a:pt x="3371423" y="1380067"/>
                  <a:pt x="3371381" y="1411395"/>
                </a:cubicBezTo>
                <a:cubicBezTo>
                  <a:pt x="3372693" y="1417025"/>
                  <a:pt x="3372752" y="1422694"/>
                  <a:pt x="3372752" y="1428376"/>
                </a:cubicBezTo>
                <a:cubicBezTo>
                  <a:pt x="3372752" y="1432198"/>
                  <a:pt x="3372725" y="1436014"/>
                  <a:pt x="3372159" y="1439816"/>
                </a:cubicBezTo>
                <a:lnTo>
                  <a:pt x="3371660" y="1439783"/>
                </a:lnTo>
                <a:lnTo>
                  <a:pt x="3371634" y="1440278"/>
                </a:lnTo>
                <a:lnTo>
                  <a:pt x="3354515" y="1438652"/>
                </a:lnTo>
                <a:cubicBezTo>
                  <a:pt x="3322141" y="1438125"/>
                  <a:pt x="3290261" y="1435144"/>
                  <a:pt x="3259089" y="1429590"/>
                </a:cubicBezTo>
                <a:cubicBezTo>
                  <a:pt x="3253512" y="1430009"/>
                  <a:pt x="3248183" y="1429061"/>
                  <a:pt x="3242872" y="1428050"/>
                </a:cubicBezTo>
                <a:lnTo>
                  <a:pt x="3242756" y="1426902"/>
                </a:lnTo>
                <a:cubicBezTo>
                  <a:pt x="2883905" y="1367503"/>
                  <a:pt x="2602866" y="1086726"/>
                  <a:pt x="2552590" y="733861"/>
                </a:cubicBezTo>
                <a:cubicBezTo>
                  <a:pt x="2552423" y="733808"/>
                  <a:pt x="2552254" y="733803"/>
                  <a:pt x="2552085" y="733798"/>
                </a:cubicBezTo>
                <a:lnTo>
                  <a:pt x="2551547" y="727122"/>
                </a:lnTo>
                <a:cubicBezTo>
                  <a:pt x="2546488" y="696872"/>
                  <a:pt x="2544037" y="665981"/>
                  <a:pt x="2544079" y="634646"/>
                </a:cubicBezTo>
                <a:cubicBezTo>
                  <a:pt x="2542767" y="629018"/>
                  <a:pt x="2542709" y="623351"/>
                  <a:pt x="2542709" y="617670"/>
                </a:cubicBezTo>
                <a:lnTo>
                  <a:pt x="2543303" y="606230"/>
                </a:lnTo>
                <a:lnTo>
                  <a:pt x="2543801" y="606263"/>
                </a:lnTo>
                <a:close/>
                <a:moveTo>
                  <a:pt x="2521076" y="605769"/>
                </a:moveTo>
                <a:lnTo>
                  <a:pt x="2521102" y="606263"/>
                </a:lnTo>
                <a:lnTo>
                  <a:pt x="2521600" y="606230"/>
                </a:lnTo>
                <a:lnTo>
                  <a:pt x="2522194" y="617670"/>
                </a:lnTo>
                <a:cubicBezTo>
                  <a:pt x="2522194" y="623351"/>
                  <a:pt x="2522135" y="629018"/>
                  <a:pt x="2520823" y="634646"/>
                </a:cubicBezTo>
                <a:cubicBezTo>
                  <a:pt x="2520865" y="665981"/>
                  <a:pt x="2518415" y="696872"/>
                  <a:pt x="2513356" y="727122"/>
                </a:cubicBezTo>
                <a:lnTo>
                  <a:pt x="2512818" y="733798"/>
                </a:lnTo>
                <a:cubicBezTo>
                  <a:pt x="2512648" y="733803"/>
                  <a:pt x="2512480" y="733808"/>
                  <a:pt x="2512312" y="733861"/>
                </a:cubicBezTo>
                <a:cubicBezTo>
                  <a:pt x="2462037" y="1086726"/>
                  <a:pt x="2180998" y="1367503"/>
                  <a:pt x="1822147" y="1426902"/>
                </a:cubicBezTo>
                <a:lnTo>
                  <a:pt x="1822030" y="1428050"/>
                </a:lnTo>
                <a:cubicBezTo>
                  <a:pt x="1816720" y="1429061"/>
                  <a:pt x="1811391" y="1430009"/>
                  <a:pt x="1805814" y="1429590"/>
                </a:cubicBezTo>
                <a:cubicBezTo>
                  <a:pt x="1774642" y="1435144"/>
                  <a:pt x="1742762" y="1438125"/>
                  <a:pt x="1710387" y="1438652"/>
                </a:cubicBezTo>
                <a:lnTo>
                  <a:pt x="1693269" y="1440278"/>
                </a:lnTo>
                <a:lnTo>
                  <a:pt x="1693243" y="1439783"/>
                </a:lnTo>
                <a:lnTo>
                  <a:pt x="1692744" y="1439816"/>
                </a:lnTo>
                <a:cubicBezTo>
                  <a:pt x="1692178" y="1436014"/>
                  <a:pt x="1692151" y="1432198"/>
                  <a:pt x="1692151" y="1428376"/>
                </a:cubicBezTo>
                <a:cubicBezTo>
                  <a:pt x="1692151" y="1422694"/>
                  <a:pt x="1692209" y="1417025"/>
                  <a:pt x="1693521" y="1411395"/>
                </a:cubicBezTo>
                <a:cubicBezTo>
                  <a:pt x="1693479" y="1380067"/>
                  <a:pt x="1695929" y="1349182"/>
                  <a:pt x="1700985" y="1318938"/>
                </a:cubicBezTo>
                <a:lnTo>
                  <a:pt x="1701526" y="1312248"/>
                </a:lnTo>
                <a:cubicBezTo>
                  <a:pt x="1701694" y="1312243"/>
                  <a:pt x="1701864" y="1312238"/>
                  <a:pt x="1702031" y="1312185"/>
                </a:cubicBezTo>
                <a:cubicBezTo>
                  <a:pt x="1752308" y="959319"/>
                  <a:pt x="2033347" y="678542"/>
                  <a:pt x="2392197" y="619144"/>
                </a:cubicBezTo>
                <a:lnTo>
                  <a:pt x="2392314" y="617996"/>
                </a:lnTo>
                <a:cubicBezTo>
                  <a:pt x="2397623" y="616986"/>
                  <a:pt x="2402951" y="616038"/>
                  <a:pt x="2408527" y="616457"/>
                </a:cubicBezTo>
                <a:cubicBezTo>
                  <a:pt x="2439710" y="610900"/>
                  <a:pt x="2471603" y="607919"/>
                  <a:pt x="2503988" y="607392"/>
                </a:cubicBezTo>
                <a:close/>
                <a:moveTo>
                  <a:pt x="851676" y="605769"/>
                </a:moveTo>
                <a:lnTo>
                  <a:pt x="868763" y="607392"/>
                </a:lnTo>
                <a:cubicBezTo>
                  <a:pt x="901149" y="607919"/>
                  <a:pt x="933041" y="610900"/>
                  <a:pt x="964225" y="616457"/>
                </a:cubicBezTo>
                <a:cubicBezTo>
                  <a:pt x="969801" y="616038"/>
                  <a:pt x="975129" y="616986"/>
                  <a:pt x="980437" y="617996"/>
                </a:cubicBezTo>
                <a:lnTo>
                  <a:pt x="980555" y="619144"/>
                </a:lnTo>
                <a:cubicBezTo>
                  <a:pt x="1339405" y="678542"/>
                  <a:pt x="1620444" y="959319"/>
                  <a:pt x="1670720" y="1312185"/>
                </a:cubicBezTo>
                <a:cubicBezTo>
                  <a:pt x="1670888" y="1312238"/>
                  <a:pt x="1671057" y="1312243"/>
                  <a:pt x="1671226" y="1312248"/>
                </a:cubicBezTo>
                <a:lnTo>
                  <a:pt x="1671766" y="1318938"/>
                </a:lnTo>
                <a:cubicBezTo>
                  <a:pt x="1676823" y="1349182"/>
                  <a:pt x="1679272" y="1380067"/>
                  <a:pt x="1679230" y="1411395"/>
                </a:cubicBezTo>
                <a:cubicBezTo>
                  <a:pt x="1680542" y="1417025"/>
                  <a:pt x="1680601" y="1422694"/>
                  <a:pt x="1680601" y="1428376"/>
                </a:cubicBezTo>
                <a:cubicBezTo>
                  <a:pt x="1680601" y="1432198"/>
                  <a:pt x="1680574" y="1436014"/>
                  <a:pt x="1680008" y="1439816"/>
                </a:cubicBezTo>
                <a:lnTo>
                  <a:pt x="1679509" y="1439783"/>
                </a:lnTo>
                <a:lnTo>
                  <a:pt x="1679483" y="1440278"/>
                </a:lnTo>
                <a:lnTo>
                  <a:pt x="1662364" y="1438652"/>
                </a:lnTo>
                <a:cubicBezTo>
                  <a:pt x="1629990" y="1438125"/>
                  <a:pt x="1598110" y="1435144"/>
                  <a:pt x="1566938" y="1429590"/>
                </a:cubicBezTo>
                <a:cubicBezTo>
                  <a:pt x="1561361" y="1430009"/>
                  <a:pt x="1556032" y="1429061"/>
                  <a:pt x="1550721" y="1428050"/>
                </a:cubicBezTo>
                <a:lnTo>
                  <a:pt x="1550605" y="1426902"/>
                </a:lnTo>
                <a:cubicBezTo>
                  <a:pt x="1191754" y="1367503"/>
                  <a:pt x="910715" y="1086726"/>
                  <a:pt x="860439" y="733861"/>
                </a:cubicBezTo>
                <a:cubicBezTo>
                  <a:pt x="860272" y="733808"/>
                  <a:pt x="860103" y="733803"/>
                  <a:pt x="859934" y="733798"/>
                </a:cubicBezTo>
                <a:lnTo>
                  <a:pt x="859396" y="727122"/>
                </a:lnTo>
                <a:cubicBezTo>
                  <a:pt x="854337" y="696872"/>
                  <a:pt x="851886" y="665981"/>
                  <a:pt x="851928" y="634646"/>
                </a:cubicBezTo>
                <a:cubicBezTo>
                  <a:pt x="850616" y="629018"/>
                  <a:pt x="850558" y="623351"/>
                  <a:pt x="850558" y="617670"/>
                </a:cubicBezTo>
                <a:lnTo>
                  <a:pt x="851152" y="606230"/>
                </a:lnTo>
                <a:lnTo>
                  <a:pt x="851650" y="606263"/>
                </a:lnTo>
                <a:close/>
                <a:moveTo>
                  <a:pt x="828925" y="605769"/>
                </a:moveTo>
                <a:lnTo>
                  <a:pt x="828951" y="606263"/>
                </a:lnTo>
                <a:lnTo>
                  <a:pt x="829449" y="606230"/>
                </a:lnTo>
                <a:lnTo>
                  <a:pt x="830043" y="617670"/>
                </a:lnTo>
                <a:cubicBezTo>
                  <a:pt x="830043" y="623351"/>
                  <a:pt x="829984" y="629018"/>
                  <a:pt x="828672" y="634646"/>
                </a:cubicBezTo>
                <a:cubicBezTo>
                  <a:pt x="828714" y="665981"/>
                  <a:pt x="826264" y="696872"/>
                  <a:pt x="821205" y="727122"/>
                </a:cubicBezTo>
                <a:lnTo>
                  <a:pt x="820667" y="733798"/>
                </a:lnTo>
                <a:cubicBezTo>
                  <a:pt x="820497" y="733803"/>
                  <a:pt x="820329" y="733808"/>
                  <a:pt x="820161" y="733861"/>
                </a:cubicBezTo>
                <a:cubicBezTo>
                  <a:pt x="769886" y="1086726"/>
                  <a:pt x="488847" y="1367503"/>
                  <a:pt x="129995" y="1426902"/>
                </a:cubicBezTo>
                <a:lnTo>
                  <a:pt x="129879" y="1428050"/>
                </a:lnTo>
                <a:cubicBezTo>
                  <a:pt x="124569" y="1429061"/>
                  <a:pt x="119240" y="1430009"/>
                  <a:pt x="113663" y="1429590"/>
                </a:cubicBezTo>
                <a:cubicBezTo>
                  <a:pt x="82491" y="1435144"/>
                  <a:pt x="50611" y="1438125"/>
                  <a:pt x="18236" y="1438652"/>
                </a:cubicBezTo>
                <a:lnTo>
                  <a:pt x="1118" y="1440278"/>
                </a:lnTo>
                <a:lnTo>
                  <a:pt x="1092" y="1439783"/>
                </a:lnTo>
                <a:lnTo>
                  <a:pt x="593" y="1439816"/>
                </a:lnTo>
                <a:cubicBezTo>
                  <a:pt x="27" y="1436014"/>
                  <a:pt x="0" y="1432198"/>
                  <a:pt x="0" y="1428376"/>
                </a:cubicBezTo>
                <a:cubicBezTo>
                  <a:pt x="0" y="1422694"/>
                  <a:pt x="58" y="1417025"/>
                  <a:pt x="1370" y="1411395"/>
                </a:cubicBezTo>
                <a:cubicBezTo>
                  <a:pt x="1328" y="1380067"/>
                  <a:pt x="3778" y="1349182"/>
                  <a:pt x="8835" y="1318938"/>
                </a:cubicBezTo>
                <a:lnTo>
                  <a:pt x="9375" y="1312248"/>
                </a:lnTo>
                <a:cubicBezTo>
                  <a:pt x="9543" y="1312243"/>
                  <a:pt x="9713" y="1312238"/>
                  <a:pt x="9880" y="1312185"/>
                </a:cubicBezTo>
                <a:cubicBezTo>
                  <a:pt x="60157" y="959319"/>
                  <a:pt x="341196" y="678542"/>
                  <a:pt x="700046" y="619144"/>
                </a:cubicBezTo>
                <a:lnTo>
                  <a:pt x="700163" y="617996"/>
                </a:lnTo>
                <a:cubicBezTo>
                  <a:pt x="705472" y="616986"/>
                  <a:pt x="710800" y="616038"/>
                  <a:pt x="716376" y="616457"/>
                </a:cubicBezTo>
                <a:cubicBezTo>
                  <a:pt x="747559" y="610900"/>
                  <a:pt x="779452" y="607919"/>
                  <a:pt x="811837" y="607392"/>
                </a:cubicBezTo>
                <a:close/>
                <a:moveTo>
                  <a:pt x="8824701" y="0"/>
                </a:moveTo>
                <a:lnTo>
                  <a:pt x="9033411" y="0"/>
                </a:lnTo>
                <a:cubicBezTo>
                  <a:pt x="9066347" y="30426"/>
                  <a:pt x="9096640" y="63469"/>
                  <a:pt x="9123965" y="98781"/>
                </a:cubicBezTo>
                <a:lnTo>
                  <a:pt x="9139239" y="122382"/>
                </a:lnTo>
                <a:lnTo>
                  <a:pt x="9139239" y="425734"/>
                </a:lnTo>
                <a:lnTo>
                  <a:pt x="9104305" y="314451"/>
                </a:lnTo>
                <a:cubicBezTo>
                  <a:pt x="9046997" y="183490"/>
                  <a:pt x="8948803" y="73504"/>
                  <a:pt x="8824701" y="0"/>
                </a:cubicBezTo>
                <a:close/>
                <a:moveTo>
                  <a:pt x="8494877" y="0"/>
                </a:moveTo>
                <a:lnTo>
                  <a:pt x="8628893" y="0"/>
                </a:lnTo>
                <a:cubicBezTo>
                  <a:pt x="8697052" y="198004"/>
                  <a:pt x="8856086" y="355591"/>
                  <a:pt x="9058275" y="426756"/>
                </a:cubicBezTo>
                <a:lnTo>
                  <a:pt x="9139239" y="449526"/>
                </a:lnTo>
                <a:lnTo>
                  <a:pt x="9139239" y="577136"/>
                </a:lnTo>
                <a:lnTo>
                  <a:pt x="9043252" y="554355"/>
                </a:lnTo>
                <a:cubicBezTo>
                  <a:pt x="8776836" y="470904"/>
                  <a:pt x="8569058" y="262348"/>
                  <a:pt x="8494877" y="0"/>
                </a:cubicBezTo>
                <a:close/>
                <a:moveTo>
                  <a:pt x="7876547" y="0"/>
                </a:moveTo>
                <a:lnTo>
                  <a:pt x="8085257" y="0"/>
                </a:lnTo>
                <a:cubicBezTo>
                  <a:pt x="7919787" y="98005"/>
                  <a:pt x="7800378" y="260867"/>
                  <a:pt x="7762527" y="451830"/>
                </a:cubicBezTo>
                <a:cubicBezTo>
                  <a:pt x="8006579" y="399791"/>
                  <a:pt x="8203169" y="226290"/>
                  <a:pt x="8281065" y="0"/>
                </a:cubicBezTo>
                <a:lnTo>
                  <a:pt x="8415081" y="0"/>
                </a:lnTo>
                <a:cubicBezTo>
                  <a:pt x="8330303" y="299826"/>
                  <a:pt x="8071031" y="529393"/>
                  <a:pt x="7749156" y="582253"/>
                </a:cubicBezTo>
                <a:lnTo>
                  <a:pt x="7749040" y="583392"/>
                </a:lnTo>
                <a:cubicBezTo>
                  <a:pt x="7743729" y="584395"/>
                  <a:pt x="7738400" y="585336"/>
                  <a:pt x="7732823" y="584920"/>
                </a:cubicBezTo>
                <a:cubicBezTo>
                  <a:pt x="7701651" y="590430"/>
                  <a:pt x="7669771" y="593388"/>
                  <a:pt x="7637396" y="593911"/>
                </a:cubicBezTo>
                <a:lnTo>
                  <a:pt x="7620278" y="595524"/>
                </a:lnTo>
                <a:lnTo>
                  <a:pt x="7620252" y="595033"/>
                </a:lnTo>
                <a:lnTo>
                  <a:pt x="7619753" y="595066"/>
                </a:lnTo>
                <a:cubicBezTo>
                  <a:pt x="7619187" y="591293"/>
                  <a:pt x="7619160" y="587507"/>
                  <a:pt x="7619160" y="583715"/>
                </a:cubicBezTo>
                <a:cubicBezTo>
                  <a:pt x="7619160" y="578078"/>
                  <a:pt x="7619219" y="572454"/>
                  <a:pt x="7620531" y="566868"/>
                </a:cubicBezTo>
                <a:cubicBezTo>
                  <a:pt x="7620488" y="535786"/>
                  <a:pt x="7622938" y="505143"/>
                  <a:pt x="7627995" y="475137"/>
                </a:cubicBezTo>
                <a:lnTo>
                  <a:pt x="7628535" y="468500"/>
                </a:lnTo>
                <a:cubicBezTo>
                  <a:pt x="7628704" y="468495"/>
                  <a:pt x="7628873" y="468490"/>
                  <a:pt x="7629040" y="468437"/>
                </a:cubicBezTo>
                <a:cubicBezTo>
                  <a:pt x="7655343" y="285283"/>
                  <a:pt x="7744803" y="121704"/>
                  <a:pt x="7876547" y="0"/>
                </a:cubicBezTo>
                <a:close/>
                <a:moveTo>
                  <a:pt x="6802727" y="0"/>
                </a:moveTo>
                <a:lnTo>
                  <a:pt x="6936742" y="0"/>
                </a:lnTo>
                <a:cubicBezTo>
                  <a:pt x="7014638" y="226290"/>
                  <a:pt x="7211228" y="399791"/>
                  <a:pt x="7455280" y="451830"/>
                </a:cubicBezTo>
                <a:cubicBezTo>
                  <a:pt x="7417429" y="260867"/>
                  <a:pt x="7298020" y="98005"/>
                  <a:pt x="7132550" y="0"/>
                </a:cubicBezTo>
                <a:lnTo>
                  <a:pt x="7341259" y="0"/>
                </a:lnTo>
                <a:cubicBezTo>
                  <a:pt x="7473003" y="121704"/>
                  <a:pt x="7562464" y="285283"/>
                  <a:pt x="7588766" y="468437"/>
                </a:cubicBezTo>
                <a:cubicBezTo>
                  <a:pt x="7588934" y="468490"/>
                  <a:pt x="7589103" y="468495"/>
                  <a:pt x="7589272" y="468500"/>
                </a:cubicBezTo>
                <a:lnTo>
                  <a:pt x="7589812" y="475137"/>
                </a:lnTo>
                <a:cubicBezTo>
                  <a:pt x="7594869" y="505143"/>
                  <a:pt x="7597319" y="535786"/>
                  <a:pt x="7597276" y="566868"/>
                </a:cubicBezTo>
                <a:cubicBezTo>
                  <a:pt x="7598588" y="572454"/>
                  <a:pt x="7598647" y="578078"/>
                  <a:pt x="7598647" y="583715"/>
                </a:cubicBezTo>
                <a:cubicBezTo>
                  <a:pt x="7598647" y="587507"/>
                  <a:pt x="7598620" y="591293"/>
                  <a:pt x="7598054" y="595066"/>
                </a:cubicBezTo>
                <a:lnTo>
                  <a:pt x="7597555" y="595033"/>
                </a:lnTo>
                <a:lnTo>
                  <a:pt x="7597529" y="595524"/>
                </a:lnTo>
                <a:lnTo>
                  <a:pt x="7580411" y="593911"/>
                </a:lnTo>
                <a:cubicBezTo>
                  <a:pt x="7548036" y="593388"/>
                  <a:pt x="7516156" y="590430"/>
                  <a:pt x="7484984" y="584920"/>
                </a:cubicBezTo>
                <a:cubicBezTo>
                  <a:pt x="7479407" y="585336"/>
                  <a:pt x="7474078" y="584395"/>
                  <a:pt x="7468767" y="583392"/>
                </a:cubicBezTo>
                <a:lnTo>
                  <a:pt x="7468651" y="582253"/>
                </a:lnTo>
                <a:cubicBezTo>
                  <a:pt x="7146776" y="529393"/>
                  <a:pt x="6887504" y="299826"/>
                  <a:pt x="6802727" y="0"/>
                </a:cubicBezTo>
                <a:close/>
                <a:moveTo>
                  <a:pt x="6184397" y="0"/>
                </a:moveTo>
                <a:lnTo>
                  <a:pt x="6393106" y="0"/>
                </a:lnTo>
                <a:cubicBezTo>
                  <a:pt x="6227636" y="98005"/>
                  <a:pt x="6108227" y="260867"/>
                  <a:pt x="6070376" y="451830"/>
                </a:cubicBezTo>
                <a:cubicBezTo>
                  <a:pt x="6314429" y="399791"/>
                  <a:pt x="6511018" y="226290"/>
                  <a:pt x="6588914" y="0"/>
                </a:cubicBezTo>
                <a:lnTo>
                  <a:pt x="6722931" y="0"/>
                </a:lnTo>
                <a:cubicBezTo>
                  <a:pt x="6638152" y="299826"/>
                  <a:pt x="6378880" y="529393"/>
                  <a:pt x="6057005" y="582253"/>
                </a:cubicBezTo>
                <a:lnTo>
                  <a:pt x="6056889" y="583392"/>
                </a:lnTo>
                <a:cubicBezTo>
                  <a:pt x="6051578" y="584395"/>
                  <a:pt x="6046249" y="585336"/>
                  <a:pt x="6040672" y="584920"/>
                </a:cubicBezTo>
                <a:cubicBezTo>
                  <a:pt x="6009500" y="590430"/>
                  <a:pt x="5977620" y="593388"/>
                  <a:pt x="5945246" y="593911"/>
                </a:cubicBezTo>
                <a:lnTo>
                  <a:pt x="5928127" y="595524"/>
                </a:lnTo>
                <a:lnTo>
                  <a:pt x="5928101" y="595033"/>
                </a:lnTo>
                <a:lnTo>
                  <a:pt x="5927602" y="595066"/>
                </a:lnTo>
                <a:cubicBezTo>
                  <a:pt x="5927036" y="591293"/>
                  <a:pt x="5927009" y="587507"/>
                  <a:pt x="5927009" y="583715"/>
                </a:cubicBezTo>
                <a:cubicBezTo>
                  <a:pt x="5927009" y="578078"/>
                  <a:pt x="5927068" y="572454"/>
                  <a:pt x="5928380" y="566868"/>
                </a:cubicBezTo>
                <a:cubicBezTo>
                  <a:pt x="5928338" y="535786"/>
                  <a:pt x="5930787" y="505143"/>
                  <a:pt x="5935844" y="475137"/>
                </a:cubicBezTo>
                <a:lnTo>
                  <a:pt x="5936384" y="468500"/>
                </a:lnTo>
                <a:cubicBezTo>
                  <a:pt x="5936553" y="468495"/>
                  <a:pt x="5936722" y="468490"/>
                  <a:pt x="5936890" y="468437"/>
                </a:cubicBezTo>
                <a:cubicBezTo>
                  <a:pt x="5963192" y="285283"/>
                  <a:pt x="6052653" y="121703"/>
                  <a:pt x="6184397" y="0"/>
                </a:cubicBezTo>
                <a:close/>
                <a:moveTo>
                  <a:pt x="5110576" y="0"/>
                </a:moveTo>
                <a:lnTo>
                  <a:pt x="5244592" y="0"/>
                </a:lnTo>
                <a:cubicBezTo>
                  <a:pt x="5322488" y="226290"/>
                  <a:pt x="5519077" y="399791"/>
                  <a:pt x="5763129" y="451830"/>
                </a:cubicBezTo>
                <a:cubicBezTo>
                  <a:pt x="5725278" y="260867"/>
                  <a:pt x="5605869" y="98005"/>
                  <a:pt x="5440399" y="0"/>
                </a:cubicBezTo>
                <a:lnTo>
                  <a:pt x="5649109" y="0"/>
                </a:lnTo>
                <a:cubicBezTo>
                  <a:pt x="5780853" y="121704"/>
                  <a:pt x="5870314" y="285283"/>
                  <a:pt x="5896616" y="468437"/>
                </a:cubicBezTo>
                <a:cubicBezTo>
                  <a:pt x="5896783" y="468490"/>
                  <a:pt x="5896953" y="468495"/>
                  <a:pt x="5897121" y="468500"/>
                </a:cubicBezTo>
                <a:lnTo>
                  <a:pt x="5897662" y="475137"/>
                </a:lnTo>
                <a:cubicBezTo>
                  <a:pt x="5902718" y="505143"/>
                  <a:pt x="5905168" y="535786"/>
                  <a:pt x="5905126" y="566868"/>
                </a:cubicBezTo>
                <a:cubicBezTo>
                  <a:pt x="5906438" y="572454"/>
                  <a:pt x="5906496" y="578078"/>
                  <a:pt x="5906496" y="583715"/>
                </a:cubicBezTo>
                <a:cubicBezTo>
                  <a:pt x="5906496" y="587507"/>
                  <a:pt x="5906469" y="591293"/>
                  <a:pt x="5905903" y="595066"/>
                </a:cubicBezTo>
                <a:lnTo>
                  <a:pt x="5905404" y="595033"/>
                </a:lnTo>
                <a:lnTo>
                  <a:pt x="5905378" y="595524"/>
                </a:lnTo>
                <a:lnTo>
                  <a:pt x="5888260" y="593911"/>
                </a:lnTo>
                <a:cubicBezTo>
                  <a:pt x="5855886" y="593388"/>
                  <a:pt x="5824005" y="590430"/>
                  <a:pt x="5792833" y="584920"/>
                </a:cubicBezTo>
                <a:cubicBezTo>
                  <a:pt x="5787256" y="585336"/>
                  <a:pt x="5781927" y="584395"/>
                  <a:pt x="5776617" y="583392"/>
                </a:cubicBezTo>
                <a:lnTo>
                  <a:pt x="5776501" y="582253"/>
                </a:lnTo>
                <a:cubicBezTo>
                  <a:pt x="5454626" y="529393"/>
                  <a:pt x="5195354" y="299826"/>
                  <a:pt x="5110576" y="0"/>
                </a:cubicBezTo>
                <a:close/>
                <a:moveTo>
                  <a:pt x="4492246" y="0"/>
                </a:moveTo>
                <a:lnTo>
                  <a:pt x="4700955" y="0"/>
                </a:lnTo>
                <a:cubicBezTo>
                  <a:pt x="4535485" y="98005"/>
                  <a:pt x="4416076" y="260867"/>
                  <a:pt x="4378225" y="451830"/>
                </a:cubicBezTo>
                <a:cubicBezTo>
                  <a:pt x="4622279" y="399791"/>
                  <a:pt x="4818867" y="226290"/>
                  <a:pt x="4896763" y="0"/>
                </a:cubicBezTo>
                <a:lnTo>
                  <a:pt x="5030779" y="0"/>
                </a:lnTo>
                <a:cubicBezTo>
                  <a:pt x="4946001" y="299826"/>
                  <a:pt x="4686729" y="529393"/>
                  <a:pt x="4364853" y="582253"/>
                </a:cubicBezTo>
                <a:lnTo>
                  <a:pt x="4364737" y="583392"/>
                </a:lnTo>
                <a:cubicBezTo>
                  <a:pt x="4359427" y="584395"/>
                  <a:pt x="4354098" y="585336"/>
                  <a:pt x="4348521" y="584920"/>
                </a:cubicBezTo>
                <a:cubicBezTo>
                  <a:pt x="4317350" y="590430"/>
                  <a:pt x="4285468" y="593388"/>
                  <a:pt x="4253094" y="593911"/>
                </a:cubicBezTo>
                <a:lnTo>
                  <a:pt x="4235976" y="595524"/>
                </a:lnTo>
                <a:lnTo>
                  <a:pt x="4235950" y="595033"/>
                </a:lnTo>
                <a:lnTo>
                  <a:pt x="4235451" y="595066"/>
                </a:lnTo>
                <a:cubicBezTo>
                  <a:pt x="4234885" y="591293"/>
                  <a:pt x="4234858" y="587507"/>
                  <a:pt x="4234858" y="583715"/>
                </a:cubicBezTo>
                <a:cubicBezTo>
                  <a:pt x="4234858" y="578078"/>
                  <a:pt x="4234916" y="572454"/>
                  <a:pt x="4236228" y="566868"/>
                </a:cubicBezTo>
                <a:cubicBezTo>
                  <a:pt x="4236186" y="535786"/>
                  <a:pt x="4238636" y="505143"/>
                  <a:pt x="4243692" y="475137"/>
                </a:cubicBezTo>
                <a:lnTo>
                  <a:pt x="4244233" y="468500"/>
                </a:lnTo>
                <a:cubicBezTo>
                  <a:pt x="4244401" y="468495"/>
                  <a:pt x="4244571" y="468490"/>
                  <a:pt x="4244738" y="468437"/>
                </a:cubicBezTo>
                <a:cubicBezTo>
                  <a:pt x="4271041" y="285283"/>
                  <a:pt x="4360502" y="121704"/>
                  <a:pt x="4492246" y="0"/>
                </a:cubicBezTo>
                <a:close/>
                <a:moveTo>
                  <a:pt x="3418424" y="0"/>
                </a:moveTo>
                <a:lnTo>
                  <a:pt x="3552441" y="0"/>
                </a:lnTo>
                <a:cubicBezTo>
                  <a:pt x="3630337" y="226291"/>
                  <a:pt x="3826926" y="399791"/>
                  <a:pt x="4070978" y="451830"/>
                </a:cubicBezTo>
                <a:cubicBezTo>
                  <a:pt x="4033127" y="260867"/>
                  <a:pt x="3913719" y="98005"/>
                  <a:pt x="3748249" y="0"/>
                </a:cubicBezTo>
                <a:lnTo>
                  <a:pt x="3956957" y="0"/>
                </a:lnTo>
                <a:cubicBezTo>
                  <a:pt x="4088702" y="121703"/>
                  <a:pt x="4178162" y="285283"/>
                  <a:pt x="4204464" y="468437"/>
                </a:cubicBezTo>
                <a:cubicBezTo>
                  <a:pt x="4204632" y="468490"/>
                  <a:pt x="4204801" y="468495"/>
                  <a:pt x="4204970" y="468499"/>
                </a:cubicBezTo>
                <a:lnTo>
                  <a:pt x="4205510" y="475137"/>
                </a:lnTo>
                <a:cubicBezTo>
                  <a:pt x="4210567" y="505143"/>
                  <a:pt x="4213016" y="535786"/>
                  <a:pt x="4212974" y="566868"/>
                </a:cubicBezTo>
                <a:cubicBezTo>
                  <a:pt x="4214286" y="572454"/>
                  <a:pt x="4214345" y="578078"/>
                  <a:pt x="4214345" y="583715"/>
                </a:cubicBezTo>
                <a:cubicBezTo>
                  <a:pt x="4214345" y="587508"/>
                  <a:pt x="4214318" y="591293"/>
                  <a:pt x="4213752" y="595066"/>
                </a:cubicBezTo>
                <a:lnTo>
                  <a:pt x="4213253" y="595033"/>
                </a:lnTo>
                <a:lnTo>
                  <a:pt x="4213227" y="595524"/>
                </a:lnTo>
                <a:lnTo>
                  <a:pt x="4196108" y="593911"/>
                </a:lnTo>
                <a:cubicBezTo>
                  <a:pt x="4163734" y="593388"/>
                  <a:pt x="4131854" y="590430"/>
                  <a:pt x="4100682" y="584920"/>
                </a:cubicBezTo>
                <a:cubicBezTo>
                  <a:pt x="4095105" y="585336"/>
                  <a:pt x="4089776" y="584395"/>
                  <a:pt x="4084465" y="583392"/>
                </a:cubicBezTo>
                <a:lnTo>
                  <a:pt x="4084349" y="582253"/>
                </a:lnTo>
                <a:cubicBezTo>
                  <a:pt x="3762475" y="529393"/>
                  <a:pt x="3503203" y="299826"/>
                  <a:pt x="3418424" y="0"/>
                </a:cubicBezTo>
                <a:close/>
                <a:moveTo>
                  <a:pt x="2800095" y="0"/>
                </a:moveTo>
                <a:lnTo>
                  <a:pt x="3008804" y="0"/>
                </a:lnTo>
                <a:cubicBezTo>
                  <a:pt x="2843334" y="98005"/>
                  <a:pt x="2723925" y="260867"/>
                  <a:pt x="2686074" y="451830"/>
                </a:cubicBezTo>
                <a:cubicBezTo>
                  <a:pt x="2930126" y="399791"/>
                  <a:pt x="3126716" y="226291"/>
                  <a:pt x="3204612" y="0"/>
                </a:cubicBezTo>
                <a:lnTo>
                  <a:pt x="3338628" y="0"/>
                </a:lnTo>
                <a:cubicBezTo>
                  <a:pt x="3253850" y="299826"/>
                  <a:pt x="2994578" y="529393"/>
                  <a:pt x="2672703" y="582253"/>
                </a:cubicBezTo>
                <a:lnTo>
                  <a:pt x="2672586" y="583392"/>
                </a:lnTo>
                <a:cubicBezTo>
                  <a:pt x="2667276" y="584395"/>
                  <a:pt x="2661947" y="585336"/>
                  <a:pt x="2656370" y="584920"/>
                </a:cubicBezTo>
                <a:cubicBezTo>
                  <a:pt x="2625198" y="590430"/>
                  <a:pt x="2593318" y="593388"/>
                  <a:pt x="2560943" y="593911"/>
                </a:cubicBezTo>
                <a:lnTo>
                  <a:pt x="2543825" y="595524"/>
                </a:lnTo>
                <a:lnTo>
                  <a:pt x="2543799" y="595033"/>
                </a:lnTo>
                <a:lnTo>
                  <a:pt x="2543300" y="595066"/>
                </a:lnTo>
                <a:cubicBezTo>
                  <a:pt x="2542734" y="591293"/>
                  <a:pt x="2542707" y="587507"/>
                  <a:pt x="2542707" y="583715"/>
                </a:cubicBezTo>
                <a:cubicBezTo>
                  <a:pt x="2542707" y="578078"/>
                  <a:pt x="2542765" y="572454"/>
                  <a:pt x="2544077" y="566868"/>
                </a:cubicBezTo>
                <a:cubicBezTo>
                  <a:pt x="2544035" y="535786"/>
                  <a:pt x="2546485" y="505143"/>
                  <a:pt x="2551541" y="475137"/>
                </a:cubicBezTo>
                <a:lnTo>
                  <a:pt x="2552082" y="468499"/>
                </a:lnTo>
                <a:cubicBezTo>
                  <a:pt x="2552250" y="468495"/>
                  <a:pt x="2552420" y="468490"/>
                  <a:pt x="2552587" y="468437"/>
                </a:cubicBezTo>
                <a:cubicBezTo>
                  <a:pt x="2578890" y="285283"/>
                  <a:pt x="2668350" y="121703"/>
                  <a:pt x="2800095" y="0"/>
                </a:cubicBezTo>
                <a:close/>
                <a:moveTo>
                  <a:pt x="1726273" y="0"/>
                </a:moveTo>
                <a:lnTo>
                  <a:pt x="1860290" y="0"/>
                </a:lnTo>
                <a:cubicBezTo>
                  <a:pt x="1938186" y="226291"/>
                  <a:pt x="2134775" y="399791"/>
                  <a:pt x="2378827" y="451830"/>
                </a:cubicBezTo>
                <a:cubicBezTo>
                  <a:pt x="2340976" y="260867"/>
                  <a:pt x="2221567" y="98005"/>
                  <a:pt x="2056098" y="0"/>
                </a:cubicBezTo>
                <a:lnTo>
                  <a:pt x="2264806" y="0"/>
                </a:lnTo>
                <a:cubicBezTo>
                  <a:pt x="2396551" y="121703"/>
                  <a:pt x="2486011" y="285283"/>
                  <a:pt x="2512313" y="468437"/>
                </a:cubicBezTo>
                <a:cubicBezTo>
                  <a:pt x="2512481" y="468490"/>
                  <a:pt x="2512650" y="468495"/>
                  <a:pt x="2512819" y="468499"/>
                </a:cubicBezTo>
                <a:lnTo>
                  <a:pt x="2513359" y="475137"/>
                </a:lnTo>
                <a:cubicBezTo>
                  <a:pt x="2518416" y="505143"/>
                  <a:pt x="2520865" y="535786"/>
                  <a:pt x="2520823" y="566868"/>
                </a:cubicBezTo>
                <a:cubicBezTo>
                  <a:pt x="2522135" y="572454"/>
                  <a:pt x="2522194" y="578078"/>
                  <a:pt x="2522194" y="583715"/>
                </a:cubicBezTo>
                <a:cubicBezTo>
                  <a:pt x="2522194" y="587508"/>
                  <a:pt x="2522167" y="591293"/>
                  <a:pt x="2521601" y="595066"/>
                </a:cubicBezTo>
                <a:lnTo>
                  <a:pt x="2521102" y="595033"/>
                </a:lnTo>
                <a:lnTo>
                  <a:pt x="2521076" y="595524"/>
                </a:lnTo>
                <a:lnTo>
                  <a:pt x="2503957" y="593911"/>
                </a:lnTo>
                <a:cubicBezTo>
                  <a:pt x="2471583" y="593388"/>
                  <a:pt x="2439703" y="590430"/>
                  <a:pt x="2408531" y="584920"/>
                </a:cubicBezTo>
                <a:cubicBezTo>
                  <a:pt x="2402954" y="585336"/>
                  <a:pt x="2397625" y="584395"/>
                  <a:pt x="2392314" y="583392"/>
                </a:cubicBezTo>
                <a:lnTo>
                  <a:pt x="2392198" y="582253"/>
                </a:lnTo>
                <a:cubicBezTo>
                  <a:pt x="2070324" y="529393"/>
                  <a:pt x="1811051" y="299826"/>
                  <a:pt x="1726273" y="0"/>
                </a:cubicBezTo>
                <a:close/>
                <a:moveTo>
                  <a:pt x="1107944" y="0"/>
                </a:moveTo>
                <a:lnTo>
                  <a:pt x="1316652" y="0"/>
                </a:lnTo>
                <a:cubicBezTo>
                  <a:pt x="1151183" y="98005"/>
                  <a:pt x="1031774" y="260867"/>
                  <a:pt x="993923" y="451830"/>
                </a:cubicBezTo>
                <a:cubicBezTo>
                  <a:pt x="1237975" y="399791"/>
                  <a:pt x="1434564" y="226291"/>
                  <a:pt x="1512461" y="0"/>
                </a:cubicBezTo>
                <a:lnTo>
                  <a:pt x="1646477" y="0"/>
                </a:lnTo>
                <a:cubicBezTo>
                  <a:pt x="1561699" y="299826"/>
                  <a:pt x="1302427" y="529393"/>
                  <a:pt x="980552" y="582253"/>
                </a:cubicBezTo>
                <a:lnTo>
                  <a:pt x="980435" y="583392"/>
                </a:lnTo>
                <a:cubicBezTo>
                  <a:pt x="975125" y="584395"/>
                  <a:pt x="969796" y="585336"/>
                  <a:pt x="964219" y="584920"/>
                </a:cubicBezTo>
                <a:cubicBezTo>
                  <a:pt x="933047" y="590430"/>
                  <a:pt x="901167" y="593388"/>
                  <a:pt x="868792" y="593911"/>
                </a:cubicBezTo>
                <a:lnTo>
                  <a:pt x="851674" y="595524"/>
                </a:lnTo>
                <a:lnTo>
                  <a:pt x="851648" y="595033"/>
                </a:lnTo>
                <a:lnTo>
                  <a:pt x="851149" y="595066"/>
                </a:lnTo>
                <a:cubicBezTo>
                  <a:pt x="850583" y="591293"/>
                  <a:pt x="850556" y="587507"/>
                  <a:pt x="850556" y="583715"/>
                </a:cubicBezTo>
                <a:cubicBezTo>
                  <a:pt x="850556" y="578078"/>
                  <a:pt x="850614" y="572454"/>
                  <a:pt x="851926" y="566868"/>
                </a:cubicBezTo>
                <a:cubicBezTo>
                  <a:pt x="851884" y="535786"/>
                  <a:pt x="854334" y="505143"/>
                  <a:pt x="859390" y="475137"/>
                </a:cubicBezTo>
                <a:lnTo>
                  <a:pt x="859931" y="468499"/>
                </a:lnTo>
                <a:cubicBezTo>
                  <a:pt x="860099" y="468495"/>
                  <a:pt x="860269" y="468490"/>
                  <a:pt x="860436" y="468437"/>
                </a:cubicBezTo>
                <a:cubicBezTo>
                  <a:pt x="886739" y="285283"/>
                  <a:pt x="976199" y="121704"/>
                  <a:pt x="1107944" y="0"/>
                </a:cubicBezTo>
                <a:close/>
                <a:moveTo>
                  <a:pt x="34122" y="0"/>
                </a:moveTo>
                <a:lnTo>
                  <a:pt x="168138" y="0"/>
                </a:lnTo>
                <a:cubicBezTo>
                  <a:pt x="246034" y="226290"/>
                  <a:pt x="442624" y="399791"/>
                  <a:pt x="686676" y="451830"/>
                </a:cubicBezTo>
                <a:cubicBezTo>
                  <a:pt x="648825" y="260867"/>
                  <a:pt x="529416" y="98005"/>
                  <a:pt x="363946" y="0"/>
                </a:cubicBezTo>
                <a:lnTo>
                  <a:pt x="572655" y="0"/>
                </a:lnTo>
                <a:cubicBezTo>
                  <a:pt x="704400" y="121703"/>
                  <a:pt x="793860" y="285283"/>
                  <a:pt x="820162" y="468437"/>
                </a:cubicBezTo>
                <a:cubicBezTo>
                  <a:pt x="820330" y="468490"/>
                  <a:pt x="820499" y="468495"/>
                  <a:pt x="820668" y="468500"/>
                </a:cubicBezTo>
                <a:lnTo>
                  <a:pt x="821208" y="475137"/>
                </a:lnTo>
                <a:cubicBezTo>
                  <a:pt x="826265" y="505143"/>
                  <a:pt x="828714" y="535786"/>
                  <a:pt x="828672" y="566868"/>
                </a:cubicBezTo>
                <a:cubicBezTo>
                  <a:pt x="829984" y="572454"/>
                  <a:pt x="830043" y="578078"/>
                  <a:pt x="830043" y="583715"/>
                </a:cubicBezTo>
                <a:cubicBezTo>
                  <a:pt x="830043" y="587508"/>
                  <a:pt x="830016" y="591293"/>
                  <a:pt x="829450" y="595066"/>
                </a:cubicBezTo>
                <a:lnTo>
                  <a:pt x="828951" y="595033"/>
                </a:lnTo>
                <a:lnTo>
                  <a:pt x="828925" y="595524"/>
                </a:lnTo>
                <a:lnTo>
                  <a:pt x="811806" y="593911"/>
                </a:lnTo>
                <a:cubicBezTo>
                  <a:pt x="779432" y="593388"/>
                  <a:pt x="747552" y="590430"/>
                  <a:pt x="716380" y="584920"/>
                </a:cubicBezTo>
                <a:cubicBezTo>
                  <a:pt x="710803" y="585336"/>
                  <a:pt x="705474" y="584395"/>
                  <a:pt x="700163" y="583392"/>
                </a:cubicBezTo>
                <a:lnTo>
                  <a:pt x="700047" y="582253"/>
                </a:lnTo>
                <a:cubicBezTo>
                  <a:pt x="378172" y="529393"/>
                  <a:pt x="118900" y="299826"/>
                  <a:pt x="34122"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081" y="4960137"/>
            <a:ext cx="7770376" cy="1463040"/>
          </a:xfrm>
        </p:spPr>
        <p:txBody>
          <a:bodyPr anchor="ctr">
            <a:normAutofit/>
          </a:bodyPr>
          <a:lstStyle>
            <a:lvl1pPr algn="r">
              <a:defRPr sz="4400" b="0" spc="200" baseline="0"/>
            </a:lvl1pPr>
          </a:lstStyle>
          <a:p>
            <a:r>
              <a:rPr lang="en-US" smtClean="0"/>
              <a:t>Click to edit Master title style</a:t>
            </a:r>
            <a:endParaRPr lang="en-US" dirty="0"/>
          </a:p>
        </p:txBody>
      </p:sp>
      <p:sp>
        <p:nvSpPr>
          <p:cNvPr id="3" name="Text Placeholder 2"/>
          <p:cNvSpPr>
            <a:spLocks noGrp="1"/>
          </p:cNvSpPr>
          <p:nvPr>
            <p:ph type="body" idx="1"/>
          </p:nvPr>
        </p:nvSpPr>
        <p:spPr>
          <a:xfrm>
            <a:off x="8608357" y="4960137"/>
            <a:ext cx="3199567" cy="1463040"/>
          </a:xfrm>
        </p:spPr>
        <p:txBody>
          <a:bodyPr lIns="91440" rIns="91440" anchor="ctr">
            <a:normAutofit/>
          </a:bodyPr>
          <a:lstStyle>
            <a:lvl1pPr marL="0" indent="0">
              <a:lnSpc>
                <a:spcPct val="100000"/>
              </a:lnSpc>
              <a:spcBef>
                <a:spcPts val="0"/>
              </a:spcBef>
              <a:buNone/>
              <a:defRPr sz="1600">
                <a:solidFill>
                  <a:schemeClr val="tx1">
                    <a:lumMod val="95000"/>
                    <a:lumOff val="5000"/>
                  </a:schemeClr>
                </a:solidFill>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0DB4CF2-9367-434E-A8A0-375C899C62E7}" type="datetime1">
              <a:rPr lang="en-US" smtClean="0"/>
              <a:pPr/>
              <a:t>8/19/2020</a:t>
            </a:fld>
            <a:endParaRPr lang="en-US"/>
          </a:p>
        </p:txBody>
      </p:sp>
      <p:sp>
        <p:nvSpPr>
          <p:cNvPr id="5" name="Footer Placeholder 4"/>
          <p:cNvSpPr>
            <a:spLocks noGrp="1"/>
          </p:cNvSpPr>
          <p:nvPr>
            <p:ph type="ftr" sz="quarter" idx="11"/>
          </p:nvPr>
        </p:nvSpPr>
        <p:spPr/>
        <p:txBody>
          <a:bodyPr/>
          <a:lstStyle/>
          <a:p>
            <a:r>
              <a:rPr lang="as-IN" smtClean="0"/>
              <a:t>পলাশ কুমার ঘোষ। সরকারি শহীদ সিরাজুদ্দীন হোসেন কলেজ, যশোর। মোবাইলঃ 01920-393252 ই-মেইলঃ </a:t>
            </a:r>
            <a:r>
              <a:rPr lang="en-US" smtClean="0"/>
              <a:t>palashg489@gmail.com</a:t>
            </a:r>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cxnSp>
        <p:nvCxnSpPr>
          <p:cNvPr id="8" name="Straight Connector 7"/>
          <p:cNvCxnSpPr/>
          <p:nvPr/>
        </p:nvCxnSpPr>
        <p:spPr>
          <a:xfrm flipV="1">
            <a:off x="8384659" y="5264106"/>
            <a:ext cx="0" cy="914400"/>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 xmlns:p14="http://schemas.microsoft.com/office/powerpoint/2010/main" val="216907944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023861" y="585216"/>
            <a:ext cx="9717541" cy="1499616"/>
          </a:xfrm>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023861" y="2286000"/>
            <a:ext cx="4753642" cy="402336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987760" y="2286000"/>
            <a:ext cx="4753642" cy="402336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287F888E-CFEB-42CC-8B11-6DBE53FD218D}" type="datetime1">
              <a:rPr lang="en-US" smtClean="0"/>
              <a:pPr/>
              <a:t>8/19/2020</a:t>
            </a:fld>
            <a:endParaRPr lang="en-US"/>
          </a:p>
        </p:txBody>
      </p:sp>
      <p:sp>
        <p:nvSpPr>
          <p:cNvPr id="6" name="Footer Placeholder 5"/>
          <p:cNvSpPr>
            <a:spLocks noGrp="1"/>
          </p:cNvSpPr>
          <p:nvPr>
            <p:ph type="ftr" sz="quarter" idx="11"/>
          </p:nvPr>
        </p:nvSpPr>
        <p:spPr/>
        <p:txBody>
          <a:bodyPr/>
          <a:lstStyle/>
          <a:p>
            <a:r>
              <a:rPr lang="as-IN" smtClean="0"/>
              <a:t>পলাশ কুমার ঘোষ। সরকারি শহীদ সিরাজুদ্দীন হোসেন কলেজ, যশোর। মোবাইলঃ 01920-393252 ই-মেইলঃ </a:t>
            </a:r>
            <a:r>
              <a:rPr lang="en-US" smtClean="0"/>
              <a:t>palashg489@gmail.com</a:t>
            </a:r>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 xmlns:p14="http://schemas.microsoft.com/office/powerpoint/2010/main" val="112702184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23861" y="585216"/>
            <a:ext cx="9717541" cy="1499616"/>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1023861" y="2179636"/>
            <a:ext cx="4753642" cy="822960"/>
          </a:xfrm>
        </p:spPr>
        <p:txBody>
          <a:bodyPr lIns="137160" rIns="137160" anchor="ctr">
            <a:normAutofit/>
          </a:bodyPr>
          <a:lstStyle>
            <a:lvl1pPr marL="0" indent="0">
              <a:spcBef>
                <a:spcPts val="0"/>
              </a:spcBef>
              <a:spcAft>
                <a:spcPts val="0"/>
              </a:spcAft>
              <a:buNone/>
              <a:defRPr sz="2200" b="0" cap="none" baseline="0">
                <a:solidFill>
                  <a:schemeClr val="accent1"/>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023861" y="2967788"/>
            <a:ext cx="4753642" cy="334157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987760" y="2179636"/>
            <a:ext cx="4753642" cy="822960"/>
          </a:xfrm>
        </p:spPr>
        <p:txBody>
          <a:bodyPr lIns="137160" rIns="137160" anchor="ctr">
            <a:normAutofit/>
          </a:bodyPr>
          <a:lstStyle>
            <a:lvl1pPr marL="0" indent="0">
              <a:spcBef>
                <a:spcPts val="0"/>
              </a:spcBef>
              <a:spcAft>
                <a:spcPts val="0"/>
              </a:spcAft>
              <a:buNone/>
              <a:defRPr lang="en-US" sz="2200" b="0" kern="1200" cap="none" baseline="0" dirty="0">
                <a:solidFill>
                  <a:schemeClr val="accen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90000"/>
              </a:lnSpc>
              <a:spcBef>
                <a:spcPts val="1800"/>
              </a:spcBef>
              <a:buNone/>
            </a:pPr>
            <a:r>
              <a:rPr lang="en-US" smtClean="0"/>
              <a:t>Click to edit Master text styles</a:t>
            </a:r>
          </a:p>
        </p:txBody>
      </p:sp>
      <p:sp>
        <p:nvSpPr>
          <p:cNvPr id="6" name="Content Placeholder 5"/>
          <p:cNvSpPr>
            <a:spLocks noGrp="1"/>
          </p:cNvSpPr>
          <p:nvPr>
            <p:ph sz="quarter" idx="4"/>
          </p:nvPr>
        </p:nvSpPr>
        <p:spPr>
          <a:xfrm>
            <a:off x="5987760" y="2967788"/>
            <a:ext cx="4753642" cy="334157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72E9FD84-7D8E-4BE9-868D-AA462455EAB0}" type="datetime1">
              <a:rPr lang="en-US" smtClean="0"/>
              <a:pPr/>
              <a:t>8/19/2020</a:t>
            </a:fld>
            <a:endParaRPr lang="en-US"/>
          </a:p>
        </p:txBody>
      </p:sp>
      <p:sp>
        <p:nvSpPr>
          <p:cNvPr id="8" name="Footer Placeholder 7"/>
          <p:cNvSpPr>
            <a:spLocks noGrp="1"/>
          </p:cNvSpPr>
          <p:nvPr>
            <p:ph type="ftr" sz="quarter" idx="11"/>
          </p:nvPr>
        </p:nvSpPr>
        <p:spPr/>
        <p:txBody>
          <a:bodyPr/>
          <a:lstStyle/>
          <a:p>
            <a:r>
              <a:rPr lang="as-IN" smtClean="0"/>
              <a:t>পলাশ কুমার ঘোষ। সরকারি শহীদ সিরাজুদ্দীন হোসেন কলেজ, যশোর। মোবাইলঃ 01920-393252 ই-মেইলঃ </a:t>
            </a:r>
            <a:r>
              <a:rPr lang="en-US" smtClean="0"/>
              <a:t>palashg489@gmail.com</a:t>
            </a:r>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 xmlns:p14="http://schemas.microsoft.com/office/powerpoint/2010/main" val="279657478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24F41572-8117-43C6-B33B-D2AD18833D3E}" type="datetime1">
              <a:rPr lang="en-US" smtClean="0"/>
              <a:pPr/>
              <a:t>8/19/2020</a:t>
            </a:fld>
            <a:endParaRPr lang="en-US"/>
          </a:p>
        </p:txBody>
      </p:sp>
      <p:sp>
        <p:nvSpPr>
          <p:cNvPr id="4" name="Footer Placeholder 3"/>
          <p:cNvSpPr>
            <a:spLocks noGrp="1"/>
          </p:cNvSpPr>
          <p:nvPr>
            <p:ph type="ftr" sz="quarter" idx="11"/>
          </p:nvPr>
        </p:nvSpPr>
        <p:spPr/>
        <p:txBody>
          <a:bodyPr/>
          <a:lstStyle/>
          <a:p>
            <a:r>
              <a:rPr lang="as-IN" smtClean="0"/>
              <a:t>পলাশ কুমার ঘোষ। সরকারি শহীদ সিরাজুদ্দীন হোসেন কলেজ, যশোর। মোবাইলঃ 01920-393252 ই-মেইলঃ </a:t>
            </a:r>
            <a:r>
              <a:rPr lang="en-US" smtClean="0"/>
              <a:t>palashg489@gmail.com</a:t>
            </a:r>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 xmlns:p14="http://schemas.microsoft.com/office/powerpoint/2010/main" val="150080971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61242D1-F770-44CB-A613-354FEBFB1F37}" type="datetime1">
              <a:rPr lang="en-US" smtClean="0"/>
              <a:pPr/>
              <a:t>8/19/2020</a:t>
            </a:fld>
            <a:endParaRPr lang="en-US"/>
          </a:p>
        </p:txBody>
      </p:sp>
      <p:sp>
        <p:nvSpPr>
          <p:cNvPr id="3" name="Footer Placeholder 2"/>
          <p:cNvSpPr>
            <a:spLocks noGrp="1"/>
          </p:cNvSpPr>
          <p:nvPr>
            <p:ph type="ftr" sz="quarter" idx="11"/>
          </p:nvPr>
        </p:nvSpPr>
        <p:spPr/>
        <p:txBody>
          <a:bodyPr/>
          <a:lstStyle/>
          <a:p>
            <a:r>
              <a:rPr lang="as-IN" smtClean="0"/>
              <a:t>পলাশ কুমার ঘোষ। সরকারি শহীদ সিরাজুদ্দীন হোসেন কলেজ, যশোর। মোবাইলঃ 01920-393252 ই-মেইলঃ </a:t>
            </a:r>
            <a:r>
              <a:rPr lang="en-US" smtClean="0"/>
              <a:t>palashg489@gmail.com</a:t>
            </a:r>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 xmlns:p14="http://schemas.microsoft.com/office/powerpoint/2010/main" val="3864911462"/>
      </p:ext>
    </p:extLst>
  </p:cSld>
  <p:clrMapOvr>
    <a:masterClrMapping/>
  </p:clrMapOvr>
  <p:extLst mod="1">
    <p:ext uri="{DCECCB84-F9BA-43D5-87BE-67443E8EF086}">
      <p15:sldGuideLst xmlns="" xmlns:p15="http://schemas.microsoft.com/office/powerpoint/2012/main"/>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Title 7"/>
          <p:cNvSpPr>
            <a:spLocks noGrp="1"/>
          </p:cNvSpPr>
          <p:nvPr>
            <p:ph type="title"/>
          </p:nvPr>
        </p:nvSpPr>
        <p:spPr>
          <a:xfrm>
            <a:off x="1023861" y="471509"/>
            <a:ext cx="4387977" cy="1737360"/>
          </a:xfrm>
        </p:spPr>
        <p:txBody>
          <a:bodyPr>
            <a:noAutofit/>
          </a:bodyPr>
          <a:lstStyle>
            <a:lvl1pPr>
              <a:lnSpc>
                <a:spcPct val="80000"/>
              </a:lnSpc>
              <a:defRPr sz="3600"/>
            </a:lvl1pPr>
          </a:lstStyle>
          <a:p>
            <a:r>
              <a:rPr lang="en-US" smtClean="0"/>
              <a:t>Click to edit Master title style</a:t>
            </a:r>
            <a:endParaRPr lang="en-US" dirty="0"/>
          </a:p>
        </p:txBody>
      </p:sp>
      <p:sp>
        <p:nvSpPr>
          <p:cNvPr id="3" name="Content Placeholder 2"/>
          <p:cNvSpPr>
            <a:spLocks noGrp="1"/>
          </p:cNvSpPr>
          <p:nvPr>
            <p:ph idx="1"/>
          </p:nvPr>
        </p:nvSpPr>
        <p:spPr>
          <a:xfrm>
            <a:off x="5713512" y="822960"/>
            <a:ext cx="5676945" cy="5184648"/>
          </a:xfrm>
        </p:spPr>
        <p:txBody>
          <a:bodyPr>
            <a:normAutofit/>
          </a:bodyPr>
          <a:lstStyle>
            <a:lvl1pPr>
              <a:defRPr sz="2000"/>
            </a:lvl1pPr>
            <a:lvl2pPr>
              <a:defRPr sz="1600"/>
            </a:lvl2pPr>
            <a:lvl3pPr>
              <a:defRPr sz="12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023861" y="2257506"/>
            <a:ext cx="4387977" cy="3762294"/>
          </a:xfrm>
        </p:spPr>
        <p:txBody>
          <a:bodyPr lIns="91440" rIns="91440">
            <a:normAutofit/>
          </a:bodyPr>
          <a:lstStyle>
            <a:lvl1pPr marL="0" indent="0">
              <a:lnSpc>
                <a:spcPct val="108000"/>
              </a:lnSpc>
              <a:spcBef>
                <a:spcPts val="600"/>
              </a:spcBef>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F9C3EC2-6A93-425E-938A-27EAEA07815C}" type="datetime1">
              <a:rPr lang="en-US" smtClean="0"/>
              <a:pPr/>
              <a:t>8/19/2020</a:t>
            </a:fld>
            <a:endParaRPr lang="en-US"/>
          </a:p>
        </p:txBody>
      </p:sp>
      <p:sp>
        <p:nvSpPr>
          <p:cNvPr id="6" name="Footer Placeholder 5"/>
          <p:cNvSpPr>
            <a:spLocks noGrp="1"/>
          </p:cNvSpPr>
          <p:nvPr>
            <p:ph type="ftr" sz="quarter" idx="11"/>
          </p:nvPr>
        </p:nvSpPr>
        <p:spPr/>
        <p:txBody>
          <a:bodyPr/>
          <a:lstStyle/>
          <a:p>
            <a:r>
              <a:rPr lang="as-IN" smtClean="0"/>
              <a:t>পলাশ কুমার ঘোষ। সরকারি শহীদ সিরাজুদ্দীন হোসেন কলেজ, যশোর। মোবাইলঃ 01920-393252 ই-মেইলঃ </a:t>
            </a:r>
            <a:r>
              <a:rPr lang="en-US" smtClean="0"/>
              <a:t>palashg489@gmail.com</a:t>
            </a:r>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 xmlns:p14="http://schemas.microsoft.com/office/powerpoint/2010/main" val="3233922001"/>
      </p:ext>
    </p:extLst>
  </p:cSld>
  <p:clrMapOvr>
    <a:masterClrMapping/>
  </p:clrMapOvr>
  <p:extLst mod="1">
    <p:ext uri="{DCECCB84-F9BA-43D5-87BE-67443E8EF086}">
      <p15:sldGuideLst xmlns="" xmlns:p15="http://schemas.microsoft.com/office/powerpoint/2012/main"/>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1BA0F48-B77F-4387-978B-4097BFB2EFBE}" type="datetime1">
              <a:rPr lang="en-US" smtClean="0"/>
              <a:pPr/>
              <a:t>8/19/2020</a:t>
            </a:fld>
            <a:endParaRPr lang="en-US"/>
          </a:p>
        </p:txBody>
      </p:sp>
      <p:sp>
        <p:nvSpPr>
          <p:cNvPr id="5" name="Footer Placeholder 4"/>
          <p:cNvSpPr>
            <a:spLocks noGrp="1"/>
          </p:cNvSpPr>
          <p:nvPr>
            <p:ph type="ftr" sz="quarter" idx="11"/>
          </p:nvPr>
        </p:nvSpPr>
        <p:spPr/>
        <p:txBody>
          <a:bodyPr/>
          <a:lstStyle/>
          <a:p>
            <a:r>
              <a:rPr lang="as-IN" smtClean="0"/>
              <a:t>পলাশ কুমার ঘোষ। সরকারি শহীদ সিরাজুদ্দীন হোসেন কলেজ, যশোর। মোবাইলঃ 01920-393252 ই-মেইলঃ </a:t>
            </a:r>
            <a:r>
              <a:rPr lang="en-US" smtClean="0"/>
              <a:t>palashg489@gmail.com</a:t>
            </a:r>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 xmlns:p14="http://schemas.microsoft.com/office/powerpoint/2010/main" val="263711313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081" y="4960138"/>
            <a:ext cx="7770376" cy="1463040"/>
          </a:xfrm>
        </p:spPr>
        <p:txBody>
          <a:bodyPr anchor="ctr">
            <a:normAutofit/>
          </a:bodyPr>
          <a:lstStyle>
            <a:lvl1pPr algn="r">
              <a:defRPr sz="4400" spc="200" baseline="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0" y="-1"/>
            <a:ext cx="12185778" cy="4572000"/>
          </a:xfrm>
          <a:solidFill>
            <a:schemeClr val="accent1">
              <a:lumMod val="60000"/>
              <a:lumOff val="40000"/>
            </a:schemeClr>
          </a:solidFill>
        </p:spPr>
        <p:txBody>
          <a:bodyPr lIns="457200" tIns="365760"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smtClean="0"/>
              <a:t>Click icon to add picture</a:t>
            </a:r>
            <a:endParaRPr lang="en-US" dirty="0"/>
          </a:p>
        </p:txBody>
      </p:sp>
      <p:sp>
        <p:nvSpPr>
          <p:cNvPr id="4" name="Text Placeholder 3"/>
          <p:cNvSpPr>
            <a:spLocks noGrp="1"/>
          </p:cNvSpPr>
          <p:nvPr>
            <p:ph type="body" sz="half" idx="2"/>
          </p:nvPr>
        </p:nvSpPr>
        <p:spPr>
          <a:xfrm>
            <a:off x="8608357" y="4960138"/>
            <a:ext cx="3199567" cy="1463040"/>
          </a:xfrm>
        </p:spPr>
        <p:txBody>
          <a:bodyPr lIns="91440" rIns="91440" anchor="ctr">
            <a:normAutofit/>
          </a:bodyPr>
          <a:lstStyle>
            <a:lvl1pPr marL="0" indent="0">
              <a:lnSpc>
                <a:spcPct val="100000"/>
              </a:lnSpc>
              <a:spcBef>
                <a:spcPts val="0"/>
              </a:spcBef>
              <a:buNone/>
              <a:defRPr sz="1600">
                <a:solidFill>
                  <a:schemeClr val="tx1">
                    <a:lumMod val="95000"/>
                    <a:lumOff val="5000"/>
                  </a:schemeClr>
                </a:solidFill>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2E055C8-C549-439F-9923-3D2530D89FE1}" type="datetime1">
              <a:rPr lang="en-US" smtClean="0"/>
              <a:pPr/>
              <a:t>8/19/2020</a:t>
            </a:fld>
            <a:endParaRPr lang="en-US"/>
          </a:p>
        </p:txBody>
      </p:sp>
      <p:sp>
        <p:nvSpPr>
          <p:cNvPr id="6" name="Footer Placeholder 5"/>
          <p:cNvSpPr>
            <a:spLocks noGrp="1"/>
          </p:cNvSpPr>
          <p:nvPr>
            <p:ph type="ftr" sz="quarter" idx="11"/>
          </p:nvPr>
        </p:nvSpPr>
        <p:spPr/>
        <p:txBody>
          <a:bodyPr/>
          <a:lstStyle/>
          <a:p>
            <a:r>
              <a:rPr lang="as-IN" smtClean="0"/>
              <a:t>পলাশ কুমার ঘোষ। সরকারি শহীদ সিরাজুদ্দীন হোসেন কলেজ, যশোর। মোবাইলঃ 01920-393252 ই-মেইলঃ </a:t>
            </a:r>
            <a:r>
              <a:rPr lang="en-US" smtClean="0"/>
              <a:t>palashg489@gmail.com</a:t>
            </a:r>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cxnSp>
        <p:nvCxnSpPr>
          <p:cNvPr id="8" name="Straight Connector 7"/>
          <p:cNvCxnSpPr/>
          <p:nvPr/>
        </p:nvCxnSpPr>
        <p:spPr>
          <a:xfrm flipV="1">
            <a:off x="8384659" y="5264106"/>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 xmlns:p14="http://schemas.microsoft.com/office/powerpoint/2010/main" val="124137452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228B6B8-1FAA-4E4B-B146-9392DAEA2182}" type="datetime1">
              <a:rPr lang="en-US" smtClean="0"/>
              <a:pPr/>
              <a:t>8/19/2020</a:t>
            </a:fld>
            <a:endParaRPr lang="en-US"/>
          </a:p>
        </p:txBody>
      </p:sp>
      <p:sp>
        <p:nvSpPr>
          <p:cNvPr id="5" name="Footer Placeholder 4"/>
          <p:cNvSpPr>
            <a:spLocks noGrp="1"/>
          </p:cNvSpPr>
          <p:nvPr>
            <p:ph type="ftr" sz="quarter" idx="11"/>
          </p:nvPr>
        </p:nvSpPr>
        <p:spPr/>
        <p:txBody>
          <a:bodyPr/>
          <a:lstStyle/>
          <a:p>
            <a:r>
              <a:rPr lang="as-IN" smtClean="0"/>
              <a:t>পলাশ কুমার ঘোষ। সরকারি শহীদ সিরাজুদ্দীন হোসেন কলেজ, যশোর। মোবাইলঃ 01920-393252 ই-মেইলঃ </a:t>
            </a:r>
            <a:r>
              <a:rPr lang="en-US" smtClean="0"/>
              <a:t>palashg489@gmail.com</a:t>
            </a:r>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 xmlns:p14="http://schemas.microsoft.com/office/powerpoint/2010/main" val="374157265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2630" y="762000"/>
            <a:ext cx="2628215" cy="5410200"/>
          </a:xfrm>
        </p:spPr>
        <p:txBody>
          <a:bodyPr vert="eaVert" lIns="45720" tIns="91440" rIns="45720" bIns="91440"/>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990344" y="762000"/>
            <a:ext cx="7579926" cy="54102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93A23332-921A-46F6-A948-CFE9CB82B585}" type="datetime1">
              <a:rPr lang="en-US" smtClean="0"/>
              <a:pPr/>
              <a:t>8/19/2020</a:t>
            </a:fld>
            <a:endParaRPr lang="en-US"/>
          </a:p>
        </p:txBody>
      </p:sp>
      <p:sp>
        <p:nvSpPr>
          <p:cNvPr id="5" name="Footer Placeholder 4"/>
          <p:cNvSpPr>
            <a:spLocks noGrp="1"/>
          </p:cNvSpPr>
          <p:nvPr>
            <p:ph type="ftr" sz="quarter" idx="11"/>
          </p:nvPr>
        </p:nvSpPr>
        <p:spPr/>
        <p:txBody>
          <a:bodyPr/>
          <a:lstStyle/>
          <a:p>
            <a:r>
              <a:rPr lang="as-IN" smtClean="0"/>
              <a:t>পলাশ কুমার ঘোষ। সরকারি শহীদ সিরাজুদ্দীন হোসেন কলেজ, যশোর। মোবাইলঃ 01920-393252 ই-মেইলঃ </a:t>
            </a:r>
            <a:r>
              <a:rPr lang="en-US" smtClean="0"/>
              <a:t>palashg489@gmail.com</a:t>
            </a:r>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cxnSp>
        <p:nvCxnSpPr>
          <p:cNvPr id="7" name="Straight Connector 6"/>
          <p:cNvCxnSpPr/>
          <p:nvPr/>
        </p:nvCxnSpPr>
        <p:spPr>
          <a:xfrm rot="5400000" flipV="1">
            <a:off x="10055781" y="59382"/>
            <a:ext cx="0" cy="914162"/>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 xmlns:p14="http://schemas.microsoft.com/office/powerpoint/2010/main" val="588736799"/>
      </p:ext>
    </p:extLst>
  </p:cSld>
  <p:clrMapOvr>
    <a:masterClrMapping/>
  </p:clrMapOvr>
  <p:extLst mod="1">
    <p:ext uri="{DCECCB84-F9BA-43D5-87BE-67443E8EF086}">
      <p15:sldGuideLst xmlns="" xmlns:p15="http://schemas.microsoft.com/office/powerpoint/2012/main"/>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bg>
      <p:bgRef idx="1002">
        <a:schemeClr val="bg2"/>
      </p:bgRef>
    </p:bg>
    <p:spTree>
      <p:nvGrpSpPr>
        <p:cNvPr id="1" name=""/>
        <p:cNvGrpSpPr/>
        <p:nvPr/>
      </p:nvGrpSpPr>
      <p:grpSpPr>
        <a:xfrm>
          <a:off x="0" y="0"/>
          <a:ext cx="0" cy="0"/>
          <a:chOff x="0" y="0"/>
          <a:chExt cx="0" cy="0"/>
        </a:xfrm>
      </p:grpSpPr>
      <p:sp>
        <p:nvSpPr>
          <p:cNvPr id="9" name="Title 8"/>
          <p:cNvSpPr>
            <a:spLocks noGrp="1"/>
          </p:cNvSpPr>
          <p:nvPr>
            <p:ph type="ctrTitle"/>
          </p:nvPr>
        </p:nvSpPr>
        <p:spPr>
          <a:xfrm>
            <a:off x="711015" y="1371600"/>
            <a:ext cx="1046613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17" name="Subtitle 16"/>
          <p:cNvSpPr>
            <a:spLocks noGrp="1"/>
          </p:cNvSpPr>
          <p:nvPr>
            <p:ph type="subTitle" idx="1"/>
          </p:nvPr>
        </p:nvSpPr>
        <p:spPr>
          <a:xfrm>
            <a:off x="711015" y="3228536"/>
            <a:ext cx="10470201"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30" name="Date Placeholder 29"/>
          <p:cNvSpPr>
            <a:spLocks noGrp="1"/>
          </p:cNvSpPr>
          <p:nvPr>
            <p:ph type="dt" sz="half" idx="10"/>
          </p:nvPr>
        </p:nvSpPr>
        <p:spPr/>
        <p:txBody>
          <a:bodyPr/>
          <a:lstStyle/>
          <a:p>
            <a:fld id="{193DC62C-1A5A-4D39-AF02-21321FFF3D98}" type="datetime1">
              <a:rPr lang="en-US" smtClean="0"/>
              <a:pPr/>
              <a:t>8/19/2020</a:t>
            </a:fld>
            <a:endParaRPr lang="en-US"/>
          </a:p>
        </p:txBody>
      </p:sp>
      <p:sp>
        <p:nvSpPr>
          <p:cNvPr id="19" name="Footer Placeholder 18"/>
          <p:cNvSpPr>
            <a:spLocks noGrp="1"/>
          </p:cNvSpPr>
          <p:nvPr>
            <p:ph type="ftr" sz="quarter" idx="11"/>
          </p:nvPr>
        </p:nvSpPr>
        <p:spPr/>
        <p:txBody>
          <a:bodyPr/>
          <a:lstStyle/>
          <a:p>
            <a:r>
              <a:rPr lang="as-IN" smtClean="0"/>
              <a:t>পলাশ কুমার ঘোষ। সরকারি শহীদ সিরাজুদ্দীন হোসেন কলেজ, যশোর। মোবাইলঃ 01920-393252 ই-মেইলঃ </a:t>
            </a:r>
            <a:r>
              <a:rPr lang="en-US" smtClean="0"/>
              <a:t>palashg489@gmail.com</a:t>
            </a:r>
            <a:endParaRPr lang="en-US"/>
          </a:p>
        </p:txBody>
      </p:sp>
      <p:sp>
        <p:nvSpPr>
          <p:cNvPr id="27" name="Slide Number Placeholder 26"/>
          <p:cNvSpPr>
            <a:spLocks noGrp="1"/>
          </p:cNvSpPr>
          <p:nvPr>
            <p:ph type="sldNum" sz="quarter" idx="12"/>
          </p:nvPr>
        </p:nvSpPr>
        <p:spPr/>
        <p:txBody>
          <a:bodyPr/>
          <a:lstStyle/>
          <a:p>
            <a:fld id="{B6F15528-21DE-4FAA-801E-634DDDAF4B2B}"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4319AA59-5869-4B7B-8AA8-429895CAAB21}" type="datetime1">
              <a:rPr lang="en-US" smtClean="0"/>
              <a:pPr/>
              <a:t>8/19/2020</a:t>
            </a:fld>
            <a:endParaRPr lang="en-US"/>
          </a:p>
        </p:txBody>
      </p:sp>
      <p:sp>
        <p:nvSpPr>
          <p:cNvPr id="5" name="Footer Placeholder 4"/>
          <p:cNvSpPr>
            <a:spLocks noGrp="1"/>
          </p:cNvSpPr>
          <p:nvPr>
            <p:ph type="ftr" sz="quarter" idx="11"/>
          </p:nvPr>
        </p:nvSpPr>
        <p:spPr/>
        <p:txBody>
          <a:bodyPr/>
          <a:lstStyle/>
          <a:p>
            <a:r>
              <a:rPr lang="as-IN" smtClean="0"/>
              <a:t>পলাশ কুমার ঘোষ। সরকারি শহীদ সিরাজুদ্দীন হোসেন কলেজ, যশোর। মোবাইলঃ 01920-393252 ই-মেইলঃ </a:t>
            </a:r>
            <a:r>
              <a:rPr lang="en-US" smtClean="0"/>
              <a:t>palashg489@gmail.com</a:t>
            </a:r>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06952" y="1316736"/>
            <a:ext cx="10360501"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706952" y="2704664"/>
            <a:ext cx="10360501"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54FEE78D-0DD9-414A-B6DF-39A48F8A8AB7}" type="datetime1">
              <a:rPr lang="en-US" smtClean="0"/>
              <a:pPr/>
              <a:t>8/19/2020</a:t>
            </a:fld>
            <a:endParaRPr lang="en-US"/>
          </a:p>
        </p:txBody>
      </p:sp>
      <p:sp>
        <p:nvSpPr>
          <p:cNvPr id="5" name="Footer Placeholder 4"/>
          <p:cNvSpPr>
            <a:spLocks noGrp="1"/>
          </p:cNvSpPr>
          <p:nvPr>
            <p:ph type="ftr" sz="quarter" idx="11"/>
          </p:nvPr>
        </p:nvSpPr>
        <p:spPr/>
        <p:txBody>
          <a:bodyPr/>
          <a:lstStyle/>
          <a:p>
            <a:r>
              <a:rPr lang="as-IN" smtClean="0"/>
              <a:t>পলাশ কুমার ঘোষ। সরকারি শহীদ সিরাজুদ্দীন হোসেন কলেজ, যশোর। মোবাইলঃ 01920-393252 ই-মেইলঃ </a:t>
            </a:r>
            <a:r>
              <a:rPr lang="en-US" smtClean="0"/>
              <a:t>palashg489@gmail.com</a:t>
            </a:r>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09441" y="704088"/>
            <a:ext cx="10969943" cy="1143000"/>
          </a:xfrm>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609441" y="1920085"/>
            <a:ext cx="5383398"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6195986" y="1920085"/>
            <a:ext cx="5383398"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6B6AE16C-C932-4A5C-B450-220FDD4476B8}" type="datetime1">
              <a:rPr lang="en-US" smtClean="0"/>
              <a:pPr/>
              <a:t>8/19/2020</a:t>
            </a:fld>
            <a:endParaRPr lang="en-US"/>
          </a:p>
        </p:txBody>
      </p:sp>
      <p:sp>
        <p:nvSpPr>
          <p:cNvPr id="6" name="Footer Placeholder 5"/>
          <p:cNvSpPr>
            <a:spLocks noGrp="1"/>
          </p:cNvSpPr>
          <p:nvPr>
            <p:ph type="ftr" sz="quarter" idx="11"/>
          </p:nvPr>
        </p:nvSpPr>
        <p:spPr/>
        <p:txBody>
          <a:bodyPr/>
          <a:lstStyle/>
          <a:p>
            <a:r>
              <a:rPr lang="as-IN" smtClean="0"/>
              <a:t>পলাশ কুমার ঘোষ। সরকারি শহীদ সিরাজুদ্দীন হোসেন কলেজ, যশোর। মোবাইলঃ 01920-393252 ই-মেইলঃ </a:t>
            </a:r>
            <a:r>
              <a:rPr lang="en-US" smtClean="0"/>
              <a:t>palashg489@gmail.com</a:t>
            </a:r>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441" y="704088"/>
            <a:ext cx="10969943" cy="1143000"/>
          </a:xfrm>
        </p:spPr>
        <p:txBody>
          <a:bodyPr tIns="45720" anchor="b"/>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609441" y="1855248"/>
            <a:ext cx="5385514"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6191754" y="1859758"/>
            <a:ext cx="5387630"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609441" y="2514600"/>
            <a:ext cx="5385514"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6191754" y="2514600"/>
            <a:ext cx="5387630"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B5BA09A7-F9E1-442B-BD84-9F0C8C3BC5D6}" type="datetime1">
              <a:rPr lang="en-US" smtClean="0"/>
              <a:pPr/>
              <a:t>8/19/2020</a:t>
            </a:fld>
            <a:endParaRPr lang="en-US"/>
          </a:p>
        </p:txBody>
      </p:sp>
      <p:sp>
        <p:nvSpPr>
          <p:cNvPr id="8" name="Footer Placeholder 7"/>
          <p:cNvSpPr>
            <a:spLocks noGrp="1"/>
          </p:cNvSpPr>
          <p:nvPr>
            <p:ph type="ftr" sz="quarter" idx="11"/>
          </p:nvPr>
        </p:nvSpPr>
        <p:spPr/>
        <p:txBody>
          <a:bodyPr/>
          <a:lstStyle/>
          <a:p>
            <a:r>
              <a:rPr lang="as-IN" smtClean="0"/>
              <a:t>পলাশ কুমার ঘোষ। সরকারি শহীদ সিরাজুদ্দীন হোসেন কলেজ, যশোর। মোবাইলঃ 01920-393252 ই-মেইলঃ </a:t>
            </a:r>
            <a:r>
              <a:rPr lang="en-US" smtClean="0"/>
              <a:t>palashg489@gmail.com</a:t>
            </a:r>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09441" y="704088"/>
            <a:ext cx="11071516"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C6B3767D-89F5-4D42-A7A9-094F396AC1FC}" type="datetime1">
              <a:rPr lang="en-US" smtClean="0"/>
              <a:pPr/>
              <a:t>8/19/2020</a:t>
            </a:fld>
            <a:endParaRPr lang="en-US"/>
          </a:p>
        </p:txBody>
      </p:sp>
      <p:sp>
        <p:nvSpPr>
          <p:cNvPr id="4" name="Footer Placeholder 3"/>
          <p:cNvSpPr>
            <a:spLocks noGrp="1"/>
          </p:cNvSpPr>
          <p:nvPr>
            <p:ph type="ftr" sz="quarter" idx="11"/>
          </p:nvPr>
        </p:nvSpPr>
        <p:spPr/>
        <p:txBody>
          <a:bodyPr/>
          <a:lstStyle/>
          <a:p>
            <a:r>
              <a:rPr lang="as-IN" smtClean="0"/>
              <a:t>পলাশ কুমার ঘোষ। সরকারি শহীদ সিরাজুদ্দীন হোসেন কলেজ, যশোর। মোবাইলঃ 01920-393252 ই-মেইলঃ </a:t>
            </a:r>
            <a:r>
              <a:rPr lang="en-US" smtClean="0"/>
              <a:t>palashg489@gmail.com</a:t>
            </a:r>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2B41BED-7EC2-49D2-AD90-3BFDC871ED98}" type="datetime1">
              <a:rPr lang="en-US" smtClean="0"/>
              <a:pPr/>
              <a:t>8/19/2020</a:t>
            </a:fld>
            <a:endParaRPr lang="en-US"/>
          </a:p>
        </p:txBody>
      </p:sp>
      <p:sp>
        <p:nvSpPr>
          <p:cNvPr id="3" name="Footer Placeholder 2"/>
          <p:cNvSpPr>
            <a:spLocks noGrp="1"/>
          </p:cNvSpPr>
          <p:nvPr>
            <p:ph type="ftr" sz="quarter" idx="11"/>
          </p:nvPr>
        </p:nvSpPr>
        <p:spPr/>
        <p:txBody>
          <a:bodyPr/>
          <a:lstStyle/>
          <a:p>
            <a:r>
              <a:rPr lang="as-IN" smtClean="0"/>
              <a:t>পলাশ কুমার ঘোষ। সরকারি শহীদ সিরাজুদ্দীন হোসেন কলেজ, যশোর। মোবাইলঃ 01920-393252 ই-মেইলঃ </a:t>
            </a:r>
            <a:r>
              <a:rPr lang="en-US" smtClean="0"/>
              <a:t>palashg489@gmail.com</a:t>
            </a:r>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634" y="1709740"/>
            <a:ext cx="10512862" cy="2852737"/>
          </a:xfrm>
        </p:spPr>
        <p:txBody>
          <a:bodyPr anchor="b"/>
          <a:lstStyle>
            <a:lvl1pPr>
              <a:defRPr sz="4500"/>
            </a:lvl1pPr>
          </a:lstStyle>
          <a:p>
            <a:r>
              <a:rPr lang="en-US" smtClean="0"/>
              <a:t>Click to edit Master title style</a:t>
            </a:r>
            <a:endParaRPr lang="en-US"/>
          </a:p>
        </p:txBody>
      </p:sp>
      <p:sp>
        <p:nvSpPr>
          <p:cNvPr id="3" name="Text Placeholder 2"/>
          <p:cNvSpPr>
            <a:spLocks noGrp="1"/>
          </p:cNvSpPr>
          <p:nvPr>
            <p:ph type="body" idx="1"/>
          </p:nvPr>
        </p:nvSpPr>
        <p:spPr>
          <a:xfrm>
            <a:off x="831634" y="4589465"/>
            <a:ext cx="10512862"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6B662F9-5AB2-468C-86AA-14C40413BAB0}" type="datetime1">
              <a:rPr lang="en-US" smtClean="0"/>
              <a:pPr/>
              <a:t>8/19/2020</a:t>
            </a:fld>
            <a:endParaRPr lang="en-US"/>
          </a:p>
        </p:txBody>
      </p:sp>
      <p:sp>
        <p:nvSpPr>
          <p:cNvPr id="5" name="Footer Placeholder 4"/>
          <p:cNvSpPr>
            <a:spLocks noGrp="1"/>
          </p:cNvSpPr>
          <p:nvPr>
            <p:ph type="ftr" sz="quarter" idx="11"/>
          </p:nvPr>
        </p:nvSpPr>
        <p:spPr/>
        <p:txBody>
          <a:bodyPr/>
          <a:lstStyle/>
          <a:p>
            <a:r>
              <a:rPr lang="as-IN" smtClean="0"/>
              <a:t>পলাশ কুমার ঘোষ। সরকারি শহীদ সিরাজুদ্দীন হোসেন কলেজ, যশোর। মোবাইলঃ 01920-393252 ই-মেইলঃ </a:t>
            </a:r>
            <a:r>
              <a:rPr lang="en-US" smtClean="0"/>
              <a:t>palashg489@gmail.com</a:t>
            </a:r>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 xmlns:p14="http://schemas.microsoft.com/office/powerpoint/2010/main" val="284848617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4162" y="514352"/>
            <a:ext cx="3656648"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914162" y="1676400"/>
            <a:ext cx="3656648"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4765492" y="1676400"/>
            <a:ext cx="6813892"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790966FD-067B-491F-BAE9-244D2D296A95}" type="datetime1">
              <a:rPr lang="en-US" smtClean="0"/>
              <a:pPr/>
              <a:t>8/19/2020</a:t>
            </a:fld>
            <a:endParaRPr lang="en-US"/>
          </a:p>
        </p:txBody>
      </p:sp>
      <p:sp>
        <p:nvSpPr>
          <p:cNvPr id="6" name="Footer Placeholder 5"/>
          <p:cNvSpPr>
            <a:spLocks noGrp="1"/>
          </p:cNvSpPr>
          <p:nvPr>
            <p:ph type="ftr" sz="quarter" idx="11"/>
          </p:nvPr>
        </p:nvSpPr>
        <p:spPr/>
        <p:txBody>
          <a:bodyPr/>
          <a:lstStyle/>
          <a:p>
            <a:r>
              <a:rPr lang="as-IN" smtClean="0"/>
              <a:t>পলাশ কুমার ঘোষ। সরকারি শহীদ সিরাজুদ্দীন হোসেন কলেজ, যশোর। মোবাইলঃ 01920-393252 ই-মেইলঃ </a:t>
            </a:r>
            <a:r>
              <a:rPr lang="en-US" smtClean="0"/>
              <a:t>palashg489@gmail.com</a:t>
            </a:r>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nip and Round Single Corner Rectangle 8"/>
          <p:cNvSpPr/>
          <p:nvPr/>
        </p:nvSpPr>
        <p:spPr>
          <a:xfrm rot="420000" flipV="1">
            <a:off x="4219905" y="1108077"/>
            <a:ext cx="7008574"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Right Triangle 11"/>
          <p:cNvSpPr/>
          <p:nvPr/>
        </p:nvSpPr>
        <p:spPr>
          <a:xfrm rot="420000" flipV="1">
            <a:off x="10669399" y="5359769"/>
            <a:ext cx="207210"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Title 1"/>
          <p:cNvSpPr>
            <a:spLocks noGrp="1"/>
          </p:cNvSpPr>
          <p:nvPr>
            <p:ph type="title"/>
          </p:nvPr>
        </p:nvSpPr>
        <p:spPr>
          <a:xfrm>
            <a:off x="812588" y="1176997"/>
            <a:ext cx="2949696" cy="1582621"/>
          </a:xfrm>
        </p:spPr>
        <p:txBody>
          <a:bodyPr vert="horz" lIns="45720" tIns="45720" rIns="45720" bIns="45720" anchor="b"/>
          <a:lstStyle>
            <a:lvl1pPr algn="l">
              <a:buNone/>
              <a:defRPr sz="2000" b="1">
                <a:solidFill>
                  <a:schemeClr val="tx2"/>
                </a:solidFill>
              </a:defRPr>
            </a:lvl1pPr>
          </a:lstStyle>
          <a:p>
            <a:r>
              <a:rPr kumimoji="0" lang="en-US" smtClean="0"/>
              <a:t>Click to edit Master title style</a:t>
            </a:r>
            <a:endParaRPr kumimoji="0" lang="en-US"/>
          </a:p>
        </p:txBody>
      </p:sp>
      <p:sp>
        <p:nvSpPr>
          <p:cNvPr id="4" name="Text Placeholder 3"/>
          <p:cNvSpPr>
            <a:spLocks noGrp="1"/>
          </p:cNvSpPr>
          <p:nvPr>
            <p:ph type="body" sz="half" idx="2"/>
          </p:nvPr>
        </p:nvSpPr>
        <p:spPr>
          <a:xfrm>
            <a:off x="812588" y="2828785"/>
            <a:ext cx="2945633"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02ECEC1E-7331-4777-AFC0-BC54E1B5C5F0}" type="datetime1">
              <a:rPr lang="en-US" smtClean="0"/>
              <a:pPr/>
              <a:t>8/19/2020</a:t>
            </a:fld>
            <a:endParaRPr lang="en-US"/>
          </a:p>
        </p:txBody>
      </p:sp>
      <p:sp>
        <p:nvSpPr>
          <p:cNvPr id="6" name="Footer Placeholder 5"/>
          <p:cNvSpPr>
            <a:spLocks noGrp="1"/>
          </p:cNvSpPr>
          <p:nvPr>
            <p:ph type="ftr" sz="quarter" idx="11"/>
          </p:nvPr>
        </p:nvSpPr>
        <p:spPr/>
        <p:txBody>
          <a:bodyPr/>
          <a:lstStyle/>
          <a:p>
            <a:r>
              <a:rPr lang="as-IN" smtClean="0"/>
              <a:t>পলাশ কুমার ঘোষ। সরকারি শহীদ সিরাজুদ্দীন হোসেন কলেজ, যশোর। মোবাইলঃ 01920-393252 ই-মেইলঃ </a:t>
            </a:r>
            <a:r>
              <a:rPr lang="en-US" smtClean="0"/>
              <a:t>palashg489@gmail.com</a:t>
            </a:r>
            <a:endParaRPr lang="en-US"/>
          </a:p>
        </p:txBody>
      </p:sp>
      <p:sp>
        <p:nvSpPr>
          <p:cNvPr id="7" name="Slide Number Placeholder 6"/>
          <p:cNvSpPr>
            <a:spLocks noGrp="1"/>
          </p:cNvSpPr>
          <p:nvPr>
            <p:ph type="sldNum" sz="quarter" idx="12"/>
          </p:nvPr>
        </p:nvSpPr>
        <p:spPr>
          <a:xfrm>
            <a:off x="10766796" y="6356351"/>
            <a:ext cx="812588" cy="365125"/>
          </a:xfrm>
        </p:spPr>
        <p:txBody>
          <a:bodyPr/>
          <a:lstStyle/>
          <a:p>
            <a:fld id="{B6F15528-21DE-4FAA-801E-634DDDAF4B2B}" type="slidenum">
              <a:rPr lang="en-US" smtClean="0"/>
              <a:pPr/>
              <a:t>‹#›</a:t>
            </a:fld>
            <a:endParaRPr lang="en-US"/>
          </a:p>
        </p:txBody>
      </p:sp>
      <p:sp>
        <p:nvSpPr>
          <p:cNvPr id="3" name="Picture Placeholder 2"/>
          <p:cNvSpPr>
            <a:spLocks noGrp="1"/>
          </p:cNvSpPr>
          <p:nvPr>
            <p:ph type="pic" idx="1"/>
          </p:nvPr>
        </p:nvSpPr>
        <p:spPr>
          <a:xfrm rot="420000">
            <a:off x="4646513" y="1199517"/>
            <a:ext cx="6155357"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en-US" smtClean="0"/>
              <a:t>Click icon to add picture</a:t>
            </a:r>
            <a:endParaRPr kumimoji="0" lang="en-US" dirty="0"/>
          </a:p>
        </p:txBody>
      </p:sp>
      <p:sp>
        <p:nvSpPr>
          <p:cNvPr id="10" name="Freeform 9"/>
          <p:cNvSpPr>
            <a:spLocks/>
          </p:cNvSpPr>
          <p:nvPr/>
        </p:nvSpPr>
        <p:spPr bwMode="auto">
          <a:xfrm flipV="1">
            <a:off x="-12697" y="5816600"/>
            <a:ext cx="12214218"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Freeform 10"/>
          <p:cNvSpPr>
            <a:spLocks/>
          </p:cNvSpPr>
          <p:nvPr/>
        </p:nvSpPr>
        <p:spPr bwMode="auto">
          <a:xfrm flipV="1">
            <a:off x="5840479" y="6219826"/>
            <a:ext cx="6348346"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5DB8852B-7E57-45DA-B99B-3C101942DC60}" type="datetime1">
              <a:rPr lang="en-US" smtClean="0"/>
              <a:pPr/>
              <a:t>8/19/2020</a:t>
            </a:fld>
            <a:endParaRPr lang="en-US"/>
          </a:p>
        </p:txBody>
      </p:sp>
      <p:sp>
        <p:nvSpPr>
          <p:cNvPr id="5" name="Footer Placeholder 4"/>
          <p:cNvSpPr>
            <a:spLocks noGrp="1"/>
          </p:cNvSpPr>
          <p:nvPr>
            <p:ph type="ftr" sz="quarter" idx="11"/>
          </p:nvPr>
        </p:nvSpPr>
        <p:spPr/>
        <p:txBody>
          <a:bodyPr/>
          <a:lstStyle/>
          <a:p>
            <a:r>
              <a:rPr lang="as-IN" smtClean="0"/>
              <a:t>পলাশ কুমার ঘোষ। সরকারি শহীদ সিরাজুদ্দীন হোসেন কলেজ, যশোর। মোবাইলঃ 01920-393252 ই-মেইলঃ </a:t>
            </a:r>
            <a:r>
              <a:rPr lang="en-US" smtClean="0"/>
              <a:t>palashg489@gmail.com</a:t>
            </a:r>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6898" y="914402"/>
            <a:ext cx="2742486" cy="5211763"/>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609441" y="914402"/>
            <a:ext cx="8024310" cy="5211763"/>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89157772-34B9-48CE-9840-5B9806DD772C}" type="datetime1">
              <a:rPr lang="en-US" smtClean="0"/>
              <a:pPr/>
              <a:t>8/19/2020</a:t>
            </a:fld>
            <a:endParaRPr lang="en-US"/>
          </a:p>
        </p:txBody>
      </p:sp>
      <p:sp>
        <p:nvSpPr>
          <p:cNvPr id="5" name="Footer Placeholder 4"/>
          <p:cNvSpPr>
            <a:spLocks noGrp="1"/>
          </p:cNvSpPr>
          <p:nvPr>
            <p:ph type="ftr" sz="quarter" idx="11"/>
          </p:nvPr>
        </p:nvSpPr>
        <p:spPr/>
        <p:txBody>
          <a:bodyPr/>
          <a:lstStyle/>
          <a:p>
            <a:r>
              <a:rPr lang="as-IN" smtClean="0"/>
              <a:t>পলাশ কুমার ঘোষ। সরকারি শহীদ সিরাজুদ্দীন হোসেন কলেজ, যশোর। মোবাইলঃ 01920-393252 ই-মেইলঃ </a:t>
            </a:r>
            <a:r>
              <a:rPr lang="en-US" smtClean="0"/>
              <a:t>palashg489@gmail.com</a:t>
            </a:r>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7982" y="1825625"/>
            <a:ext cx="5180251"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0592" y="1825625"/>
            <a:ext cx="5180251"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CC680348-55A9-4649-B119-A3E941959431}" type="datetime1">
              <a:rPr lang="en-US" smtClean="0"/>
              <a:pPr/>
              <a:t>8/19/2020</a:t>
            </a:fld>
            <a:endParaRPr lang="en-US"/>
          </a:p>
        </p:txBody>
      </p:sp>
      <p:sp>
        <p:nvSpPr>
          <p:cNvPr id="6" name="Footer Placeholder 5"/>
          <p:cNvSpPr>
            <a:spLocks noGrp="1"/>
          </p:cNvSpPr>
          <p:nvPr>
            <p:ph type="ftr" sz="quarter" idx="11"/>
          </p:nvPr>
        </p:nvSpPr>
        <p:spPr/>
        <p:txBody>
          <a:bodyPr/>
          <a:lstStyle/>
          <a:p>
            <a:r>
              <a:rPr lang="as-IN" smtClean="0"/>
              <a:t>পলাশ কুমার ঘোষ। সরকারি শহীদ সিরাজুদ্দীন হোসেন কলেজ, যশোর। মোবাইলঃ 01920-393252 ই-মেইলঃ </a:t>
            </a:r>
            <a:r>
              <a:rPr lang="en-US" smtClean="0"/>
              <a:t>palashg489@gmail.com</a:t>
            </a:r>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 xmlns:p14="http://schemas.microsoft.com/office/powerpoint/2010/main" val="287712732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569" y="365127"/>
            <a:ext cx="10512862"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571" y="1681163"/>
            <a:ext cx="5156443"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4" name="Content Placeholder 3"/>
          <p:cNvSpPr>
            <a:spLocks noGrp="1"/>
          </p:cNvSpPr>
          <p:nvPr>
            <p:ph sz="half" idx="2"/>
          </p:nvPr>
        </p:nvSpPr>
        <p:spPr>
          <a:xfrm>
            <a:off x="839571" y="2505075"/>
            <a:ext cx="5156443"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0593" y="1681163"/>
            <a:ext cx="5181838"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6" name="Content Placeholder 5"/>
          <p:cNvSpPr>
            <a:spLocks noGrp="1"/>
          </p:cNvSpPr>
          <p:nvPr>
            <p:ph sz="quarter" idx="4"/>
          </p:nvPr>
        </p:nvSpPr>
        <p:spPr>
          <a:xfrm>
            <a:off x="6170593" y="2505075"/>
            <a:ext cx="518183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DF35DA30-A38C-40F2-A0CE-152961C54F67}" type="datetime1">
              <a:rPr lang="en-US" smtClean="0"/>
              <a:pPr/>
              <a:t>8/19/2020</a:t>
            </a:fld>
            <a:endParaRPr lang="en-US"/>
          </a:p>
        </p:txBody>
      </p:sp>
      <p:sp>
        <p:nvSpPr>
          <p:cNvPr id="8" name="Footer Placeholder 7"/>
          <p:cNvSpPr>
            <a:spLocks noGrp="1"/>
          </p:cNvSpPr>
          <p:nvPr>
            <p:ph type="ftr" sz="quarter" idx="11"/>
          </p:nvPr>
        </p:nvSpPr>
        <p:spPr/>
        <p:txBody>
          <a:bodyPr/>
          <a:lstStyle/>
          <a:p>
            <a:r>
              <a:rPr lang="as-IN" smtClean="0"/>
              <a:t>পলাশ কুমার ঘোষ। সরকারি শহীদ সিরাজুদ্দীন হোসেন কলেজ, যশোর। মোবাইলঃ 01920-393252 ই-মেইলঃ </a:t>
            </a:r>
            <a:r>
              <a:rPr lang="en-US" smtClean="0"/>
              <a:t>palashg489@gmail.com</a:t>
            </a:r>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 xmlns:p14="http://schemas.microsoft.com/office/powerpoint/2010/main" val="333886626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0AC443CB-63AE-4449-BEF5-8C1CF75A3C66}" type="datetime1">
              <a:rPr lang="en-US" smtClean="0"/>
              <a:pPr/>
              <a:t>8/19/2020</a:t>
            </a:fld>
            <a:endParaRPr lang="en-US"/>
          </a:p>
        </p:txBody>
      </p:sp>
      <p:sp>
        <p:nvSpPr>
          <p:cNvPr id="4" name="Footer Placeholder 3"/>
          <p:cNvSpPr>
            <a:spLocks noGrp="1"/>
          </p:cNvSpPr>
          <p:nvPr>
            <p:ph type="ftr" sz="quarter" idx="11"/>
          </p:nvPr>
        </p:nvSpPr>
        <p:spPr/>
        <p:txBody>
          <a:bodyPr/>
          <a:lstStyle/>
          <a:p>
            <a:r>
              <a:rPr lang="as-IN" smtClean="0"/>
              <a:t>পলাশ কুমার ঘোষ। সরকারি শহীদ সিরাজুদ্দীন হোসেন কলেজ, যশোর। মোবাইলঃ 01920-393252 ই-মেইলঃ </a:t>
            </a:r>
            <a:r>
              <a:rPr lang="en-US" smtClean="0"/>
              <a:t>palashg489@gmail.com</a:t>
            </a:r>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 xmlns:p14="http://schemas.microsoft.com/office/powerpoint/2010/main" val="268998801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E94B30F-10D1-4918-8F76-F92EDCD37246}" type="datetime1">
              <a:rPr lang="en-US" smtClean="0"/>
              <a:pPr/>
              <a:t>8/19/2020</a:t>
            </a:fld>
            <a:endParaRPr lang="en-US"/>
          </a:p>
        </p:txBody>
      </p:sp>
      <p:sp>
        <p:nvSpPr>
          <p:cNvPr id="3" name="Footer Placeholder 2"/>
          <p:cNvSpPr>
            <a:spLocks noGrp="1"/>
          </p:cNvSpPr>
          <p:nvPr>
            <p:ph type="ftr" sz="quarter" idx="11"/>
          </p:nvPr>
        </p:nvSpPr>
        <p:spPr/>
        <p:txBody>
          <a:bodyPr/>
          <a:lstStyle/>
          <a:p>
            <a:r>
              <a:rPr lang="as-IN" smtClean="0"/>
              <a:t>পলাশ কুমার ঘোষ। সরকারি শহীদ সিরাজুদ্দীন হোসেন কলেজ, যশোর। মোবাইলঃ 01920-393252 ই-মেইলঃ </a:t>
            </a:r>
            <a:r>
              <a:rPr lang="en-US" smtClean="0"/>
              <a:t>palashg489@gmail.com</a:t>
            </a:r>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 xmlns:p14="http://schemas.microsoft.com/office/powerpoint/2010/main" val="2436615397"/>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569" y="457200"/>
            <a:ext cx="3931213" cy="1600200"/>
          </a:xfrm>
        </p:spPr>
        <p:txBody>
          <a:bodyPr anchor="b"/>
          <a:lstStyle>
            <a:lvl1pPr>
              <a:defRPr sz="2400"/>
            </a:lvl1pPr>
          </a:lstStyle>
          <a:p>
            <a:r>
              <a:rPr lang="en-US" smtClean="0"/>
              <a:t>Click to edit Master title style</a:t>
            </a:r>
            <a:endParaRPr lang="en-US"/>
          </a:p>
        </p:txBody>
      </p:sp>
      <p:sp>
        <p:nvSpPr>
          <p:cNvPr id="3" name="Content Placeholder 2"/>
          <p:cNvSpPr>
            <a:spLocks noGrp="1"/>
          </p:cNvSpPr>
          <p:nvPr>
            <p:ph idx="1"/>
          </p:nvPr>
        </p:nvSpPr>
        <p:spPr>
          <a:xfrm>
            <a:off x="5181838" y="987427"/>
            <a:ext cx="6170593"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569" y="2057400"/>
            <a:ext cx="3931213"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1277296-28AB-40E8-A644-4D42739E89B6}" type="datetime1">
              <a:rPr lang="en-US" smtClean="0"/>
              <a:pPr/>
              <a:t>8/19/2020</a:t>
            </a:fld>
            <a:endParaRPr lang="en-US"/>
          </a:p>
        </p:txBody>
      </p:sp>
      <p:sp>
        <p:nvSpPr>
          <p:cNvPr id="6" name="Footer Placeholder 5"/>
          <p:cNvSpPr>
            <a:spLocks noGrp="1"/>
          </p:cNvSpPr>
          <p:nvPr>
            <p:ph type="ftr" sz="quarter" idx="11"/>
          </p:nvPr>
        </p:nvSpPr>
        <p:spPr/>
        <p:txBody>
          <a:bodyPr/>
          <a:lstStyle/>
          <a:p>
            <a:r>
              <a:rPr lang="as-IN" smtClean="0"/>
              <a:t>পলাশ কুমার ঘোষ। সরকারি শহীদ সিরাজুদ্দীন হোসেন কলেজ, যশোর। মোবাইলঃ 01920-393252 ই-মেইলঃ </a:t>
            </a:r>
            <a:r>
              <a:rPr lang="en-US" smtClean="0"/>
              <a:t>palashg489@gmail.com</a:t>
            </a:r>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 xmlns:p14="http://schemas.microsoft.com/office/powerpoint/2010/main" val="333794670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569" y="457200"/>
            <a:ext cx="3931213" cy="1600200"/>
          </a:xfrm>
        </p:spPr>
        <p:txBody>
          <a:bodyPr anchor="b"/>
          <a:lstStyle>
            <a:lvl1pPr>
              <a:defRPr sz="2400"/>
            </a:lvl1pPr>
          </a:lstStyle>
          <a:p>
            <a:r>
              <a:rPr lang="en-US" smtClean="0"/>
              <a:t>Click to edit Master title style</a:t>
            </a:r>
            <a:endParaRPr lang="en-US"/>
          </a:p>
        </p:txBody>
      </p:sp>
      <p:sp>
        <p:nvSpPr>
          <p:cNvPr id="3" name="Picture Placeholder 2"/>
          <p:cNvSpPr>
            <a:spLocks noGrp="1"/>
          </p:cNvSpPr>
          <p:nvPr>
            <p:ph type="pic" idx="1"/>
          </p:nvPr>
        </p:nvSpPr>
        <p:spPr>
          <a:xfrm>
            <a:off x="5181838" y="987427"/>
            <a:ext cx="6170593"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p:cNvSpPr>
            <a:spLocks noGrp="1"/>
          </p:cNvSpPr>
          <p:nvPr>
            <p:ph type="body" sz="half" idx="2"/>
          </p:nvPr>
        </p:nvSpPr>
        <p:spPr>
          <a:xfrm>
            <a:off x="839569" y="2057400"/>
            <a:ext cx="3931213"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C2B84B0-3EC5-41EA-AD3D-CEBC128FA810}" type="datetime1">
              <a:rPr lang="en-US" smtClean="0"/>
              <a:pPr/>
              <a:t>8/19/2020</a:t>
            </a:fld>
            <a:endParaRPr lang="en-US"/>
          </a:p>
        </p:txBody>
      </p:sp>
      <p:sp>
        <p:nvSpPr>
          <p:cNvPr id="6" name="Footer Placeholder 5"/>
          <p:cNvSpPr>
            <a:spLocks noGrp="1"/>
          </p:cNvSpPr>
          <p:nvPr>
            <p:ph type="ftr" sz="quarter" idx="11"/>
          </p:nvPr>
        </p:nvSpPr>
        <p:spPr/>
        <p:txBody>
          <a:bodyPr/>
          <a:lstStyle/>
          <a:p>
            <a:r>
              <a:rPr lang="as-IN" smtClean="0"/>
              <a:t>পলাশ কুমার ঘোষ। সরকারি শহীদ সিরাজুদ্দীন হোসেন কলেজ, যশোর। মোবাইলঃ 01920-393252 ই-মেইলঃ </a:t>
            </a:r>
            <a:r>
              <a:rPr lang="en-US" smtClean="0"/>
              <a:t>palashg489@gmail.com</a:t>
            </a:r>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 xmlns:p14="http://schemas.microsoft.com/office/powerpoint/2010/main" val="251691263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7982" y="365127"/>
            <a:ext cx="10512862"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7982" y="1825625"/>
            <a:ext cx="10512862"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7982" y="6356352"/>
            <a:ext cx="2742486"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9F65A25B-E332-4AFF-BCAB-7D3B3E575378}" type="datetime1">
              <a:rPr lang="en-US" smtClean="0"/>
              <a:pPr/>
              <a:t>8/19/2020</a:t>
            </a:fld>
            <a:endParaRPr lang="en-US"/>
          </a:p>
        </p:txBody>
      </p:sp>
      <p:sp>
        <p:nvSpPr>
          <p:cNvPr id="5" name="Footer Placeholder 4"/>
          <p:cNvSpPr>
            <a:spLocks noGrp="1"/>
          </p:cNvSpPr>
          <p:nvPr>
            <p:ph type="ftr" sz="quarter" idx="3"/>
          </p:nvPr>
        </p:nvSpPr>
        <p:spPr>
          <a:xfrm>
            <a:off x="4037549" y="6356352"/>
            <a:ext cx="4113728" cy="365125"/>
          </a:xfrm>
          <a:prstGeom prst="rect">
            <a:avLst/>
          </a:prstGeom>
        </p:spPr>
        <p:txBody>
          <a:bodyPr vert="horz" lIns="91440" tIns="45720" rIns="91440" bIns="45720" rtlCol="0" anchor="ctr"/>
          <a:lstStyle>
            <a:lvl1pPr algn="ctr">
              <a:defRPr sz="900">
                <a:solidFill>
                  <a:schemeClr val="tx1">
                    <a:tint val="75000"/>
                  </a:schemeClr>
                </a:solidFill>
              </a:defRPr>
            </a:lvl1pPr>
          </a:lstStyle>
          <a:p>
            <a:r>
              <a:rPr lang="as-IN" smtClean="0"/>
              <a:t>পলাশ কুমার ঘোষ। সরকারি শহীদ সিরাজুদ্দীন হোসেন কলেজ, যশোর। মোবাইলঃ 01920-393252 ই-মেইলঃ </a:t>
            </a:r>
            <a:r>
              <a:rPr lang="en-US" smtClean="0"/>
              <a:t>palashg489@gmail.com</a:t>
            </a:r>
            <a:endParaRPr lang="en-US"/>
          </a:p>
        </p:txBody>
      </p:sp>
      <p:sp>
        <p:nvSpPr>
          <p:cNvPr id="6" name="Slide Number Placeholder 5"/>
          <p:cNvSpPr>
            <a:spLocks noGrp="1"/>
          </p:cNvSpPr>
          <p:nvPr>
            <p:ph type="sldNum" sz="quarter" idx="4"/>
          </p:nvPr>
        </p:nvSpPr>
        <p:spPr>
          <a:xfrm>
            <a:off x="8608357" y="6356352"/>
            <a:ext cx="2742486"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B6F15528-21DE-4FAA-801E-634DDDAF4B2B}" type="slidenum">
              <a:rPr lang="en-US" smtClean="0"/>
              <a:pPr/>
              <a:t>‹#›</a:t>
            </a:fld>
            <a:endParaRPr lang="en-US"/>
          </a:p>
        </p:txBody>
      </p:sp>
    </p:spTree>
    <p:extLst>
      <p:ext uri="{BB962C8B-B14F-4D97-AF65-F5344CB8AC3E}">
        <p14:creationId xmlns="" xmlns:p14="http://schemas.microsoft.com/office/powerpoint/2010/main" val="3354257861"/>
      </p:ext>
    </p:extLst>
  </p:cSld>
  <p:clrMap bg1="lt1" tx1="dk1" bg2="lt2" tx2="dk2" accent1="accent1" accent2="accent2" accent3="accent3" accent4="accent4" accent5="accent5" accent6="accent6" hlink="hlink" folHlink="folHlink"/>
  <p:sldLayoutIdLst>
    <p:sldLayoutId id="2147483970" r:id="rId1"/>
    <p:sldLayoutId id="2147483971" r:id="rId2"/>
    <p:sldLayoutId id="2147483972" r:id="rId3"/>
    <p:sldLayoutId id="2147483973" r:id="rId4"/>
    <p:sldLayoutId id="2147483974" r:id="rId5"/>
    <p:sldLayoutId id="2147483975" r:id="rId6"/>
    <p:sldLayoutId id="2147483976" r:id="rId7"/>
    <p:sldLayoutId id="2147483977" r:id="rId8"/>
    <p:sldLayoutId id="2147483978" r:id="rId9"/>
    <p:sldLayoutId id="2147483979" r:id="rId10"/>
    <p:sldLayoutId id="2147483980" r:id="rId11"/>
  </p:sldLayoutIdLst>
  <p:hf hdr="0"/>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23861" y="585216"/>
            <a:ext cx="9717541" cy="1499616"/>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023862" y="2286000"/>
            <a:ext cx="9717542" cy="4023360"/>
          </a:xfrm>
          <a:prstGeom prst="rect">
            <a:avLst/>
          </a:prstGeom>
        </p:spPr>
        <p:txBody>
          <a:bodyPr vert="horz" lIns="45720" tIns="45720" rIns="4572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1023863" y="6470704"/>
            <a:ext cx="2153582"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mj-lt"/>
              </a:defRPr>
            </a:lvl1pPr>
          </a:lstStyle>
          <a:p>
            <a:fld id="{2FAA0B91-81F7-45E9-9A61-0944A0AE9B10}" type="datetime1">
              <a:rPr lang="en-US" smtClean="0"/>
              <a:pPr/>
              <a:t>8/19/2020</a:t>
            </a:fld>
            <a:endParaRPr lang="en-US"/>
          </a:p>
        </p:txBody>
      </p:sp>
      <p:sp>
        <p:nvSpPr>
          <p:cNvPr id="5" name="Footer Placeholder 4"/>
          <p:cNvSpPr>
            <a:spLocks noGrp="1"/>
          </p:cNvSpPr>
          <p:nvPr>
            <p:ph type="ftr" sz="quarter" idx="3"/>
          </p:nvPr>
        </p:nvSpPr>
        <p:spPr>
          <a:xfrm>
            <a:off x="4841672" y="6470704"/>
            <a:ext cx="5899922" cy="274320"/>
          </a:xfrm>
          <a:prstGeom prst="rect">
            <a:avLst/>
          </a:prstGeom>
        </p:spPr>
        <p:txBody>
          <a:bodyPr vert="horz" lIns="91440" tIns="45720" rIns="91440" bIns="45720" rtlCol="0" anchor="ctr"/>
          <a:lstStyle>
            <a:lvl1pPr algn="r">
              <a:defRPr sz="1000" cap="all" baseline="0">
                <a:solidFill>
                  <a:schemeClr val="tx1">
                    <a:lumMod val="95000"/>
                    <a:lumOff val="5000"/>
                  </a:schemeClr>
                </a:solidFill>
                <a:latin typeface="+mj-lt"/>
              </a:defRPr>
            </a:lvl1pPr>
          </a:lstStyle>
          <a:p>
            <a:r>
              <a:rPr lang="as-IN" smtClean="0"/>
              <a:t>পলাশ কুমার ঘোষ। সরকারি শহীদ সিরাজুদ্দীন হোসেন কলেজ, যশোর। মোবাইলঃ 01920-393252 ই-মেইলঃ </a:t>
            </a:r>
            <a:r>
              <a:rPr lang="en-US" smtClean="0"/>
              <a:t>palashg489@gmail.com</a:t>
            </a:r>
            <a:endParaRPr lang="en-US"/>
          </a:p>
        </p:txBody>
      </p:sp>
      <p:sp>
        <p:nvSpPr>
          <p:cNvPr id="6" name="Slide Number Placeholder 5"/>
          <p:cNvSpPr>
            <a:spLocks noGrp="1"/>
          </p:cNvSpPr>
          <p:nvPr>
            <p:ph type="sldNum" sz="quarter" idx="4"/>
          </p:nvPr>
        </p:nvSpPr>
        <p:spPr>
          <a:xfrm>
            <a:off x="10834511" y="6470704"/>
            <a:ext cx="973413"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mj-lt"/>
              </a:defRPr>
            </a:lvl1pPr>
          </a:lstStyle>
          <a:p>
            <a:fld id="{B6F15528-21DE-4FAA-801E-634DDDAF4B2B}" type="slidenum">
              <a:rPr lang="en-US" smtClean="0"/>
              <a:pPr/>
              <a:t>‹#›</a:t>
            </a:fld>
            <a:endParaRPr lang="en-US"/>
          </a:p>
        </p:txBody>
      </p:sp>
      <p:cxnSp>
        <p:nvCxnSpPr>
          <p:cNvPr id="7" name="Straight Connector 6"/>
          <p:cNvCxnSpPr/>
          <p:nvPr/>
        </p:nvCxnSpPr>
        <p:spPr>
          <a:xfrm flipV="1">
            <a:off x="761802" y="826324"/>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 xmlns:p14="http://schemas.microsoft.com/office/powerpoint/2010/main" val="2971393862"/>
      </p:ext>
    </p:extLst>
  </p:cSld>
  <p:clrMap bg1="lt1" tx1="dk1" bg2="lt2" tx2="dk2" accent1="accent1" accent2="accent2" accent3="accent3" accent4="accent4" accent5="accent5" accent6="accent6" hlink="hlink" folHlink="folHlink"/>
  <p:sldLayoutIdLst>
    <p:sldLayoutId id="2147484035" r:id="rId1"/>
    <p:sldLayoutId id="2147484036" r:id="rId2"/>
    <p:sldLayoutId id="2147484037" r:id="rId3"/>
    <p:sldLayoutId id="2147484038" r:id="rId4"/>
    <p:sldLayoutId id="2147484039" r:id="rId5"/>
    <p:sldLayoutId id="2147484040" r:id="rId6"/>
    <p:sldLayoutId id="2147484041" r:id="rId7"/>
    <p:sldLayoutId id="2147484042" r:id="rId8"/>
    <p:sldLayoutId id="2147484043" r:id="rId9"/>
    <p:sldLayoutId id="2147484044" r:id="rId10"/>
    <p:sldLayoutId id="2147484045" r:id="rId11"/>
  </p:sldLayoutIdLst>
  <p:hf hdr="0"/>
  <p:txStyles>
    <p:titleStyle>
      <a:lvl1pPr algn="l" defTabSz="914400" rtl="0" eaLnBrk="1" latinLnBrk="0" hangingPunct="1">
        <a:lnSpc>
          <a:spcPct val="80000"/>
        </a:lnSpc>
        <a:spcBef>
          <a:spcPct val="0"/>
        </a:spcBef>
        <a:buNone/>
        <a:defRPr sz="4400" kern="1200" cap="all" spc="100" baseline="0">
          <a:solidFill>
            <a:schemeClr val="tx1">
              <a:lumMod val="95000"/>
              <a:lumOff val="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0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6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 xmlns:p15="http://schemas.microsoft.com/office/powerpoint/2012/main"/>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12697" y="-7144"/>
            <a:ext cx="12214218"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Freeform 7"/>
          <p:cNvSpPr>
            <a:spLocks/>
          </p:cNvSpPr>
          <p:nvPr/>
        </p:nvSpPr>
        <p:spPr bwMode="auto">
          <a:xfrm>
            <a:off x="5840479" y="-7144"/>
            <a:ext cx="6348346"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Title Placeholder 8"/>
          <p:cNvSpPr>
            <a:spLocks noGrp="1"/>
          </p:cNvSpPr>
          <p:nvPr>
            <p:ph type="title"/>
          </p:nvPr>
        </p:nvSpPr>
        <p:spPr>
          <a:xfrm>
            <a:off x="609441" y="704088"/>
            <a:ext cx="10969943" cy="1143000"/>
          </a:xfrm>
          <a:prstGeom prst="rect">
            <a:avLst/>
          </a:prstGeom>
        </p:spPr>
        <p:txBody>
          <a:bodyPr vert="horz" lIns="0" rIns="0" bIns="0" anchor="b">
            <a:normAutofit/>
          </a:bodyPr>
          <a:lstStyle/>
          <a:p>
            <a:r>
              <a:rPr kumimoji="0" lang="en-US" smtClean="0"/>
              <a:t>Click to edit Master title style</a:t>
            </a:r>
            <a:endParaRPr kumimoji="0" lang="en-US"/>
          </a:p>
        </p:txBody>
      </p:sp>
      <p:sp>
        <p:nvSpPr>
          <p:cNvPr id="30" name="Text Placeholder 29"/>
          <p:cNvSpPr>
            <a:spLocks noGrp="1"/>
          </p:cNvSpPr>
          <p:nvPr>
            <p:ph type="body" idx="1"/>
          </p:nvPr>
        </p:nvSpPr>
        <p:spPr>
          <a:xfrm>
            <a:off x="609441" y="1935480"/>
            <a:ext cx="10969943" cy="438912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609441" y="6356351"/>
            <a:ext cx="2844059"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05EB54B4-5F4E-4E7D-8BFC-6B4C13D422EC}" type="datetime1">
              <a:rPr lang="en-US" smtClean="0"/>
              <a:pPr/>
              <a:t>8/19/2020</a:t>
            </a:fld>
            <a:endParaRPr lang="en-US"/>
          </a:p>
        </p:txBody>
      </p:sp>
      <p:sp>
        <p:nvSpPr>
          <p:cNvPr id="22" name="Footer Placeholder 21"/>
          <p:cNvSpPr>
            <a:spLocks noGrp="1"/>
          </p:cNvSpPr>
          <p:nvPr>
            <p:ph type="ftr" sz="quarter" idx="3"/>
          </p:nvPr>
        </p:nvSpPr>
        <p:spPr>
          <a:xfrm>
            <a:off x="3555074" y="6356351"/>
            <a:ext cx="4469236"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r>
              <a:rPr lang="as-IN" smtClean="0"/>
              <a:t>পলাশ কুমার ঘোষ। সরকারি শহীদ সিরাজুদ্দীন হোসেন কলেজ, যশোর। মোবাইলঃ 01920-393252 ই-মেইলঃ </a:t>
            </a:r>
            <a:r>
              <a:rPr lang="en-US" smtClean="0"/>
              <a:t>palashg489@gmail.com</a:t>
            </a:r>
            <a:endParaRPr lang="en-US"/>
          </a:p>
        </p:txBody>
      </p:sp>
      <p:sp>
        <p:nvSpPr>
          <p:cNvPr id="18" name="Slide Number Placeholder 17"/>
          <p:cNvSpPr>
            <a:spLocks noGrp="1"/>
          </p:cNvSpPr>
          <p:nvPr>
            <p:ph type="sldNum" sz="quarter" idx="4"/>
          </p:nvPr>
        </p:nvSpPr>
        <p:spPr>
          <a:xfrm>
            <a:off x="10563649" y="6356351"/>
            <a:ext cx="1015735"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B6F15528-21DE-4FAA-801E-634DDDAF4B2B}" type="slidenum">
              <a:rPr lang="en-US" smtClean="0"/>
              <a:pPr/>
              <a:t>‹#›</a:t>
            </a:fld>
            <a:endParaRPr lang="en-US"/>
          </a:p>
        </p:txBody>
      </p:sp>
      <p:grpSp>
        <p:nvGrpSpPr>
          <p:cNvPr id="2" name="Group 1"/>
          <p:cNvGrpSpPr/>
          <p:nvPr/>
        </p:nvGrpSpPr>
        <p:grpSpPr>
          <a:xfrm>
            <a:off x="-25349" y="202408"/>
            <a:ext cx="12237543"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4065" r:id="rId1"/>
    <p:sldLayoutId id="2147484066" r:id="rId2"/>
    <p:sldLayoutId id="2147484067" r:id="rId3"/>
    <p:sldLayoutId id="2147484068" r:id="rId4"/>
    <p:sldLayoutId id="2147484069" r:id="rId5"/>
    <p:sldLayoutId id="2147484070" r:id="rId6"/>
    <p:sldLayoutId id="2147484071" r:id="rId7"/>
    <p:sldLayoutId id="2147484072" r:id="rId8"/>
    <p:sldLayoutId id="2147484073" r:id="rId9"/>
    <p:sldLayoutId id="2147484074" r:id="rId10"/>
    <p:sldLayoutId id="2147484075" r:id="rId11"/>
  </p:sldLayoutIdLst>
  <p:hf hdr="0"/>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slideLayout" Target="../slideLayouts/slideLayout7.xml"/><Relationship Id="rId1" Type="http://schemas.openxmlformats.org/officeDocument/2006/relationships/vmlDrawing" Target="../drawings/vmlDrawing1.vml"/><Relationship Id="rId4" Type="http://schemas.openxmlformats.org/officeDocument/2006/relationships/image" Target="../media/image4.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18.xml"/></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18.xml"/><Relationship Id="rId1" Type="http://schemas.openxmlformats.org/officeDocument/2006/relationships/vmlDrawing" Target="../drawings/vmlDrawing4.vml"/><Relationship Id="rId6" Type="http://schemas.openxmlformats.org/officeDocument/2006/relationships/image" Target="../media/image18.jpeg"/><Relationship Id="rId5" Type="http://schemas.openxmlformats.org/officeDocument/2006/relationships/image" Target="../media/image17.jpeg"/><Relationship Id="rId4" Type="http://schemas.openxmlformats.org/officeDocument/2006/relationships/image" Target="../media/image16.jpeg"/></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7.xml"/><Relationship Id="rId1" Type="http://schemas.openxmlformats.org/officeDocument/2006/relationships/vmlDrawing" Target="../drawings/vmlDrawing2.vml"/><Relationship Id="rId6" Type="http://schemas.openxmlformats.org/officeDocument/2006/relationships/image" Target="../media/image7.jpeg"/><Relationship Id="rId5" Type="http://schemas.openxmlformats.org/officeDocument/2006/relationships/image" Target="../media/image6.jpeg"/><Relationship Id="rId4" Type="http://schemas.openxmlformats.org/officeDocument/2006/relationships/image" Target="../media/image5.jpeg"/></Relationships>
</file>

<file path=ppt/slides/_rels/slide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7.xml"/><Relationship Id="rId6" Type="http://schemas.openxmlformats.org/officeDocument/2006/relationships/image" Target="../media/image12.jpeg"/><Relationship Id="rId5" Type="http://schemas.openxmlformats.org/officeDocument/2006/relationships/image" Target="../media/image11.jpeg"/><Relationship Id="rId4" Type="http://schemas.openxmlformats.org/officeDocument/2006/relationships/image" Target="../media/image10.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9.xml"/><Relationship Id="rId1" Type="http://schemas.openxmlformats.org/officeDocument/2006/relationships/vmlDrawing" Target="../drawings/vmlDrawing3.vml"/></Relationships>
</file>

<file path=ppt/slides/_rels/slide6.xml.rels><?xml version="1.0" encoding="UTF-8" standalone="yes"?>
<Relationships xmlns="http://schemas.openxmlformats.org/package/2006/relationships"><Relationship Id="rId2" Type="http://schemas.openxmlformats.org/officeDocument/2006/relationships/slide" Target="slide8.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slide" Target="slide6.xml"/><Relationship Id="rId2" Type="http://schemas.openxmlformats.org/officeDocument/2006/relationships/slide" Target="slide17.xml"/><Relationship Id="rId1" Type="http://schemas.openxmlformats.org/officeDocument/2006/relationships/slideLayout" Target="../slideLayouts/slideLayout7.xml"/><Relationship Id="rId4" Type="http://schemas.openxmlformats.org/officeDocument/2006/relationships/image" Target="../media/image13.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 xmlns:a14="http://schemas.microsoft.com/office/drawing/2010/main" val="0"/>
              </a:ext>
            </a:extLst>
          </a:blip>
          <a:stretch>
            <a:fillRect/>
          </a:stretch>
        </p:blipFill>
        <p:spPr>
          <a:xfrm>
            <a:off x="0" y="0"/>
            <a:ext cx="12188825" cy="6858000"/>
          </a:xfrm>
          <a:prstGeom prst="rect">
            <a:avLst/>
          </a:prstGeom>
        </p:spPr>
      </p:pic>
      <p:sp>
        <p:nvSpPr>
          <p:cNvPr id="6" name="TextBox 5"/>
          <p:cNvSpPr txBox="1"/>
          <p:nvPr/>
        </p:nvSpPr>
        <p:spPr>
          <a:xfrm>
            <a:off x="0" y="685800"/>
            <a:ext cx="12188825" cy="923330"/>
          </a:xfrm>
          <a:prstGeom prst="rect">
            <a:avLst/>
          </a:prstGeom>
          <a:noFill/>
        </p:spPr>
        <p:txBody>
          <a:bodyPr wrap="square" rtlCol="0">
            <a:spAutoFit/>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p>
            <a:pPr algn="ctr"/>
            <a:r>
              <a:rPr lang="bn-BD" sz="5400" b="1" dirty="0" smtClean="0">
                <a:ln>
                  <a:prstDash val="solid"/>
                </a:ln>
                <a:solidFill>
                  <a:srgbClr val="FFFF00"/>
                </a:solidFill>
                <a:effectLst>
                  <a:outerShdw blurRad="88000" dist="50800" dir="5040000" algn="tl">
                    <a:schemeClr val="accent4">
                      <a:tint val="80000"/>
                      <a:satMod val="250000"/>
                      <a:alpha val="45000"/>
                    </a:schemeClr>
                  </a:outerShdw>
                </a:effectLst>
                <a:latin typeface="NikoshBAN" pitchFamily="2" charset="0"/>
                <a:cs typeface="NikoshBAN" pitchFamily="2" charset="0"/>
              </a:rPr>
              <a:t>আজকের মাল্টিমিডিয়া ক্লাসে </a:t>
            </a:r>
            <a:r>
              <a:rPr lang="bn-IN" sz="5400" b="1" dirty="0" smtClean="0">
                <a:ln>
                  <a:prstDash val="solid"/>
                </a:ln>
                <a:solidFill>
                  <a:srgbClr val="FFFF00"/>
                </a:solidFill>
                <a:effectLst>
                  <a:outerShdw blurRad="88000" dist="50800" dir="5040000" algn="tl">
                    <a:schemeClr val="accent4">
                      <a:tint val="80000"/>
                      <a:satMod val="250000"/>
                      <a:alpha val="45000"/>
                    </a:schemeClr>
                  </a:outerShdw>
                </a:effectLst>
                <a:latin typeface="NikoshBAN" pitchFamily="2" charset="0"/>
                <a:cs typeface="NikoshBAN" pitchFamily="2" charset="0"/>
              </a:rPr>
              <a:t>সবাইকে ফুলেল শুভেচ্ছা </a:t>
            </a:r>
            <a:endParaRPr lang="en-US" sz="5400" b="1" dirty="0" smtClean="0">
              <a:ln>
                <a:prstDash val="solid"/>
              </a:ln>
              <a:solidFill>
                <a:srgbClr val="FFFF00"/>
              </a:solidFill>
              <a:effectLst>
                <a:outerShdw blurRad="88000" dist="50800" dir="5040000" algn="tl">
                  <a:schemeClr val="accent4">
                    <a:tint val="80000"/>
                    <a:satMod val="250000"/>
                    <a:alpha val="45000"/>
                  </a:schemeClr>
                </a:outerShdw>
              </a:effectLst>
              <a:latin typeface="NikoshBAN" pitchFamily="2" charset="0"/>
              <a:cs typeface="NikoshBAN" pitchFamily="2" charset="0"/>
            </a:endParaRPr>
          </a:p>
        </p:txBody>
      </p:sp>
      <p:pic>
        <p:nvPicPr>
          <p:cNvPr id="4" name="Picture 3"/>
          <p:cNvPicPr>
            <a:picLocks noChangeAspect="1"/>
          </p:cNvPicPr>
          <p:nvPr/>
        </p:nvPicPr>
        <p:blipFill rotWithShape="1">
          <a:blip r:embed="rId4">
            <a:extLst>
              <a:ext uri="{28A0092B-C50C-407E-A947-70E740481C1C}">
                <a14:useLocalDpi xmlns="" xmlns:a14="http://schemas.microsoft.com/office/drawing/2010/main" val="0"/>
              </a:ext>
            </a:extLst>
          </a:blip>
          <a:srcRect l="50000"/>
          <a:stretch/>
        </p:blipFill>
        <p:spPr>
          <a:xfrm>
            <a:off x="6094412" y="0"/>
            <a:ext cx="6094412" cy="6858000"/>
          </a:xfrm>
          <a:prstGeom prst="rect">
            <a:avLst/>
          </a:prstGeom>
        </p:spPr>
      </p:pic>
      <p:pic>
        <p:nvPicPr>
          <p:cNvPr id="7" name="Picture 6"/>
          <p:cNvPicPr>
            <a:picLocks noChangeAspect="1"/>
          </p:cNvPicPr>
          <p:nvPr/>
        </p:nvPicPr>
        <p:blipFill rotWithShape="1">
          <a:blip r:embed="rId4">
            <a:extLst>
              <a:ext uri="{28A0092B-C50C-407E-A947-70E740481C1C}">
                <a14:useLocalDpi xmlns="" xmlns:a14="http://schemas.microsoft.com/office/drawing/2010/main" val="0"/>
              </a:ext>
            </a:extLst>
          </a:blip>
          <a:srcRect r="48871"/>
          <a:stretch/>
        </p:blipFill>
        <p:spPr>
          <a:xfrm>
            <a:off x="0" y="0"/>
            <a:ext cx="6094411" cy="6858000"/>
          </a:xfrm>
          <a:prstGeom prst="rect">
            <a:avLst/>
          </a:prstGeom>
        </p:spPr>
      </p:pic>
      <p:sp>
        <p:nvSpPr>
          <p:cNvPr id="8" name="Date Placeholder 7"/>
          <p:cNvSpPr>
            <a:spLocks noGrp="1"/>
          </p:cNvSpPr>
          <p:nvPr>
            <p:ph type="dt" sz="half" idx="10"/>
          </p:nvPr>
        </p:nvSpPr>
        <p:spPr/>
        <p:txBody>
          <a:bodyPr/>
          <a:lstStyle/>
          <a:p>
            <a:fld id="{7DBB6F6F-B814-4476-8C8C-6DC37A8A7D1D}" type="datetime1">
              <a:rPr lang="en-US" smtClean="0"/>
              <a:pPr/>
              <a:t>8/19/2020</a:t>
            </a:fld>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1</a:t>
            </a:fld>
            <a:endParaRPr lang="en-US"/>
          </a:p>
        </p:txBody>
      </p:sp>
      <p:sp>
        <p:nvSpPr>
          <p:cNvPr id="10" name="Footer Placeholder 9"/>
          <p:cNvSpPr>
            <a:spLocks noGrp="1"/>
          </p:cNvSpPr>
          <p:nvPr>
            <p:ph type="ftr" sz="quarter" idx="11"/>
          </p:nvPr>
        </p:nvSpPr>
        <p:spPr>
          <a:xfrm>
            <a:off x="2665413" y="6400800"/>
            <a:ext cx="7086599" cy="288925"/>
          </a:xfrm>
        </p:spPr>
        <p:txBody>
          <a:bodyPr/>
          <a:lstStyle/>
          <a:p>
            <a:r>
              <a:rPr lang="as-IN" dirty="0" smtClean="0"/>
              <a:t>পলাশ কুমার ঘোষ। সরকারি শহীদ সিরাজুদ্দীন হোসেন কলেজ, যশোর। মোবাইলঃ 01920-393252 ই-মেইলঃ </a:t>
            </a:r>
            <a:r>
              <a:rPr lang="en-US" dirty="0" smtClean="0"/>
              <a:t>palashg489@gmail.com</a:t>
            </a:r>
            <a:endParaRPr lang="en-US" dirty="0"/>
          </a:p>
        </p:txBody>
      </p:sp>
    </p:spTree>
    <p:extLst>
      <p:ext uri="{BB962C8B-B14F-4D97-AF65-F5344CB8AC3E}">
        <p14:creationId xmlns="" xmlns:p14="http://schemas.microsoft.com/office/powerpoint/2010/main" val="154453270"/>
      </p:ext>
    </p:extLst>
  </p:cSld>
  <p:clrMapOvr>
    <a:masterClrMapping/>
  </p:clrMapOvr>
  <mc:AlternateContent xmlns:mc="http://schemas.openxmlformats.org/markup-compatibility/2006">
    <mc:Choice xmlns="" xmlns:p14="http://schemas.microsoft.com/office/powerpoint/2010/main" Requires="p14">
      <p:transition p14:dur="1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xit" presetSubtype="2" fill="hold" nodeType="clickEffect">
                                  <p:stCondLst>
                                    <p:cond delay="0"/>
                                  </p:stCondLst>
                                  <p:childTnLst>
                                    <p:anim calcmode="lin" valueType="num">
                                      <p:cBhvr additive="base">
                                        <p:cTn id="6" dur="5000"/>
                                        <p:tgtEl>
                                          <p:spTgt spid="4"/>
                                        </p:tgtEl>
                                        <p:attrNameLst>
                                          <p:attrName>ppt_x</p:attrName>
                                        </p:attrNameLst>
                                      </p:cBhvr>
                                      <p:tavLst>
                                        <p:tav tm="0">
                                          <p:val>
                                            <p:strVal val="ppt_x"/>
                                          </p:val>
                                        </p:tav>
                                        <p:tav tm="100000">
                                          <p:val>
                                            <p:strVal val="1+ppt_w/2"/>
                                          </p:val>
                                        </p:tav>
                                      </p:tavLst>
                                    </p:anim>
                                    <p:anim calcmode="lin" valueType="num">
                                      <p:cBhvr additive="base">
                                        <p:cTn id="7" dur="5000"/>
                                        <p:tgtEl>
                                          <p:spTgt spid="4"/>
                                        </p:tgtEl>
                                        <p:attrNameLst>
                                          <p:attrName>ppt_y</p:attrName>
                                        </p:attrNameLst>
                                      </p:cBhvr>
                                      <p:tavLst>
                                        <p:tav tm="0">
                                          <p:val>
                                            <p:strVal val="ppt_y"/>
                                          </p:val>
                                        </p:tav>
                                        <p:tav tm="100000">
                                          <p:val>
                                            <p:strVal val="ppt_y"/>
                                          </p:val>
                                        </p:tav>
                                      </p:tavLst>
                                    </p:anim>
                                    <p:set>
                                      <p:cBhvr>
                                        <p:cTn id="8" dur="1" fill="hold">
                                          <p:stCondLst>
                                            <p:cond delay="4999"/>
                                          </p:stCondLst>
                                        </p:cTn>
                                        <p:tgtEl>
                                          <p:spTgt spid="4"/>
                                        </p:tgtEl>
                                        <p:attrNameLst>
                                          <p:attrName>style.visibility</p:attrName>
                                        </p:attrNameLst>
                                      </p:cBhvr>
                                      <p:to>
                                        <p:strVal val="hidden"/>
                                      </p:to>
                                    </p:set>
                                  </p:childTnLst>
                                </p:cTn>
                              </p:par>
                              <p:par>
                                <p:cTn id="9" presetID="2" presetClass="exit" presetSubtype="8" fill="hold" nodeType="withEffect">
                                  <p:stCondLst>
                                    <p:cond delay="0"/>
                                  </p:stCondLst>
                                  <p:childTnLst>
                                    <p:anim calcmode="lin" valueType="num">
                                      <p:cBhvr additive="base">
                                        <p:cTn id="10" dur="5000"/>
                                        <p:tgtEl>
                                          <p:spTgt spid="7"/>
                                        </p:tgtEl>
                                        <p:attrNameLst>
                                          <p:attrName>ppt_x</p:attrName>
                                        </p:attrNameLst>
                                      </p:cBhvr>
                                      <p:tavLst>
                                        <p:tav tm="0">
                                          <p:val>
                                            <p:strVal val="ppt_x"/>
                                          </p:val>
                                        </p:tav>
                                        <p:tav tm="100000">
                                          <p:val>
                                            <p:strVal val="0-ppt_w/2"/>
                                          </p:val>
                                        </p:tav>
                                      </p:tavLst>
                                    </p:anim>
                                    <p:anim calcmode="lin" valueType="num">
                                      <p:cBhvr additive="base">
                                        <p:cTn id="11" dur="5000"/>
                                        <p:tgtEl>
                                          <p:spTgt spid="7"/>
                                        </p:tgtEl>
                                        <p:attrNameLst>
                                          <p:attrName>ppt_y</p:attrName>
                                        </p:attrNameLst>
                                      </p:cBhvr>
                                      <p:tavLst>
                                        <p:tav tm="0">
                                          <p:val>
                                            <p:strVal val="ppt_y"/>
                                          </p:val>
                                        </p:tav>
                                        <p:tav tm="100000">
                                          <p:val>
                                            <p:strVal val="ppt_y"/>
                                          </p:val>
                                        </p:tav>
                                      </p:tavLst>
                                    </p:anim>
                                    <p:set>
                                      <p:cBhvr>
                                        <p:cTn id="12" dur="1" fill="hold">
                                          <p:stCondLst>
                                            <p:cond delay="4999"/>
                                          </p:stCondLst>
                                        </p:cTn>
                                        <p:tgtEl>
                                          <p:spTgt spid="7"/>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34" presetClass="emph" presetSubtype="0" fill="hold" grpId="0" nodeType="clickEffect">
                                  <p:stCondLst>
                                    <p:cond delay="0"/>
                                  </p:stCondLst>
                                  <p:iterate type="lt">
                                    <p:tmPct val="10000"/>
                                  </p:iterate>
                                  <p:childTnLst>
                                    <p:animMotion origin="layout" path="M 0.0 0.0 L 0.0 -0.07213" pathEditMode="relative" ptsTypes="">
                                      <p:cBhvr>
                                        <p:cTn id="16" dur="250" accel="50000" decel="50000" autoRev="1" fill="hold">
                                          <p:stCondLst>
                                            <p:cond delay="0"/>
                                          </p:stCondLst>
                                        </p:cTn>
                                        <p:tgtEl>
                                          <p:spTgt spid="6"/>
                                        </p:tgtEl>
                                        <p:attrNameLst>
                                          <p:attrName>ppt_x</p:attrName>
                                          <p:attrName>ppt_y</p:attrName>
                                        </p:attrNameLst>
                                      </p:cBhvr>
                                    </p:animMotion>
                                    <p:animRot by="1500000">
                                      <p:cBhvr>
                                        <p:cTn id="17" dur="125" fill="hold">
                                          <p:stCondLst>
                                            <p:cond delay="0"/>
                                          </p:stCondLst>
                                        </p:cTn>
                                        <p:tgtEl>
                                          <p:spTgt spid="6"/>
                                        </p:tgtEl>
                                        <p:attrNameLst>
                                          <p:attrName>r</p:attrName>
                                        </p:attrNameLst>
                                      </p:cBhvr>
                                    </p:animRot>
                                    <p:animRot by="-1500000">
                                      <p:cBhvr>
                                        <p:cTn id="18" dur="125" fill="hold">
                                          <p:stCondLst>
                                            <p:cond delay="125"/>
                                          </p:stCondLst>
                                        </p:cTn>
                                        <p:tgtEl>
                                          <p:spTgt spid="6"/>
                                        </p:tgtEl>
                                        <p:attrNameLst>
                                          <p:attrName>r</p:attrName>
                                        </p:attrNameLst>
                                      </p:cBhvr>
                                    </p:animRot>
                                    <p:animRot by="-1500000">
                                      <p:cBhvr>
                                        <p:cTn id="19" dur="125" fill="hold">
                                          <p:stCondLst>
                                            <p:cond delay="250"/>
                                          </p:stCondLst>
                                        </p:cTn>
                                        <p:tgtEl>
                                          <p:spTgt spid="6"/>
                                        </p:tgtEl>
                                        <p:attrNameLst>
                                          <p:attrName>r</p:attrName>
                                        </p:attrNameLst>
                                      </p:cBhvr>
                                    </p:animRot>
                                    <p:animRot by="1500000">
                                      <p:cBhvr>
                                        <p:cTn id="20" dur="125" fill="hold">
                                          <p:stCondLst>
                                            <p:cond delay="375"/>
                                          </p:stCondLst>
                                        </p:cTn>
                                        <p:tgtEl>
                                          <p:spTgt spid="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E94B30F-10D1-4918-8F76-F92EDCD37246}" type="datetime1">
              <a:rPr lang="en-US" smtClean="0"/>
              <a:pPr/>
              <a:t>8/19/2020</a:t>
            </a:fld>
            <a:endParaRPr lang="en-US"/>
          </a:p>
        </p:txBody>
      </p:sp>
      <p:sp>
        <p:nvSpPr>
          <p:cNvPr id="3" name="Footer Placeholder 2"/>
          <p:cNvSpPr>
            <a:spLocks noGrp="1"/>
          </p:cNvSpPr>
          <p:nvPr>
            <p:ph type="ftr" sz="quarter" idx="11"/>
          </p:nvPr>
        </p:nvSpPr>
        <p:spPr/>
        <p:txBody>
          <a:bodyPr/>
          <a:lstStyle/>
          <a:p>
            <a:r>
              <a:rPr lang="as-IN" smtClean="0"/>
              <a:t>পলাশ কুমার ঘোষ। সরকারি শহীদ সিরাজুদ্দীন হোসেন কলেজ, যশোর। মোবাইলঃ 01920-393252 ই-মেইলঃ </a:t>
            </a:r>
            <a:r>
              <a:rPr lang="en-US" smtClean="0"/>
              <a:t>palashg489@gmail.com</a:t>
            </a:r>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10</a:t>
            </a:fld>
            <a:endParaRPr lang="en-US"/>
          </a:p>
        </p:txBody>
      </p:sp>
      <p:sp>
        <p:nvSpPr>
          <p:cNvPr id="5" name="TextBox 4"/>
          <p:cNvSpPr txBox="1"/>
          <p:nvPr/>
        </p:nvSpPr>
        <p:spPr>
          <a:xfrm>
            <a:off x="455612" y="533400"/>
            <a:ext cx="11201400" cy="5262979"/>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pPr algn="just"/>
            <a:r>
              <a:rPr lang="bn-BD" sz="4000" dirty="0" smtClean="0">
                <a:latin typeface="NikoshBAN" pitchFamily="2" charset="0"/>
                <a:cs typeface="NikoshBAN" pitchFamily="2" charset="0"/>
              </a:rPr>
              <a:t>	</a:t>
            </a:r>
            <a:r>
              <a:rPr lang="bn-BD" sz="4800" dirty="0" smtClean="0">
                <a:latin typeface="NikoshBAN" pitchFamily="2" charset="0"/>
                <a:cs typeface="NikoshBAN" pitchFamily="2" charset="0"/>
              </a:rPr>
              <a:t>উপরের সূচিতে দেখা যাচ্চে যে, ভোক্তার ভোগের পরিমাণ বৃদ্ধির ফলে মোট উপযোগ ক্রমশ বৃদ্ধি পায় কিন্তু প্রান্তিক উপযোগ হ্রাস পায়। ৬ষ্ঠ একক ভোগের সময় মোট উপযোগ সর্বোচ্চ কিন্তু প্রান্তিক উপযোগ শূন্য। সপ্তম একক ভোগের সময় প্রান্তিক উপযোগ হ্রাস পেয়ে ঋণাত্নক হয়। ভোগের এ নিয়মটিকে অর্থনীতিতে ক্রমহ্রাসমান প্রান্তিক উপযোগ বিধি বলে।  </a:t>
            </a:r>
            <a:endParaRPr lang="en-US" sz="4800"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837982" y="6477000"/>
            <a:ext cx="836830" cy="244477"/>
          </a:xfrm>
        </p:spPr>
        <p:txBody>
          <a:bodyPr/>
          <a:lstStyle/>
          <a:p>
            <a:fld id="{B31B3B06-2F1B-4CFA-8F6A-6E06D5350B70}" type="datetime1">
              <a:rPr lang="en-US" smtClean="0"/>
              <a:pPr/>
              <a:t>8/19/2020</a:t>
            </a:fld>
            <a:endParaRPr lang="en-US" dirty="0"/>
          </a:p>
        </p:txBody>
      </p:sp>
      <p:sp>
        <p:nvSpPr>
          <p:cNvPr id="3" name="Footer Placeholder 2"/>
          <p:cNvSpPr>
            <a:spLocks noGrp="1"/>
          </p:cNvSpPr>
          <p:nvPr>
            <p:ph type="ftr" sz="quarter" idx="11"/>
          </p:nvPr>
        </p:nvSpPr>
        <p:spPr>
          <a:xfrm>
            <a:off x="5713412" y="6324600"/>
            <a:ext cx="4800600" cy="381000"/>
          </a:xfrm>
        </p:spPr>
        <p:txBody>
          <a:bodyPr/>
          <a:lstStyle/>
          <a:p>
            <a:r>
              <a:rPr lang="bn-BD" dirty="0" smtClean="0"/>
              <a:t>পলাশ কুমার ঘোষ। সরকারি শহীদ সিরাজুদ্দীন হোসেন কলেজ, যশোর। মোবাইলঃ 01920-393252 ই-মেইলঃ </a:t>
            </a:r>
            <a:r>
              <a:rPr lang="en-US" dirty="0" smtClean="0"/>
              <a:t>palashg489@gmail.com</a:t>
            </a:r>
            <a:endParaRPr lang="en-US" dirty="0"/>
          </a:p>
        </p:txBody>
      </p:sp>
      <p:sp>
        <p:nvSpPr>
          <p:cNvPr id="4" name="Slide Number Placeholder 3"/>
          <p:cNvSpPr>
            <a:spLocks noGrp="1"/>
          </p:cNvSpPr>
          <p:nvPr>
            <p:ph type="sldNum" sz="quarter" idx="12"/>
          </p:nvPr>
        </p:nvSpPr>
        <p:spPr>
          <a:xfrm>
            <a:off x="10818812" y="6477000"/>
            <a:ext cx="532030" cy="244477"/>
          </a:xfrm>
        </p:spPr>
        <p:txBody>
          <a:bodyPr/>
          <a:lstStyle/>
          <a:p>
            <a:pPr algn="ctr"/>
            <a:fld id="{B6F15528-21DE-4FAA-801E-634DDDAF4B2B}" type="slidenum">
              <a:rPr lang="en-US" smtClean="0"/>
              <a:pPr algn="ctr"/>
              <a:t>11</a:t>
            </a:fld>
            <a:endParaRPr lang="en-US" dirty="0"/>
          </a:p>
        </p:txBody>
      </p:sp>
      <p:sp>
        <p:nvSpPr>
          <p:cNvPr id="88" name="TextBox 87"/>
          <p:cNvSpPr txBox="1"/>
          <p:nvPr/>
        </p:nvSpPr>
        <p:spPr>
          <a:xfrm>
            <a:off x="7313612" y="5943600"/>
            <a:ext cx="2286000" cy="584775"/>
          </a:xfrm>
          <a:prstGeom prst="rect">
            <a:avLst/>
          </a:prstGeom>
          <a:noFill/>
        </p:spPr>
        <p:txBody>
          <a:bodyPr wrap="square" rtlCol="0">
            <a:spAutoFit/>
          </a:bodyPr>
          <a:lstStyle/>
          <a:p>
            <a:r>
              <a:rPr lang="en-US" sz="3200" dirty="0" smtClean="0">
                <a:latin typeface="NikoshBAN" pitchFamily="2" charset="0"/>
                <a:cs typeface="NikoshBAN" pitchFamily="2" charset="0"/>
              </a:rPr>
              <a:t>ভোগের পরিমান</a:t>
            </a:r>
            <a:endParaRPr lang="en-US" sz="3200" dirty="0">
              <a:latin typeface="NikoshBAN" pitchFamily="2" charset="0"/>
              <a:cs typeface="NikoshBAN" pitchFamily="2" charset="0"/>
            </a:endParaRPr>
          </a:p>
        </p:txBody>
      </p:sp>
      <p:grpSp>
        <p:nvGrpSpPr>
          <p:cNvPr id="90" name="Group 89"/>
          <p:cNvGrpSpPr/>
          <p:nvPr/>
        </p:nvGrpSpPr>
        <p:grpSpPr>
          <a:xfrm>
            <a:off x="2360612" y="838200"/>
            <a:ext cx="6553200" cy="6019800"/>
            <a:chOff x="2024291" y="-15804"/>
            <a:chExt cx="6553200" cy="6740514"/>
          </a:xfrm>
        </p:grpSpPr>
        <p:grpSp>
          <p:nvGrpSpPr>
            <p:cNvPr id="73" name="Group 72"/>
            <p:cNvGrpSpPr/>
            <p:nvPr/>
          </p:nvGrpSpPr>
          <p:grpSpPr>
            <a:xfrm>
              <a:off x="2894012" y="76200"/>
              <a:ext cx="4038600" cy="6553200"/>
              <a:chOff x="2894012" y="152400"/>
              <a:chExt cx="4038600" cy="6553200"/>
            </a:xfrm>
          </p:grpSpPr>
          <p:grpSp>
            <p:nvGrpSpPr>
              <p:cNvPr id="16" name="Group 15"/>
              <p:cNvGrpSpPr/>
              <p:nvPr/>
            </p:nvGrpSpPr>
            <p:grpSpPr>
              <a:xfrm>
                <a:off x="2894012" y="152400"/>
                <a:ext cx="3886200" cy="2743200"/>
                <a:chOff x="2894012" y="-533400"/>
                <a:chExt cx="3886200" cy="2743200"/>
              </a:xfrm>
            </p:grpSpPr>
            <p:cxnSp>
              <p:nvCxnSpPr>
                <p:cNvPr id="8" name="Straight Arrow Connector 7"/>
                <p:cNvCxnSpPr/>
                <p:nvPr/>
              </p:nvCxnSpPr>
              <p:spPr>
                <a:xfrm>
                  <a:off x="2894012" y="2209800"/>
                  <a:ext cx="3886200" cy="0"/>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flipV="1">
                  <a:off x="2894012" y="-533400"/>
                  <a:ext cx="0" cy="2743200"/>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grpSp>
          <p:cxnSp>
            <p:nvCxnSpPr>
              <p:cNvPr id="44" name="Straight Connector 43"/>
              <p:cNvCxnSpPr/>
              <p:nvPr/>
            </p:nvCxnSpPr>
            <p:spPr>
              <a:xfrm>
                <a:off x="3427412" y="4495800"/>
                <a:ext cx="3200400" cy="2209800"/>
              </a:xfrm>
              <a:prstGeom prst="line">
                <a:avLst/>
              </a:prstGeom>
              <a:ln w="28575"/>
            </p:spPr>
            <p:style>
              <a:lnRef idx="1">
                <a:schemeClr val="accent1"/>
              </a:lnRef>
              <a:fillRef idx="0">
                <a:schemeClr val="accent1"/>
              </a:fillRef>
              <a:effectRef idx="0">
                <a:schemeClr val="accent1"/>
              </a:effectRef>
              <a:fontRef idx="minor">
                <a:schemeClr val="tx1"/>
              </a:fontRef>
            </p:style>
          </p:cxnSp>
          <p:grpSp>
            <p:nvGrpSpPr>
              <p:cNvPr id="72" name="Group 71"/>
              <p:cNvGrpSpPr/>
              <p:nvPr/>
            </p:nvGrpSpPr>
            <p:grpSpPr>
              <a:xfrm>
                <a:off x="2894012" y="1066800"/>
                <a:ext cx="4038600" cy="5334000"/>
                <a:chOff x="2894012" y="1066800"/>
                <a:chExt cx="4038600" cy="5334000"/>
              </a:xfrm>
            </p:grpSpPr>
            <p:grpSp>
              <p:nvGrpSpPr>
                <p:cNvPr id="63" name="Group 62"/>
                <p:cNvGrpSpPr/>
                <p:nvPr/>
              </p:nvGrpSpPr>
              <p:grpSpPr>
                <a:xfrm>
                  <a:off x="2894012" y="1066800"/>
                  <a:ext cx="4038600" cy="5334000"/>
                  <a:chOff x="2894012" y="1066800"/>
                  <a:chExt cx="4038600" cy="5334000"/>
                </a:xfrm>
              </p:grpSpPr>
              <p:grpSp>
                <p:nvGrpSpPr>
                  <p:cNvPr id="15" name="Group 14"/>
                  <p:cNvGrpSpPr/>
                  <p:nvPr/>
                </p:nvGrpSpPr>
                <p:grpSpPr>
                  <a:xfrm>
                    <a:off x="2894012" y="3352800"/>
                    <a:ext cx="4038600" cy="3048000"/>
                    <a:chOff x="3046412" y="2514600"/>
                    <a:chExt cx="4038600" cy="3048000"/>
                  </a:xfrm>
                </p:grpSpPr>
                <p:cxnSp>
                  <p:nvCxnSpPr>
                    <p:cNvPr id="10" name="Straight Arrow Connector 9"/>
                    <p:cNvCxnSpPr/>
                    <p:nvPr/>
                  </p:nvCxnSpPr>
                  <p:spPr>
                    <a:xfrm>
                      <a:off x="3046412" y="5257800"/>
                      <a:ext cx="4038600" cy="0"/>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p:nvPr/>
                  </p:nvCxnSpPr>
                  <p:spPr>
                    <a:xfrm flipV="1">
                      <a:off x="3046412" y="2514600"/>
                      <a:ext cx="0" cy="3048000"/>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grpSp>
              <p:cxnSp>
                <p:nvCxnSpPr>
                  <p:cNvPr id="19" name="Straight Connector 18"/>
                  <p:cNvCxnSpPr/>
                  <p:nvPr/>
                </p:nvCxnSpPr>
                <p:spPr>
                  <a:xfrm>
                    <a:off x="3427412" y="2057400"/>
                    <a:ext cx="0" cy="403860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a:off x="3884612" y="1828800"/>
                    <a:ext cx="0" cy="426720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a:off x="4341812" y="1524000"/>
                    <a:ext cx="0" cy="457200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a:off x="4799012" y="1295400"/>
                    <a:ext cx="0" cy="480060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a:off x="5256212" y="1066800"/>
                    <a:ext cx="0" cy="502920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a:off x="5713412" y="1066800"/>
                    <a:ext cx="0" cy="502920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a:off x="6170612" y="1295400"/>
                    <a:ext cx="0" cy="510540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40" name="Freeform 39"/>
                  <p:cNvSpPr/>
                  <p:nvPr/>
                </p:nvSpPr>
                <p:spPr>
                  <a:xfrm>
                    <a:off x="3384644" y="1091567"/>
                    <a:ext cx="3111690" cy="1010188"/>
                  </a:xfrm>
                  <a:custGeom>
                    <a:avLst/>
                    <a:gdLst>
                      <a:gd name="connsiteX0" fmla="*/ 0 w 3084504"/>
                      <a:gd name="connsiteY0" fmla="*/ 1037229 h 1037229"/>
                      <a:gd name="connsiteX1" fmla="*/ 163773 w 3084504"/>
                      <a:gd name="connsiteY1" fmla="*/ 1023582 h 1037229"/>
                      <a:gd name="connsiteX2" fmla="*/ 245660 w 3084504"/>
                      <a:gd name="connsiteY2" fmla="*/ 996286 h 1037229"/>
                      <a:gd name="connsiteX3" fmla="*/ 300251 w 3084504"/>
                      <a:gd name="connsiteY3" fmla="*/ 982638 h 1037229"/>
                      <a:gd name="connsiteX4" fmla="*/ 382138 w 3084504"/>
                      <a:gd name="connsiteY4" fmla="*/ 928047 h 1037229"/>
                      <a:gd name="connsiteX5" fmla="*/ 423081 w 3084504"/>
                      <a:gd name="connsiteY5" fmla="*/ 900752 h 1037229"/>
                      <a:gd name="connsiteX6" fmla="*/ 450376 w 3084504"/>
                      <a:gd name="connsiteY6" fmla="*/ 859809 h 1037229"/>
                      <a:gd name="connsiteX7" fmla="*/ 477672 w 3084504"/>
                      <a:gd name="connsiteY7" fmla="*/ 777922 h 1037229"/>
                      <a:gd name="connsiteX8" fmla="*/ 559559 w 3084504"/>
                      <a:gd name="connsiteY8" fmla="*/ 723331 h 1037229"/>
                      <a:gd name="connsiteX9" fmla="*/ 600502 w 3084504"/>
                      <a:gd name="connsiteY9" fmla="*/ 709683 h 1037229"/>
                      <a:gd name="connsiteX10" fmla="*/ 641445 w 3084504"/>
                      <a:gd name="connsiteY10" fmla="*/ 682388 h 1037229"/>
                      <a:gd name="connsiteX11" fmla="*/ 764275 w 3084504"/>
                      <a:gd name="connsiteY11" fmla="*/ 614149 h 1037229"/>
                      <a:gd name="connsiteX12" fmla="*/ 846161 w 3084504"/>
                      <a:gd name="connsiteY12" fmla="*/ 545910 h 1037229"/>
                      <a:gd name="connsiteX13" fmla="*/ 928048 w 3084504"/>
                      <a:gd name="connsiteY13" fmla="*/ 518615 h 1037229"/>
                      <a:gd name="connsiteX14" fmla="*/ 1050878 w 3084504"/>
                      <a:gd name="connsiteY14" fmla="*/ 450376 h 1037229"/>
                      <a:gd name="connsiteX15" fmla="*/ 1173708 w 3084504"/>
                      <a:gd name="connsiteY15" fmla="*/ 382137 h 1037229"/>
                      <a:gd name="connsiteX16" fmla="*/ 1255594 w 3084504"/>
                      <a:gd name="connsiteY16" fmla="*/ 327546 h 1037229"/>
                      <a:gd name="connsiteX17" fmla="*/ 1337481 w 3084504"/>
                      <a:gd name="connsiteY17" fmla="*/ 286603 h 1037229"/>
                      <a:gd name="connsiteX18" fmla="*/ 1419367 w 3084504"/>
                      <a:gd name="connsiteY18" fmla="*/ 245659 h 1037229"/>
                      <a:gd name="connsiteX19" fmla="*/ 1460311 w 3084504"/>
                      <a:gd name="connsiteY19" fmla="*/ 218364 h 1037229"/>
                      <a:gd name="connsiteX20" fmla="*/ 1542197 w 3084504"/>
                      <a:gd name="connsiteY20" fmla="*/ 191068 h 1037229"/>
                      <a:gd name="connsiteX21" fmla="*/ 1624084 w 3084504"/>
                      <a:gd name="connsiteY21" fmla="*/ 163773 h 1037229"/>
                      <a:gd name="connsiteX22" fmla="*/ 1665027 w 3084504"/>
                      <a:gd name="connsiteY22" fmla="*/ 150125 h 1037229"/>
                      <a:gd name="connsiteX23" fmla="*/ 1760561 w 3084504"/>
                      <a:gd name="connsiteY23" fmla="*/ 109182 h 1037229"/>
                      <a:gd name="connsiteX24" fmla="*/ 1801505 w 3084504"/>
                      <a:gd name="connsiteY24" fmla="*/ 81886 h 1037229"/>
                      <a:gd name="connsiteX25" fmla="*/ 1842448 w 3084504"/>
                      <a:gd name="connsiteY25" fmla="*/ 68238 h 1037229"/>
                      <a:gd name="connsiteX26" fmla="*/ 1897039 w 3084504"/>
                      <a:gd name="connsiteY26" fmla="*/ 54591 h 1037229"/>
                      <a:gd name="connsiteX27" fmla="*/ 2060812 w 3084504"/>
                      <a:gd name="connsiteY27" fmla="*/ 27295 h 1037229"/>
                      <a:gd name="connsiteX28" fmla="*/ 2142699 w 3084504"/>
                      <a:gd name="connsiteY28" fmla="*/ 0 h 1037229"/>
                      <a:gd name="connsiteX29" fmla="*/ 2347415 w 3084504"/>
                      <a:gd name="connsiteY29" fmla="*/ 40943 h 1037229"/>
                      <a:gd name="connsiteX30" fmla="*/ 2388359 w 3084504"/>
                      <a:gd name="connsiteY30" fmla="*/ 68238 h 1037229"/>
                      <a:gd name="connsiteX31" fmla="*/ 2442950 w 3084504"/>
                      <a:gd name="connsiteY31" fmla="*/ 81886 h 1037229"/>
                      <a:gd name="connsiteX32" fmla="*/ 2538484 w 3084504"/>
                      <a:gd name="connsiteY32" fmla="*/ 122829 h 1037229"/>
                      <a:gd name="connsiteX33" fmla="*/ 2579427 w 3084504"/>
                      <a:gd name="connsiteY33" fmla="*/ 150125 h 1037229"/>
                      <a:gd name="connsiteX34" fmla="*/ 2620370 w 3084504"/>
                      <a:gd name="connsiteY34" fmla="*/ 163773 h 1037229"/>
                      <a:gd name="connsiteX35" fmla="*/ 2702257 w 3084504"/>
                      <a:gd name="connsiteY35" fmla="*/ 218364 h 1037229"/>
                      <a:gd name="connsiteX36" fmla="*/ 2743200 w 3084504"/>
                      <a:gd name="connsiteY36" fmla="*/ 232012 h 1037229"/>
                      <a:gd name="connsiteX37" fmla="*/ 2825087 w 3084504"/>
                      <a:gd name="connsiteY37" fmla="*/ 245659 h 1037229"/>
                      <a:gd name="connsiteX38" fmla="*/ 2893326 w 3084504"/>
                      <a:gd name="connsiteY38" fmla="*/ 259307 h 1037229"/>
                      <a:gd name="connsiteX39" fmla="*/ 2934269 w 3084504"/>
                      <a:gd name="connsiteY39" fmla="*/ 286603 h 1037229"/>
                      <a:gd name="connsiteX40" fmla="*/ 2961564 w 3084504"/>
                      <a:gd name="connsiteY40" fmla="*/ 327546 h 1037229"/>
                      <a:gd name="connsiteX41" fmla="*/ 3002508 w 3084504"/>
                      <a:gd name="connsiteY41" fmla="*/ 341194 h 1037229"/>
                      <a:gd name="connsiteX42" fmla="*/ 3043451 w 3084504"/>
                      <a:gd name="connsiteY42" fmla="*/ 368489 h 1037229"/>
                      <a:gd name="connsiteX43" fmla="*/ 3084394 w 3084504"/>
                      <a:gd name="connsiteY43" fmla="*/ 395785 h 1037229"/>
                      <a:gd name="connsiteX0" fmla="*/ 0 w 3084504"/>
                      <a:gd name="connsiteY0" fmla="*/ 1037229 h 1037229"/>
                      <a:gd name="connsiteX1" fmla="*/ 163773 w 3084504"/>
                      <a:gd name="connsiteY1" fmla="*/ 1023582 h 1037229"/>
                      <a:gd name="connsiteX2" fmla="*/ 245660 w 3084504"/>
                      <a:gd name="connsiteY2" fmla="*/ 996286 h 1037229"/>
                      <a:gd name="connsiteX3" fmla="*/ 245659 w 3084504"/>
                      <a:gd name="connsiteY3" fmla="*/ 928047 h 1037229"/>
                      <a:gd name="connsiteX4" fmla="*/ 382138 w 3084504"/>
                      <a:gd name="connsiteY4" fmla="*/ 928047 h 1037229"/>
                      <a:gd name="connsiteX5" fmla="*/ 423081 w 3084504"/>
                      <a:gd name="connsiteY5" fmla="*/ 900752 h 1037229"/>
                      <a:gd name="connsiteX6" fmla="*/ 450376 w 3084504"/>
                      <a:gd name="connsiteY6" fmla="*/ 859809 h 1037229"/>
                      <a:gd name="connsiteX7" fmla="*/ 477672 w 3084504"/>
                      <a:gd name="connsiteY7" fmla="*/ 777922 h 1037229"/>
                      <a:gd name="connsiteX8" fmla="*/ 559559 w 3084504"/>
                      <a:gd name="connsiteY8" fmla="*/ 723331 h 1037229"/>
                      <a:gd name="connsiteX9" fmla="*/ 600502 w 3084504"/>
                      <a:gd name="connsiteY9" fmla="*/ 709683 h 1037229"/>
                      <a:gd name="connsiteX10" fmla="*/ 641445 w 3084504"/>
                      <a:gd name="connsiteY10" fmla="*/ 682388 h 1037229"/>
                      <a:gd name="connsiteX11" fmla="*/ 764275 w 3084504"/>
                      <a:gd name="connsiteY11" fmla="*/ 614149 h 1037229"/>
                      <a:gd name="connsiteX12" fmla="*/ 846161 w 3084504"/>
                      <a:gd name="connsiteY12" fmla="*/ 545910 h 1037229"/>
                      <a:gd name="connsiteX13" fmla="*/ 928048 w 3084504"/>
                      <a:gd name="connsiteY13" fmla="*/ 518615 h 1037229"/>
                      <a:gd name="connsiteX14" fmla="*/ 1050878 w 3084504"/>
                      <a:gd name="connsiteY14" fmla="*/ 450376 h 1037229"/>
                      <a:gd name="connsiteX15" fmla="*/ 1173708 w 3084504"/>
                      <a:gd name="connsiteY15" fmla="*/ 382137 h 1037229"/>
                      <a:gd name="connsiteX16" fmla="*/ 1255594 w 3084504"/>
                      <a:gd name="connsiteY16" fmla="*/ 327546 h 1037229"/>
                      <a:gd name="connsiteX17" fmla="*/ 1337481 w 3084504"/>
                      <a:gd name="connsiteY17" fmla="*/ 286603 h 1037229"/>
                      <a:gd name="connsiteX18" fmla="*/ 1419367 w 3084504"/>
                      <a:gd name="connsiteY18" fmla="*/ 245659 h 1037229"/>
                      <a:gd name="connsiteX19" fmla="*/ 1460311 w 3084504"/>
                      <a:gd name="connsiteY19" fmla="*/ 218364 h 1037229"/>
                      <a:gd name="connsiteX20" fmla="*/ 1542197 w 3084504"/>
                      <a:gd name="connsiteY20" fmla="*/ 191068 h 1037229"/>
                      <a:gd name="connsiteX21" fmla="*/ 1624084 w 3084504"/>
                      <a:gd name="connsiteY21" fmla="*/ 163773 h 1037229"/>
                      <a:gd name="connsiteX22" fmla="*/ 1665027 w 3084504"/>
                      <a:gd name="connsiteY22" fmla="*/ 150125 h 1037229"/>
                      <a:gd name="connsiteX23" fmla="*/ 1760561 w 3084504"/>
                      <a:gd name="connsiteY23" fmla="*/ 109182 h 1037229"/>
                      <a:gd name="connsiteX24" fmla="*/ 1801505 w 3084504"/>
                      <a:gd name="connsiteY24" fmla="*/ 81886 h 1037229"/>
                      <a:gd name="connsiteX25" fmla="*/ 1842448 w 3084504"/>
                      <a:gd name="connsiteY25" fmla="*/ 68238 h 1037229"/>
                      <a:gd name="connsiteX26" fmla="*/ 1897039 w 3084504"/>
                      <a:gd name="connsiteY26" fmla="*/ 54591 h 1037229"/>
                      <a:gd name="connsiteX27" fmla="*/ 2060812 w 3084504"/>
                      <a:gd name="connsiteY27" fmla="*/ 27295 h 1037229"/>
                      <a:gd name="connsiteX28" fmla="*/ 2142699 w 3084504"/>
                      <a:gd name="connsiteY28" fmla="*/ 0 h 1037229"/>
                      <a:gd name="connsiteX29" fmla="*/ 2347415 w 3084504"/>
                      <a:gd name="connsiteY29" fmla="*/ 40943 h 1037229"/>
                      <a:gd name="connsiteX30" fmla="*/ 2388359 w 3084504"/>
                      <a:gd name="connsiteY30" fmla="*/ 68238 h 1037229"/>
                      <a:gd name="connsiteX31" fmla="*/ 2442950 w 3084504"/>
                      <a:gd name="connsiteY31" fmla="*/ 81886 h 1037229"/>
                      <a:gd name="connsiteX32" fmla="*/ 2538484 w 3084504"/>
                      <a:gd name="connsiteY32" fmla="*/ 122829 h 1037229"/>
                      <a:gd name="connsiteX33" fmla="*/ 2579427 w 3084504"/>
                      <a:gd name="connsiteY33" fmla="*/ 150125 h 1037229"/>
                      <a:gd name="connsiteX34" fmla="*/ 2620370 w 3084504"/>
                      <a:gd name="connsiteY34" fmla="*/ 163773 h 1037229"/>
                      <a:gd name="connsiteX35" fmla="*/ 2702257 w 3084504"/>
                      <a:gd name="connsiteY35" fmla="*/ 218364 h 1037229"/>
                      <a:gd name="connsiteX36" fmla="*/ 2743200 w 3084504"/>
                      <a:gd name="connsiteY36" fmla="*/ 232012 h 1037229"/>
                      <a:gd name="connsiteX37" fmla="*/ 2825087 w 3084504"/>
                      <a:gd name="connsiteY37" fmla="*/ 245659 h 1037229"/>
                      <a:gd name="connsiteX38" fmla="*/ 2893326 w 3084504"/>
                      <a:gd name="connsiteY38" fmla="*/ 259307 h 1037229"/>
                      <a:gd name="connsiteX39" fmla="*/ 2934269 w 3084504"/>
                      <a:gd name="connsiteY39" fmla="*/ 286603 h 1037229"/>
                      <a:gd name="connsiteX40" fmla="*/ 2961564 w 3084504"/>
                      <a:gd name="connsiteY40" fmla="*/ 327546 h 1037229"/>
                      <a:gd name="connsiteX41" fmla="*/ 3002508 w 3084504"/>
                      <a:gd name="connsiteY41" fmla="*/ 341194 h 1037229"/>
                      <a:gd name="connsiteX42" fmla="*/ 3043451 w 3084504"/>
                      <a:gd name="connsiteY42" fmla="*/ 368489 h 1037229"/>
                      <a:gd name="connsiteX43" fmla="*/ 3084394 w 3084504"/>
                      <a:gd name="connsiteY43" fmla="*/ 395785 h 1037229"/>
                      <a:gd name="connsiteX0" fmla="*/ 0 w 3084504"/>
                      <a:gd name="connsiteY0" fmla="*/ 1037229 h 1037229"/>
                      <a:gd name="connsiteX1" fmla="*/ 163773 w 3084504"/>
                      <a:gd name="connsiteY1" fmla="*/ 941695 h 1037229"/>
                      <a:gd name="connsiteX2" fmla="*/ 245660 w 3084504"/>
                      <a:gd name="connsiteY2" fmla="*/ 996286 h 1037229"/>
                      <a:gd name="connsiteX3" fmla="*/ 245659 w 3084504"/>
                      <a:gd name="connsiteY3" fmla="*/ 928047 h 1037229"/>
                      <a:gd name="connsiteX4" fmla="*/ 382138 w 3084504"/>
                      <a:gd name="connsiteY4" fmla="*/ 928047 h 1037229"/>
                      <a:gd name="connsiteX5" fmla="*/ 423081 w 3084504"/>
                      <a:gd name="connsiteY5" fmla="*/ 900752 h 1037229"/>
                      <a:gd name="connsiteX6" fmla="*/ 450376 w 3084504"/>
                      <a:gd name="connsiteY6" fmla="*/ 859809 h 1037229"/>
                      <a:gd name="connsiteX7" fmla="*/ 477672 w 3084504"/>
                      <a:gd name="connsiteY7" fmla="*/ 777922 h 1037229"/>
                      <a:gd name="connsiteX8" fmla="*/ 559559 w 3084504"/>
                      <a:gd name="connsiteY8" fmla="*/ 723331 h 1037229"/>
                      <a:gd name="connsiteX9" fmla="*/ 600502 w 3084504"/>
                      <a:gd name="connsiteY9" fmla="*/ 709683 h 1037229"/>
                      <a:gd name="connsiteX10" fmla="*/ 641445 w 3084504"/>
                      <a:gd name="connsiteY10" fmla="*/ 682388 h 1037229"/>
                      <a:gd name="connsiteX11" fmla="*/ 764275 w 3084504"/>
                      <a:gd name="connsiteY11" fmla="*/ 614149 h 1037229"/>
                      <a:gd name="connsiteX12" fmla="*/ 846161 w 3084504"/>
                      <a:gd name="connsiteY12" fmla="*/ 545910 h 1037229"/>
                      <a:gd name="connsiteX13" fmla="*/ 928048 w 3084504"/>
                      <a:gd name="connsiteY13" fmla="*/ 518615 h 1037229"/>
                      <a:gd name="connsiteX14" fmla="*/ 1050878 w 3084504"/>
                      <a:gd name="connsiteY14" fmla="*/ 450376 h 1037229"/>
                      <a:gd name="connsiteX15" fmla="*/ 1173708 w 3084504"/>
                      <a:gd name="connsiteY15" fmla="*/ 382137 h 1037229"/>
                      <a:gd name="connsiteX16" fmla="*/ 1255594 w 3084504"/>
                      <a:gd name="connsiteY16" fmla="*/ 327546 h 1037229"/>
                      <a:gd name="connsiteX17" fmla="*/ 1337481 w 3084504"/>
                      <a:gd name="connsiteY17" fmla="*/ 286603 h 1037229"/>
                      <a:gd name="connsiteX18" fmla="*/ 1419367 w 3084504"/>
                      <a:gd name="connsiteY18" fmla="*/ 245659 h 1037229"/>
                      <a:gd name="connsiteX19" fmla="*/ 1460311 w 3084504"/>
                      <a:gd name="connsiteY19" fmla="*/ 218364 h 1037229"/>
                      <a:gd name="connsiteX20" fmla="*/ 1542197 w 3084504"/>
                      <a:gd name="connsiteY20" fmla="*/ 191068 h 1037229"/>
                      <a:gd name="connsiteX21" fmla="*/ 1624084 w 3084504"/>
                      <a:gd name="connsiteY21" fmla="*/ 163773 h 1037229"/>
                      <a:gd name="connsiteX22" fmla="*/ 1665027 w 3084504"/>
                      <a:gd name="connsiteY22" fmla="*/ 150125 h 1037229"/>
                      <a:gd name="connsiteX23" fmla="*/ 1760561 w 3084504"/>
                      <a:gd name="connsiteY23" fmla="*/ 109182 h 1037229"/>
                      <a:gd name="connsiteX24" fmla="*/ 1801505 w 3084504"/>
                      <a:gd name="connsiteY24" fmla="*/ 81886 h 1037229"/>
                      <a:gd name="connsiteX25" fmla="*/ 1842448 w 3084504"/>
                      <a:gd name="connsiteY25" fmla="*/ 68238 h 1037229"/>
                      <a:gd name="connsiteX26" fmla="*/ 1897039 w 3084504"/>
                      <a:gd name="connsiteY26" fmla="*/ 54591 h 1037229"/>
                      <a:gd name="connsiteX27" fmla="*/ 2060812 w 3084504"/>
                      <a:gd name="connsiteY27" fmla="*/ 27295 h 1037229"/>
                      <a:gd name="connsiteX28" fmla="*/ 2142699 w 3084504"/>
                      <a:gd name="connsiteY28" fmla="*/ 0 h 1037229"/>
                      <a:gd name="connsiteX29" fmla="*/ 2347415 w 3084504"/>
                      <a:gd name="connsiteY29" fmla="*/ 40943 h 1037229"/>
                      <a:gd name="connsiteX30" fmla="*/ 2388359 w 3084504"/>
                      <a:gd name="connsiteY30" fmla="*/ 68238 h 1037229"/>
                      <a:gd name="connsiteX31" fmla="*/ 2442950 w 3084504"/>
                      <a:gd name="connsiteY31" fmla="*/ 81886 h 1037229"/>
                      <a:gd name="connsiteX32" fmla="*/ 2538484 w 3084504"/>
                      <a:gd name="connsiteY32" fmla="*/ 122829 h 1037229"/>
                      <a:gd name="connsiteX33" fmla="*/ 2579427 w 3084504"/>
                      <a:gd name="connsiteY33" fmla="*/ 150125 h 1037229"/>
                      <a:gd name="connsiteX34" fmla="*/ 2620370 w 3084504"/>
                      <a:gd name="connsiteY34" fmla="*/ 163773 h 1037229"/>
                      <a:gd name="connsiteX35" fmla="*/ 2702257 w 3084504"/>
                      <a:gd name="connsiteY35" fmla="*/ 218364 h 1037229"/>
                      <a:gd name="connsiteX36" fmla="*/ 2743200 w 3084504"/>
                      <a:gd name="connsiteY36" fmla="*/ 232012 h 1037229"/>
                      <a:gd name="connsiteX37" fmla="*/ 2825087 w 3084504"/>
                      <a:gd name="connsiteY37" fmla="*/ 245659 h 1037229"/>
                      <a:gd name="connsiteX38" fmla="*/ 2893326 w 3084504"/>
                      <a:gd name="connsiteY38" fmla="*/ 259307 h 1037229"/>
                      <a:gd name="connsiteX39" fmla="*/ 2934269 w 3084504"/>
                      <a:gd name="connsiteY39" fmla="*/ 286603 h 1037229"/>
                      <a:gd name="connsiteX40" fmla="*/ 2961564 w 3084504"/>
                      <a:gd name="connsiteY40" fmla="*/ 327546 h 1037229"/>
                      <a:gd name="connsiteX41" fmla="*/ 3002508 w 3084504"/>
                      <a:gd name="connsiteY41" fmla="*/ 341194 h 1037229"/>
                      <a:gd name="connsiteX42" fmla="*/ 3043451 w 3084504"/>
                      <a:gd name="connsiteY42" fmla="*/ 368489 h 1037229"/>
                      <a:gd name="connsiteX43" fmla="*/ 3084394 w 3084504"/>
                      <a:gd name="connsiteY43" fmla="*/ 395785 h 1037229"/>
                      <a:gd name="connsiteX0" fmla="*/ 0 w 3084504"/>
                      <a:gd name="connsiteY0" fmla="*/ 1037229 h 1037229"/>
                      <a:gd name="connsiteX1" fmla="*/ 163773 w 3084504"/>
                      <a:gd name="connsiteY1" fmla="*/ 941695 h 1037229"/>
                      <a:gd name="connsiteX2" fmla="*/ 259308 w 3084504"/>
                      <a:gd name="connsiteY2" fmla="*/ 914399 h 1037229"/>
                      <a:gd name="connsiteX3" fmla="*/ 245659 w 3084504"/>
                      <a:gd name="connsiteY3" fmla="*/ 928047 h 1037229"/>
                      <a:gd name="connsiteX4" fmla="*/ 382138 w 3084504"/>
                      <a:gd name="connsiteY4" fmla="*/ 928047 h 1037229"/>
                      <a:gd name="connsiteX5" fmla="*/ 423081 w 3084504"/>
                      <a:gd name="connsiteY5" fmla="*/ 900752 h 1037229"/>
                      <a:gd name="connsiteX6" fmla="*/ 450376 w 3084504"/>
                      <a:gd name="connsiteY6" fmla="*/ 859809 h 1037229"/>
                      <a:gd name="connsiteX7" fmla="*/ 477672 w 3084504"/>
                      <a:gd name="connsiteY7" fmla="*/ 777922 h 1037229"/>
                      <a:gd name="connsiteX8" fmla="*/ 559559 w 3084504"/>
                      <a:gd name="connsiteY8" fmla="*/ 723331 h 1037229"/>
                      <a:gd name="connsiteX9" fmla="*/ 600502 w 3084504"/>
                      <a:gd name="connsiteY9" fmla="*/ 709683 h 1037229"/>
                      <a:gd name="connsiteX10" fmla="*/ 641445 w 3084504"/>
                      <a:gd name="connsiteY10" fmla="*/ 682388 h 1037229"/>
                      <a:gd name="connsiteX11" fmla="*/ 764275 w 3084504"/>
                      <a:gd name="connsiteY11" fmla="*/ 614149 h 1037229"/>
                      <a:gd name="connsiteX12" fmla="*/ 846161 w 3084504"/>
                      <a:gd name="connsiteY12" fmla="*/ 545910 h 1037229"/>
                      <a:gd name="connsiteX13" fmla="*/ 928048 w 3084504"/>
                      <a:gd name="connsiteY13" fmla="*/ 518615 h 1037229"/>
                      <a:gd name="connsiteX14" fmla="*/ 1050878 w 3084504"/>
                      <a:gd name="connsiteY14" fmla="*/ 450376 h 1037229"/>
                      <a:gd name="connsiteX15" fmla="*/ 1173708 w 3084504"/>
                      <a:gd name="connsiteY15" fmla="*/ 382137 h 1037229"/>
                      <a:gd name="connsiteX16" fmla="*/ 1255594 w 3084504"/>
                      <a:gd name="connsiteY16" fmla="*/ 327546 h 1037229"/>
                      <a:gd name="connsiteX17" fmla="*/ 1337481 w 3084504"/>
                      <a:gd name="connsiteY17" fmla="*/ 286603 h 1037229"/>
                      <a:gd name="connsiteX18" fmla="*/ 1419367 w 3084504"/>
                      <a:gd name="connsiteY18" fmla="*/ 245659 h 1037229"/>
                      <a:gd name="connsiteX19" fmla="*/ 1460311 w 3084504"/>
                      <a:gd name="connsiteY19" fmla="*/ 218364 h 1037229"/>
                      <a:gd name="connsiteX20" fmla="*/ 1542197 w 3084504"/>
                      <a:gd name="connsiteY20" fmla="*/ 191068 h 1037229"/>
                      <a:gd name="connsiteX21" fmla="*/ 1624084 w 3084504"/>
                      <a:gd name="connsiteY21" fmla="*/ 163773 h 1037229"/>
                      <a:gd name="connsiteX22" fmla="*/ 1665027 w 3084504"/>
                      <a:gd name="connsiteY22" fmla="*/ 150125 h 1037229"/>
                      <a:gd name="connsiteX23" fmla="*/ 1760561 w 3084504"/>
                      <a:gd name="connsiteY23" fmla="*/ 109182 h 1037229"/>
                      <a:gd name="connsiteX24" fmla="*/ 1801505 w 3084504"/>
                      <a:gd name="connsiteY24" fmla="*/ 81886 h 1037229"/>
                      <a:gd name="connsiteX25" fmla="*/ 1842448 w 3084504"/>
                      <a:gd name="connsiteY25" fmla="*/ 68238 h 1037229"/>
                      <a:gd name="connsiteX26" fmla="*/ 1897039 w 3084504"/>
                      <a:gd name="connsiteY26" fmla="*/ 54591 h 1037229"/>
                      <a:gd name="connsiteX27" fmla="*/ 2060812 w 3084504"/>
                      <a:gd name="connsiteY27" fmla="*/ 27295 h 1037229"/>
                      <a:gd name="connsiteX28" fmla="*/ 2142699 w 3084504"/>
                      <a:gd name="connsiteY28" fmla="*/ 0 h 1037229"/>
                      <a:gd name="connsiteX29" fmla="*/ 2347415 w 3084504"/>
                      <a:gd name="connsiteY29" fmla="*/ 40943 h 1037229"/>
                      <a:gd name="connsiteX30" fmla="*/ 2388359 w 3084504"/>
                      <a:gd name="connsiteY30" fmla="*/ 68238 h 1037229"/>
                      <a:gd name="connsiteX31" fmla="*/ 2442950 w 3084504"/>
                      <a:gd name="connsiteY31" fmla="*/ 81886 h 1037229"/>
                      <a:gd name="connsiteX32" fmla="*/ 2538484 w 3084504"/>
                      <a:gd name="connsiteY32" fmla="*/ 122829 h 1037229"/>
                      <a:gd name="connsiteX33" fmla="*/ 2579427 w 3084504"/>
                      <a:gd name="connsiteY33" fmla="*/ 150125 h 1037229"/>
                      <a:gd name="connsiteX34" fmla="*/ 2620370 w 3084504"/>
                      <a:gd name="connsiteY34" fmla="*/ 163773 h 1037229"/>
                      <a:gd name="connsiteX35" fmla="*/ 2702257 w 3084504"/>
                      <a:gd name="connsiteY35" fmla="*/ 218364 h 1037229"/>
                      <a:gd name="connsiteX36" fmla="*/ 2743200 w 3084504"/>
                      <a:gd name="connsiteY36" fmla="*/ 232012 h 1037229"/>
                      <a:gd name="connsiteX37" fmla="*/ 2825087 w 3084504"/>
                      <a:gd name="connsiteY37" fmla="*/ 245659 h 1037229"/>
                      <a:gd name="connsiteX38" fmla="*/ 2893326 w 3084504"/>
                      <a:gd name="connsiteY38" fmla="*/ 259307 h 1037229"/>
                      <a:gd name="connsiteX39" fmla="*/ 2934269 w 3084504"/>
                      <a:gd name="connsiteY39" fmla="*/ 286603 h 1037229"/>
                      <a:gd name="connsiteX40" fmla="*/ 2961564 w 3084504"/>
                      <a:gd name="connsiteY40" fmla="*/ 327546 h 1037229"/>
                      <a:gd name="connsiteX41" fmla="*/ 3002508 w 3084504"/>
                      <a:gd name="connsiteY41" fmla="*/ 341194 h 1037229"/>
                      <a:gd name="connsiteX42" fmla="*/ 3043451 w 3084504"/>
                      <a:gd name="connsiteY42" fmla="*/ 368489 h 1037229"/>
                      <a:gd name="connsiteX43" fmla="*/ 3084394 w 3084504"/>
                      <a:gd name="connsiteY43" fmla="*/ 395785 h 1037229"/>
                      <a:gd name="connsiteX0" fmla="*/ 0 w 3084504"/>
                      <a:gd name="connsiteY0" fmla="*/ 1037229 h 1037229"/>
                      <a:gd name="connsiteX1" fmla="*/ 163773 w 3084504"/>
                      <a:gd name="connsiteY1" fmla="*/ 941695 h 1037229"/>
                      <a:gd name="connsiteX2" fmla="*/ 259308 w 3084504"/>
                      <a:gd name="connsiteY2" fmla="*/ 914399 h 1037229"/>
                      <a:gd name="connsiteX3" fmla="*/ 245659 w 3084504"/>
                      <a:gd name="connsiteY3" fmla="*/ 928047 h 1037229"/>
                      <a:gd name="connsiteX4" fmla="*/ 382138 w 3084504"/>
                      <a:gd name="connsiteY4" fmla="*/ 928047 h 1037229"/>
                      <a:gd name="connsiteX5" fmla="*/ 395785 w 3084504"/>
                      <a:gd name="connsiteY5" fmla="*/ 832513 h 1037229"/>
                      <a:gd name="connsiteX6" fmla="*/ 450376 w 3084504"/>
                      <a:gd name="connsiteY6" fmla="*/ 859809 h 1037229"/>
                      <a:gd name="connsiteX7" fmla="*/ 477672 w 3084504"/>
                      <a:gd name="connsiteY7" fmla="*/ 777922 h 1037229"/>
                      <a:gd name="connsiteX8" fmla="*/ 559559 w 3084504"/>
                      <a:gd name="connsiteY8" fmla="*/ 723331 h 1037229"/>
                      <a:gd name="connsiteX9" fmla="*/ 600502 w 3084504"/>
                      <a:gd name="connsiteY9" fmla="*/ 709683 h 1037229"/>
                      <a:gd name="connsiteX10" fmla="*/ 641445 w 3084504"/>
                      <a:gd name="connsiteY10" fmla="*/ 682388 h 1037229"/>
                      <a:gd name="connsiteX11" fmla="*/ 764275 w 3084504"/>
                      <a:gd name="connsiteY11" fmla="*/ 614149 h 1037229"/>
                      <a:gd name="connsiteX12" fmla="*/ 846161 w 3084504"/>
                      <a:gd name="connsiteY12" fmla="*/ 545910 h 1037229"/>
                      <a:gd name="connsiteX13" fmla="*/ 928048 w 3084504"/>
                      <a:gd name="connsiteY13" fmla="*/ 518615 h 1037229"/>
                      <a:gd name="connsiteX14" fmla="*/ 1050878 w 3084504"/>
                      <a:gd name="connsiteY14" fmla="*/ 450376 h 1037229"/>
                      <a:gd name="connsiteX15" fmla="*/ 1173708 w 3084504"/>
                      <a:gd name="connsiteY15" fmla="*/ 382137 h 1037229"/>
                      <a:gd name="connsiteX16" fmla="*/ 1255594 w 3084504"/>
                      <a:gd name="connsiteY16" fmla="*/ 327546 h 1037229"/>
                      <a:gd name="connsiteX17" fmla="*/ 1337481 w 3084504"/>
                      <a:gd name="connsiteY17" fmla="*/ 286603 h 1037229"/>
                      <a:gd name="connsiteX18" fmla="*/ 1419367 w 3084504"/>
                      <a:gd name="connsiteY18" fmla="*/ 245659 h 1037229"/>
                      <a:gd name="connsiteX19" fmla="*/ 1460311 w 3084504"/>
                      <a:gd name="connsiteY19" fmla="*/ 218364 h 1037229"/>
                      <a:gd name="connsiteX20" fmla="*/ 1542197 w 3084504"/>
                      <a:gd name="connsiteY20" fmla="*/ 191068 h 1037229"/>
                      <a:gd name="connsiteX21" fmla="*/ 1624084 w 3084504"/>
                      <a:gd name="connsiteY21" fmla="*/ 163773 h 1037229"/>
                      <a:gd name="connsiteX22" fmla="*/ 1665027 w 3084504"/>
                      <a:gd name="connsiteY22" fmla="*/ 150125 h 1037229"/>
                      <a:gd name="connsiteX23" fmla="*/ 1760561 w 3084504"/>
                      <a:gd name="connsiteY23" fmla="*/ 109182 h 1037229"/>
                      <a:gd name="connsiteX24" fmla="*/ 1801505 w 3084504"/>
                      <a:gd name="connsiteY24" fmla="*/ 81886 h 1037229"/>
                      <a:gd name="connsiteX25" fmla="*/ 1842448 w 3084504"/>
                      <a:gd name="connsiteY25" fmla="*/ 68238 h 1037229"/>
                      <a:gd name="connsiteX26" fmla="*/ 1897039 w 3084504"/>
                      <a:gd name="connsiteY26" fmla="*/ 54591 h 1037229"/>
                      <a:gd name="connsiteX27" fmla="*/ 2060812 w 3084504"/>
                      <a:gd name="connsiteY27" fmla="*/ 27295 h 1037229"/>
                      <a:gd name="connsiteX28" fmla="*/ 2142699 w 3084504"/>
                      <a:gd name="connsiteY28" fmla="*/ 0 h 1037229"/>
                      <a:gd name="connsiteX29" fmla="*/ 2347415 w 3084504"/>
                      <a:gd name="connsiteY29" fmla="*/ 40943 h 1037229"/>
                      <a:gd name="connsiteX30" fmla="*/ 2388359 w 3084504"/>
                      <a:gd name="connsiteY30" fmla="*/ 68238 h 1037229"/>
                      <a:gd name="connsiteX31" fmla="*/ 2442950 w 3084504"/>
                      <a:gd name="connsiteY31" fmla="*/ 81886 h 1037229"/>
                      <a:gd name="connsiteX32" fmla="*/ 2538484 w 3084504"/>
                      <a:gd name="connsiteY32" fmla="*/ 122829 h 1037229"/>
                      <a:gd name="connsiteX33" fmla="*/ 2579427 w 3084504"/>
                      <a:gd name="connsiteY33" fmla="*/ 150125 h 1037229"/>
                      <a:gd name="connsiteX34" fmla="*/ 2620370 w 3084504"/>
                      <a:gd name="connsiteY34" fmla="*/ 163773 h 1037229"/>
                      <a:gd name="connsiteX35" fmla="*/ 2702257 w 3084504"/>
                      <a:gd name="connsiteY35" fmla="*/ 218364 h 1037229"/>
                      <a:gd name="connsiteX36" fmla="*/ 2743200 w 3084504"/>
                      <a:gd name="connsiteY36" fmla="*/ 232012 h 1037229"/>
                      <a:gd name="connsiteX37" fmla="*/ 2825087 w 3084504"/>
                      <a:gd name="connsiteY37" fmla="*/ 245659 h 1037229"/>
                      <a:gd name="connsiteX38" fmla="*/ 2893326 w 3084504"/>
                      <a:gd name="connsiteY38" fmla="*/ 259307 h 1037229"/>
                      <a:gd name="connsiteX39" fmla="*/ 2934269 w 3084504"/>
                      <a:gd name="connsiteY39" fmla="*/ 286603 h 1037229"/>
                      <a:gd name="connsiteX40" fmla="*/ 2961564 w 3084504"/>
                      <a:gd name="connsiteY40" fmla="*/ 327546 h 1037229"/>
                      <a:gd name="connsiteX41" fmla="*/ 3002508 w 3084504"/>
                      <a:gd name="connsiteY41" fmla="*/ 341194 h 1037229"/>
                      <a:gd name="connsiteX42" fmla="*/ 3043451 w 3084504"/>
                      <a:gd name="connsiteY42" fmla="*/ 368489 h 1037229"/>
                      <a:gd name="connsiteX43" fmla="*/ 3084394 w 3084504"/>
                      <a:gd name="connsiteY43" fmla="*/ 395785 h 1037229"/>
                      <a:gd name="connsiteX0" fmla="*/ 0 w 3084504"/>
                      <a:gd name="connsiteY0" fmla="*/ 1037229 h 1037229"/>
                      <a:gd name="connsiteX1" fmla="*/ 163773 w 3084504"/>
                      <a:gd name="connsiteY1" fmla="*/ 941695 h 1037229"/>
                      <a:gd name="connsiteX2" fmla="*/ 259308 w 3084504"/>
                      <a:gd name="connsiteY2" fmla="*/ 914399 h 1037229"/>
                      <a:gd name="connsiteX3" fmla="*/ 245659 w 3084504"/>
                      <a:gd name="connsiteY3" fmla="*/ 928047 h 1037229"/>
                      <a:gd name="connsiteX4" fmla="*/ 341194 w 3084504"/>
                      <a:gd name="connsiteY4" fmla="*/ 859808 h 1037229"/>
                      <a:gd name="connsiteX5" fmla="*/ 395785 w 3084504"/>
                      <a:gd name="connsiteY5" fmla="*/ 832513 h 1037229"/>
                      <a:gd name="connsiteX6" fmla="*/ 450376 w 3084504"/>
                      <a:gd name="connsiteY6" fmla="*/ 859809 h 1037229"/>
                      <a:gd name="connsiteX7" fmla="*/ 477672 w 3084504"/>
                      <a:gd name="connsiteY7" fmla="*/ 777922 h 1037229"/>
                      <a:gd name="connsiteX8" fmla="*/ 559559 w 3084504"/>
                      <a:gd name="connsiteY8" fmla="*/ 723331 h 1037229"/>
                      <a:gd name="connsiteX9" fmla="*/ 600502 w 3084504"/>
                      <a:gd name="connsiteY9" fmla="*/ 709683 h 1037229"/>
                      <a:gd name="connsiteX10" fmla="*/ 641445 w 3084504"/>
                      <a:gd name="connsiteY10" fmla="*/ 682388 h 1037229"/>
                      <a:gd name="connsiteX11" fmla="*/ 764275 w 3084504"/>
                      <a:gd name="connsiteY11" fmla="*/ 614149 h 1037229"/>
                      <a:gd name="connsiteX12" fmla="*/ 846161 w 3084504"/>
                      <a:gd name="connsiteY12" fmla="*/ 545910 h 1037229"/>
                      <a:gd name="connsiteX13" fmla="*/ 928048 w 3084504"/>
                      <a:gd name="connsiteY13" fmla="*/ 518615 h 1037229"/>
                      <a:gd name="connsiteX14" fmla="*/ 1050878 w 3084504"/>
                      <a:gd name="connsiteY14" fmla="*/ 450376 h 1037229"/>
                      <a:gd name="connsiteX15" fmla="*/ 1173708 w 3084504"/>
                      <a:gd name="connsiteY15" fmla="*/ 382137 h 1037229"/>
                      <a:gd name="connsiteX16" fmla="*/ 1255594 w 3084504"/>
                      <a:gd name="connsiteY16" fmla="*/ 327546 h 1037229"/>
                      <a:gd name="connsiteX17" fmla="*/ 1337481 w 3084504"/>
                      <a:gd name="connsiteY17" fmla="*/ 286603 h 1037229"/>
                      <a:gd name="connsiteX18" fmla="*/ 1419367 w 3084504"/>
                      <a:gd name="connsiteY18" fmla="*/ 245659 h 1037229"/>
                      <a:gd name="connsiteX19" fmla="*/ 1460311 w 3084504"/>
                      <a:gd name="connsiteY19" fmla="*/ 218364 h 1037229"/>
                      <a:gd name="connsiteX20" fmla="*/ 1542197 w 3084504"/>
                      <a:gd name="connsiteY20" fmla="*/ 191068 h 1037229"/>
                      <a:gd name="connsiteX21" fmla="*/ 1624084 w 3084504"/>
                      <a:gd name="connsiteY21" fmla="*/ 163773 h 1037229"/>
                      <a:gd name="connsiteX22" fmla="*/ 1665027 w 3084504"/>
                      <a:gd name="connsiteY22" fmla="*/ 150125 h 1037229"/>
                      <a:gd name="connsiteX23" fmla="*/ 1760561 w 3084504"/>
                      <a:gd name="connsiteY23" fmla="*/ 109182 h 1037229"/>
                      <a:gd name="connsiteX24" fmla="*/ 1801505 w 3084504"/>
                      <a:gd name="connsiteY24" fmla="*/ 81886 h 1037229"/>
                      <a:gd name="connsiteX25" fmla="*/ 1842448 w 3084504"/>
                      <a:gd name="connsiteY25" fmla="*/ 68238 h 1037229"/>
                      <a:gd name="connsiteX26" fmla="*/ 1897039 w 3084504"/>
                      <a:gd name="connsiteY26" fmla="*/ 54591 h 1037229"/>
                      <a:gd name="connsiteX27" fmla="*/ 2060812 w 3084504"/>
                      <a:gd name="connsiteY27" fmla="*/ 27295 h 1037229"/>
                      <a:gd name="connsiteX28" fmla="*/ 2142699 w 3084504"/>
                      <a:gd name="connsiteY28" fmla="*/ 0 h 1037229"/>
                      <a:gd name="connsiteX29" fmla="*/ 2347415 w 3084504"/>
                      <a:gd name="connsiteY29" fmla="*/ 40943 h 1037229"/>
                      <a:gd name="connsiteX30" fmla="*/ 2388359 w 3084504"/>
                      <a:gd name="connsiteY30" fmla="*/ 68238 h 1037229"/>
                      <a:gd name="connsiteX31" fmla="*/ 2442950 w 3084504"/>
                      <a:gd name="connsiteY31" fmla="*/ 81886 h 1037229"/>
                      <a:gd name="connsiteX32" fmla="*/ 2538484 w 3084504"/>
                      <a:gd name="connsiteY32" fmla="*/ 122829 h 1037229"/>
                      <a:gd name="connsiteX33" fmla="*/ 2579427 w 3084504"/>
                      <a:gd name="connsiteY33" fmla="*/ 150125 h 1037229"/>
                      <a:gd name="connsiteX34" fmla="*/ 2620370 w 3084504"/>
                      <a:gd name="connsiteY34" fmla="*/ 163773 h 1037229"/>
                      <a:gd name="connsiteX35" fmla="*/ 2702257 w 3084504"/>
                      <a:gd name="connsiteY35" fmla="*/ 218364 h 1037229"/>
                      <a:gd name="connsiteX36" fmla="*/ 2743200 w 3084504"/>
                      <a:gd name="connsiteY36" fmla="*/ 232012 h 1037229"/>
                      <a:gd name="connsiteX37" fmla="*/ 2825087 w 3084504"/>
                      <a:gd name="connsiteY37" fmla="*/ 245659 h 1037229"/>
                      <a:gd name="connsiteX38" fmla="*/ 2893326 w 3084504"/>
                      <a:gd name="connsiteY38" fmla="*/ 259307 h 1037229"/>
                      <a:gd name="connsiteX39" fmla="*/ 2934269 w 3084504"/>
                      <a:gd name="connsiteY39" fmla="*/ 286603 h 1037229"/>
                      <a:gd name="connsiteX40" fmla="*/ 2961564 w 3084504"/>
                      <a:gd name="connsiteY40" fmla="*/ 327546 h 1037229"/>
                      <a:gd name="connsiteX41" fmla="*/ 3002508 w 3084504"/>
                      <a:gd name="connsiteY41" fmla="*/ 341194 h 1037229"/>
                      <a:gd name="connsiteX42" fmla="*/ 3043451 w 3084504"/>
                      <a:gd name="connsiteY42" fmla="*/ 368489 h 1037229"/>
                      <a:gd name="connsiteX43" fmla="*/ 3084394 w 3084504"/>
                      <a:gd name="connsiteY43" fmla="*/ 395785 h 1037229"/>
                      <a:gd name="connsiteX0" fmla="*/ 0 w 3084504"/>
                      <a:gd name="connsiteY0" fmla="*/ 1037229 h 1037229"/>
                      <a:gd name="connsiteX1" fmla="*/ 163773 w 3084504"/>
                      <a:gd name="connsiteY1" fmla="*/ 941695 h 1037229"/>
                      <a:gd name="connsiteX2" fmla="*/ 259308 w 3084504"/>
                      <a:gd name="connsiteY2" fmla="*/ 914399 h 1037229"/>
                      <a:gd name="connsiteX3" fmla="*/ 245659 w 3084504"/>
                      <a:gd name="connsiteY3" fmla="*/ 928047 h 1037229"/>
                      <a:gd name="connsiteX4" fmla="*/ 341194 w 3084504"/>
                      <a:gd name="connsiteY4" fmla="*/ 859808 h 1037229"/>
                      <a:gd name="connsiteX5" fmla="*/ 395785 w 3084504"/>
                      <a:gd name="connsiteY5" fmla="*/ 832513 h 1037229"/>
                      <a:gd name="connsiteX6" fmla="*/ 450376 w 3084504"/>
                      <a:gd name="connsiteY6" fmla="*/ 859809 h 1037229"/>
                      <a:gd name="connsiteX7" fmla="*/ 477672 w 3084504"/>
                      <a:gd name="connsiteY7" fmla="*/ 777922 h 1037229"/>
                      <a:gd name="connsiteX8" fmla="*/ 559559 w 3084504"/>
                      <a:gd name="connsiteY8" fmla="*/ 723331 h 1037229"/>
                      <a:gd name="connsiteX9" fmla="*/ 600502 w 3084504"/>
                      <a:gd name="connsiteY9" fmla="*/ 709683 h 1037229"/>
                      <a:gd name="connsiteX10" fmla="*/ 641445 w 3084504"/>
                      <a:gd name="connsiteY10" fmla="*/ 682388 h 1037229"/>
                      <a:gd name="connsiteX11" fmla="*/ 764275 w 3084504"/>
                      <a:gd name="connsiteY11" fmla="*/ 614149 h 1037229"/>
                      <a:gd name="connsiteX12" fmla="*/ 846161 w 3084504"/>
                      <a:gd name="connsiteY12" fmla="*/ 545910 h 1037229"/>
                      <a:gd name="connsiteX13" fmla="*/ 928048 w 3084504"/>
                      <a:gd name="connsiteY13" fmla="*/ 518615 h 1037229"/>
                      <a:gd name="connsiteX14" fmla="*/ 1050878 w 3084504"/>
                      <a:gd name="connsiteY14" fmla="*/ 450376 h 1037229"/>
                      <a:gd name="connsiteX15" fmla="*/ 1173708 w 3084504"/>
                      <a:gd name="connsiteY15" fmla="*/ 382137 h 1037229"/>
                      <a:gd name="connsiteX16" fmla="*/ 1255594 w 3084504"/>
                      <a:gd name="connsiteY16" fmla="*/ 327546 h 1037229"/>
                      <a:gd name="connsiteX17" fmla="*/ 1337481 w 3084504"/>
                      <a:gd name="connsiteY17" fmla="*/ 286603 h 1037229"/>
                      <a:gd name="connsiteX18" fmla="*/ 1419367 w 3084504"/>
                      <a:gd name="connsiteY18" fmla="*/ 245659 h 1037229"/>
                      <a:gd name="connsiteX19" fmla="*/ 1460311 w 3084504"/>
                      <a:gd name="connsiteY19" fmla="*/ 218364 h 1037229"/>
                      <a:gd name="connsiteX20" fmla="*/ 1542197 w 3084504"/>
                      <a:gd name="connsiteY20" fmla="*/ 191068 h 1037229"/>
                      <a:gd name="connsiteX21" fmla="*/ 1624084 w 3084504"/>
                      <a:gd name="connsiteY21" fmla="*/ 163773 h 1037229"/>
                      <a:gd name="connsiteX22" fmla="*/ 1665027 w 3084504"/>
                      <a:gd name="connsiteY22" fmla="*/ 150125 h 1037229"/>
                      <a:gd name="connsiteX23" fmla="*/ 1760561 w 3084504"/>
                      <a:gd name="connsiteY23" fmla="*/ 109182 h 1037229"/>
                      <a:gd name="connsiteX24" fmla="*/ 1801505 w 3084504"/>
                      <a:gd name="connsiteY24" fmla="*/ 81886 h 1037229"/>
                      <a:gd name="connsiteX25" fmla="*/ 1842448 w 3084504"/>
                      <a:gd name="connsiteY25" fmla="*/ 68238 h 1037229"/>
                      <a:gd name="connsiteX26" fmla="*/ 1897039 w 3084504"/>
                      <a:gd name="connsiteY26" fmla="*/ 54591 h 1037229"/>
                      <a:gd name="connsiteX27" fmla="*/ 2060812 w 3084504"/>
                      <a:gd name="connsiteY27" fmla="*/ 27295 h 1037229"/>
                      <a:gd name="connsiteX28" fmla="*/ 2142699 w 3084504"/>
                      <a:gd name="connsiteY28" fmla="*/ 0 h 1037229"/>
                      <a:gd name="connsiteX29" fmla="*/ 2347415 w 3084504"/>
                      <a:gd name="connsiteY29" fmla="*/ 40943 h 1037229"/>
                      <a:gd name="connsiteX30" fmla="*/ 2388359 w 3084504"/>
                      <a:gd name="connsiteY30" fmla="*/ 68238 h 1037229"/>
                      <a:gd name="connsiteX31" fmla="*/ 2442950 w 3084504"/>
                      <a:gd name="connsiteY31" fmla="*/ 81886 h 1037229"/>
                      <a:gd name="connsiteX32" fmla="*/ 2538484 w 3084504"/>
                      <a:gd name="connsiteY32" fmla="*/ 122829 h 1037229"/>
                      <a:gd name="connsiteX33" fmla="*/ 2579427 w 3084504"/>
                      <a:gd name="connsiteY33" fmla="*/ 150125 h 1037229"/>
                      <a:gd name="connsiteX34" fmla="*/ 2620370 w 3084504"/>
                      <a:gd name="connsiteY34" fmla="*/ 163773 h 1037229"/>
                      <a:gd name="connsiteX35" fmla="*/ 2702257 w 3084504"/>
                      <a:gd name="connsiteY35" fmla="*/ 218364 h 1037229"/>
                      <a:gd name="connsiteX36" fmla="*/ 2743200 w 3084504"/>
                      <a:gd name="connsiteY36" fmla="*/ 163773 h 1037229"/>
                      <a:gd name="connsiteX37" fmla="*/ 2825087 w 3084504"/>
                      <a:gd name="connsiteY37" fmla="*/ 245659 h 1037229"/>
                      <a:gd name="connsiteX38" fmla="*/ 2893326 w 3084504"/>
                      <a:gd name="connsiteY38" fmla="*/ 259307 h 1037229"/>
                      <a:gd name="connsiteX39" fmla="*/ 2934269 w 3084504"/>
                      <a:gd name="connsiteY39" fmla="*/ 286603 h 1037229"/>
                      <a:gd name="connsiteX40" fmla="*/ 2961564 w 3084504"/>
                      <a:gd name="connsiteY40" fmla="*/ 327546 h 1037229"/>
                      <a:gd name="connsiteX41" fmla="*/ 3002508 w 3084504"/>
                      <a:gd name="connsiteY41" fmla="*/ 341194 h 1037229"/>
                      <a:gd name="connsiteX42" fmla="*/ 3043451 w 3084504"/>
                      <a:gd name="connsiteY42" fmla="*/ 368489 h 1037229"/>
                      <a:gd name="connsiteX43" fmla="*/ 3084394 w 3084504"/>
                      <a:gd name="connsiteY43" fmla="*/ 395785 h 1037229"/>
                      <a:gd name="connsiteX0" fmla="*/ 0 w 3084504"/>
                      <a:gd name="connsiteY0" fmla="*/ 1037229 h 1037229"/>
                      <a:gd name="connsiteX1" fmla="*/ 163773 w 3084504"/>
                      <a:gd name="connsiteY1" fmla="*/ 941695 h 1037229"/>
                      <a:gd name="connsiteX2" fmla="*/ 259308 w 3084504"/>
                      <a:gd name="connsiteY2" fmla="*/ 914399 h 1037229"/>
                      <a:gd name="connsiteX3" fmla="*/ 245659 w 3084504"/>
                      <a:gd name="connsiteY3" fmla="*/ 928047 h 1037229"/>
                      <a:gd name="connsiteX4" fmla="*/ 341194 w 3084504"/>
                      <a:gd name="connsiteY4" fmla="*/ 859808 h 1037229"/>
                      <a:gd name="connsiteX5" fmla="*/ 395785 w 3084504"/>
                      <a:gd name="connsiteY5" fmla="*/ 832513 h 1037229"/>
                      <a:gd name="connsiteX6" fmla="*/ 450376 w 3084504"/>
                      <a:gd name="connsiteY6" fmla="*/ 859809 h 1037229"/>
                      <a:gd name="connsiteX7" fmla="*/ 477672 w 3084504"/>
                      <a:gd name="connsiteY7" fmla="*/ 777922 h 1037229"/>
                      <a:gd name="connsiteX8" fmla="*/ 559559 w 3084504"/>
                      <a:gd name="connsiteY8" fmla="*/ 723331 h 1037229"/>
                      <a:gd name="connsiteX9" fmla="*/ 600502 w 3084504"/>
                      <a:gd name="connsiteY9" fmla="*/ 709683 h 1037229"/>
                      <a:gd name="connsiteX10" fmla="*/ 641445 w 3084504"/>
                      <a:gd name="connsiteY10" fmla="*/ 682388 h 1037229"/>
                      <a:gd name="connsiteX11" fmla="*/ 764275 w 3084504"/>
                      <a:gd name="connsiteY11" fmla="*/ 614149 h 1037229"/>
                      <a:gd name="connsiteX12" fmla="*/ 846161 w 3084504"/>
                      <a:gd name="connsiteY12" fmla="*/ 545910 h 1037229"/>
                      <a:gd name="connsiteX13" fmla="*/ 928048 w 3084504"/>
                      <a:gd name="connsiteY13" fmla="*/ 518615 h 1037229"/>
                      <a:gd name="connsiteX14" fmla="*/ 1050878 w 3084504"/>
                      <a:gd name="connsiteY14" fmla="*/ 450376 h 1037229"/>
                      <a:gd name="connsiteX15" fmla="*/ 1173708 w 3084504"/>
                      <a:gd name="connsiteY15" fmla="*/ 382137 h 1037229"/>
                      <a:gd name="connsiteX16" fmla="*/ 1255594 w 3084504"/>
                      <a:gd name="connsiteY16" fmla="*/ 327546 h 1037229"/>
                      <a:gd name="connsiteX17" fmla="*/ 1337481 w 3084504"/>
                      <a:gd name="connsiteY17" fmla="*/ 286603 h 1037229"/>
                      <a:gd name="connsiteX18" fmla="*/ 1419367 w 3084504"/>
                      <a:gd name="connsiteY18" fmla="*/ 245659 h 1037229"/>
                      <a:gd name="connsiteX19" fmla="*/ 1460311 w 3084504"/>
                      <a:gd name="connsiteY19" fmla="*/ 218364 h 1037229"/>
                      <a:gd name="connsiteX20" fmla="*/ 1542197 w 3084504"/>
                      <a:gd name="connsiteY20" fmla="*/ 191068 h 1037229"/>
                      <a:gd name="connsiteX21" fmla="*/ 1624084 w 3084504"/>
                      <a:gd name="connsiteY21" fmla="*/ 163773 h 1037229"/>
                      <a:gd name="connsiteX22" fmla="*/ 1665027 w 3084504"/>
                      <a:gd name="connsiteY22" fmla="*/ 150125 h 1037229"/>
                      <a:gd name="connsiteX23" fmla="*/ 1760561 w 3084504"/>
                      <a:gd name="connsiteY23" fmla="*/ 109182 h 1037229"/>
                      <a:gd name="connsiteX24" fmla="*/ 1801505 w 3084504"/>
                      <a:gd name="connsiteY24" fmla="*/ 81886 h 1037229"/>
                      <a:gd name="connsiteX25" fmla="*/ 1842448 w 3084504"/>
                      <a:gd name="connsiteY25" fmla="*/ 68238 h 1037229"/>
                      <a:gd name="connsiteX26" fmla="*/ 1897039 w 3084504"/>
                      <a:gd name="connsiteY26" fmla="*/ 54591 h 1037229"/>
                      <a:gd name="connsiteX27" fmla="*/ 2060812 w 3084504"/>
                      <a:gd name="connsiteY27" fmla="*/ 27295 h 1037229"/>
                      <a:gd name="connsiteX28" fmla="*/ 2142699 w 3084504"/>
                      <a:gd name="connsiteY28" fmla="*/ 0 h 1037229"/>
                      <a:gd name="connsiteX29" fmla="*/ 2347415 w 3084504"/>
                      <a:gd name="connsiteY29" fmla="*/ 40943 h 1037229"/>
                      <a:gd name="connsiteX30" fmla="*/ 2388359 w 3084504"/>
                      <a:gd name="connsiteY30" fmla="*/ 68238 h 1037229"/>
                      <a:gd name="connsiteX31" fmla="*/ 2442950 w 3084504"/>
                      <a:gd name="connsiteY31" fmla="*/ 81886 h 1037229"/>
                      <a:gd name="connsiteX32" fmla="*/ 2538484 w 3084504"/>
                      <a:gd name="connsiteY32" fmla="*/ 122829 h 1037229"/>
                      <a:gd name="connsiteX33" fmla="*/ 2579427 w 3084504"/>
                      <a:gd name="connsiteY33" fmla="*/ 150125 h 1037229"/>
                      <a:gd name="connsiteX34" fmla="*/ 2620370 w 3084504"/>
                      <a:gd name="connsiteY34" fmla="*/ 163773 h 1037229"/>
                      <a:gd name="connsiteX35" fmla="*/ 2702257 w 3084504"/>
                      <a:gd name="connsiteY35" fmla="*/ 218364 h 1037229"/>
                      <a:gd name="connsiteX36" fmla="*/ 2756847 w 3084504"/>
                      <a:gd name="connsiteY36" fmla="*/ 218364 h 1037229"/>
                      <a:gd name="connsiteX37" fmla="*/ 2825087 w 3084504"/>
                      <a:gd name="connsiteY37" fmla="*/ 245659 h 1037229"/>
                      <a:gd name="connsiteX38" fmla="*/ 2893326 w 3084504"/>
                      <a:gd name="connsiteY38" fmla="*/ 259307 h 1037229"/>
                      <a:gd name="connsiteX39" fmla="*/ 2934269 w 3084504"/>
                      <a:gd name="connsiteY39" fmla="*/ 286603 h 1037229"/>
                      <a:gd name="connsiteX40" fmla="*/ 2961564 w 3084504"/>
                      <a:gd name="connsiteY40" fmla="*/ 327546 h 1037229"/>
                      <a:gd name="connsiteX41" fmla="*/ 3002508 w 3084504"/>
                      <a:gd name="connsiteY41" fmla="*/ 341194 h 1037229"/>
                      <a:gd name="connsiteX42" fmla="*/ 3043451 w 3084504"/>
                      <a:gd name="connsiteY42" fmla="*/ 368489 h 1037229"/>
                      <a:gd name="connsiteX43" fmla="*/ 3084394 w 3084504"/>
                      <a:gd name="connsiteY43" fmla="*/ 395785 h 1037229"/>
                      <a:gd name="connsiteX0" fmla="*/ 0 w 3084504"/>
                      <a:gd name="connsiteY0" fmla="*/ 1037229 h 1037229"/>
                      <a:gd name="connsiteX1" fmla="*/ 163773 w 3084504"/>
                      <a:gd name="connsiteY1" fmla="*/ 941695 h 1037229"/>
                      <a:gd name="connsiteX2" fmla="*/ 259308 w 3084504"/>
                      <a:gd name="connsiteY2" fmla="*/ 914399 h 1037229"/>
                      <a:gd name="connsiteX3" fmla="*/ 245659 w 3084504"/>
                      <a:gd name="connsiteY3" fmla="*/ 928047 h 1037229"/>
                      <a:gd name="connsiteX4" fmla="*/ 341194 w 3084504"/>
                      <a:gd name="connsiteY4" fmla="*/ 859808 h 1037229"/>
                      <a:gd name="connsiteX5" fmla="*/ 395785 w 3084504"/>
                      <a:gd name="connsiteY5" fmla="*/ 832513 h 1037229"/>
                      <a:gd name="connsiteX6" fmla="*/ 423081 w 3084504"/>
                      <a:gd name="connsiteY6" fmla="*/ 805218 h 1037229"/>
                      <a:gd name="connsiteX7" fmla="*/ 477672 w 3084504"/>
                      <a:gd name="connsiteY7" fmla="*/ 777922 h 1037229"/>
                      <a:gd name="connsiteX8" fmla="*/ 559559 w 3084504"/>
                      <a:gd name="connsiteY8" fmla="*/ 723331 h 1037229"/>
                      <a:gd name="connsiteX9" fmla="*/ 600502 w 3084504"/>
                      <a:gd name="connsiteY9" fmla="*/ 709683 h 1037229"/>
                      <a:gd name="connsiteX10" fmla="*/ 641445 w 3084504"/>
                      <a:gd name="connsiteY10" fmla="*/ 682388 h 1037229"/>
                      <a:gd name="connsiteX11" fmla="*/ 764275 w 3084504"/>
                      <a:gd name="connsiteY11" fmla="*/ 614149 h 1037229"/>
                      <a:gd name="connsiteX12" fmla="*/ 846161 w 3084504"/>
                      <a:gd name="connsiteY12" fmla="*/ 545910 h 1037229"/>
                      <a:gd name="connsiteX13" fmla="*/ 928048 w 3084504"/>
                      <a:gd name="connsiteY13" fmla="*/ 518615 h 1037229"/>
                      <a:gd name="connsiteX14" fmla="*/ 1050878 w 3084504"/>
                      <a:gd name="connsiteY14" fmla="*/ 450376 h 1037229"/>
                      <a:gd name="connsiteX15" fmla="*/ 1173708 w 3084504"/>
                      <a:gd name="connsiteY15" fmla="*/ 382137 h 1037229"/>
                      <a:gd name="connsiteX16" fmla="*/ 1255594 w 3084504"/>
                      <a:gd name="connsiteY16" fmla="*/ 327546 h 1037229"/>
                      <a:gd name="connsiteX17" fmla="*/ 1337481 w 3084504"/>
                      <a:gd name="connsiteY17" fmla="*/ 286603 h 1037229"/>
                      <a:gd name="connsiteX18" fmla="*/ 1419367 w 3084504"/>
                      <a:gd name="connsiteY18" fmla="*/ 245659 h 1037229"/>
                      <a:gd name="connsiteX19" fmla="*/ 1460311 w 3084504"/>
                      <a:gd name="connsiteY19" fmla="*/ 218364 h 1037229"/>
                      <a:gd name="connsiteX20" fmla="*/ 1542197 w 3084504"/>
                      <a:gd name="connsiteY20" fmla="*/ 191068 h 1037229"/>
                      <a:gd name="connsiteX21" fmla="*/ 1624084 w 3084504"/>
                      <a:gd name="connsiteY21" fmla="*/ 163773 h 1037229"/>
                      <a:gd name="connsiteX22" fmla="*/ 1665027 w 3084504"/>
                      <a:gd name="connsiteY22" fmla="*/ 150125 h 1037229"/>
                      <a:gd name="connsiteX23" fmla="*/ 1760561 w 3084504"/>
                      <a:gd name="connsiteY23" fmla="*/ 109182 h 1037229"/>
                      <a:gd name="connsiteX24" fmla="*/ 1801505 w 3084504"/>
                      <a:gd name="connsiteY24" fmla="*/ 81886 h 1037229"/>
                      <a:gd name="connsiteX25" fmla="*/ 1842448 w 3084504"/>
                      <a:gd name="connsiteY25" fmla="*/ 68238 h 1037229"/>
                      <a:gd name="connsiteX26" fmla="*/ 1897039 w 3084504"/>
                      <a:gd name="connsiteY26" fmla="*/ 54591 h 1037229"/>
                      <a:gd name="connsiteX27" fmla="*/ 2060812 w 3084504"/>
                      <a:gd name="connsiteY27" fmla="*/ 27295 h 1037229"/>
                      <a:gd name="connsiteX28" fmla="*/ 2142699 w 3084504"/>
                      <a:gd name="connsiteY28" fmla="*/ 0 h 1037229"/>
                      <a:gd name="connsiteX29" fmla="*/ 2347415 w 3084504"/>
                      <a:gd name="connsiteY29" fmla="*/ 40943 h 1037229"/>
                      <a:gd name="connsiteX30" fmla="*/ 2388359 w 3084504"/>
                      <a:gd name="connsiteY30" fmla="*/ 68238 h 1037229"/>
                      <a:gd name="connsiteX31" fmla="*/ 2442950 w 3084504"/>
                      <a:gd name="connsiteY31" fmla="*/ 81886 h 1037229"/>
                      <a:gd name="connsiteX32" fmla="*/ 2538484 w 3084504"/>
                      <a:gd name="connsiteY32" fmla="*/ 122829 h 1037229"/>
                      <a:gd name="connsiteX33" fmla="*/ 2579427 w 3084504"/>
                      <a:gd name="connsiteY33" fmla="*/ 150125 h 1037229"/>
                      <a:gd name="connsiteX34" fmla="*/ 2620370 w 3084504"/>
                      <a:gd name="connsiteY34" fmla="*/ 163773 h 1037229"/>
                      <a:gd name="connsiteX35" fmla="*/ 2702257 w 3084504"/>
                      <a:gd name="connsiteY35" fmla="*/ 218364 h 1037229"/>
                      <a:gd name="connsiteX36" fmla="*/ 2756847 w 3084504"/>
                      <a:gd name="connsiteY36" fmla="*/ 218364 h 1037229"/>
                      <a:gd name="connsiteX37" fmla="*/ 2825087 w 3084504"/>
                      <a:gd name="connsiteY37" fmla="*/ 245659 h 1037229"/>
                      <a:gd name="connsiteX38" fmla="*/ 2893326 w 3084504"/>
                      <a:gd name="connsiteY38" fmla="*/ 259307 h 1037229"/>
                      <a:gd name="connsiteX39" fmla="*/ 2934269 w 3084504"/>
                      <a:gd name="connsiteY39" fmla="*/ 286603 h 1037229"/>
                      <a:gd name="connsiteX40" fmla="*/ 2961564 w 3084504"/>
                      <a:gd name="connsiteY40" fmla="*/ 327546 h 1037229"/>
                      <a:gd name="connsiteX41" fmla="*/ 3002508 w 3084504"/>
                      <a:gd name="connsiteY41" fmla="*/ 341194 h 1037229"/>
                      <a:gd name="connsiteX42" fmla="*/ 3043451 w 3084504"/>
                      <a:gd name="connsiteY42" fmla="*/ 368489 h 1037229"/>
                      <a:gd name="connsiteX43" fmla="*/ 3084394 w 3084504"/>
                      <a:gd name="connsiteY43" fmla="*/ 395785 h 1037229"/>
                      <a:gd name="connsiteX0" fmla="*/ 0 w 3084504"/>
                      <a:gd name="connsiteY0" fmla="*/ 1037229 h 1037229"/>
                      <a:gd name="connsiteX1" fmla="*/ 163773 w 3084504"/>
                      <a:gd name="connsiteY1" fmla="*/ 941695 h 1037229"/>
                      <a:gd name="connsiteX2" fmla="*/ 259308 w 3084504"/>
                      <a:gd name="connsiteY2" fmla="*/ 914399 h 1037229"/>
                      <a:gd name="connsiteX3" fmla="*/ 245659 w 3084504"/>
                      <a:gd name="connsiteY3" fmla="*/ 928047 h 1037229"/>
                      <a:gd name="connsiteX4" fmla="*/ 341194 w 3084504"/>
                      <a:gd name="connsiteY4" fmla="*/ 859808 h 1037229"/>
                      <a:gd name="connsiteX5" fmla="*/ 395785 w 3084504"/>
                      <a:gd name="connsiteY5" fmla="*/ 832513 h 1037229"/>
                      <a:gd name="connsiteX6" fmla="*/ 423081 w 3084504"/>
                      <a:gd name="connsiteY6" fmla="*/ 805218 h 1037229"/>
                      <a:gd name="connsiteX7" fmla="*/ 477672 w 3084504"/>
                      <a:gd name="connsiteY7" fmla="*/ 777922 h 1037229"/>
                      <a:gd name="connsiteX8" fmla="*/ 559559 w 3084504"/>
                      <a:gd name="connsiteY8" fmla="*/ 723331 h 1037229"/>
                      <a:gd name="connsiteX9" fmla="*/ 600502 w 3084504"/>
                      <a:gd name="connsiteY9" fmla="*/ 709683 h 1037229"/>
                      <a:gd name="connsiteX10" fmla="*/ 641445 w 3084504"/>
                      <a:gd name="connsiteY10" fmla="*/ 682388 h 1037229"/>
                      <a:gd name="connsiteX11" fmla="*/ 764275 w 3084504"/>
                      <a:gd name="connsiteY11" fmla="*/ 614149 h 1037229"/>
                      <a:gd name="connsiteX12" fmla="*/ 846161 w 3084504"/>
                      <a:gd name="connsiteY12" fmla="*/ 545910 h 1037229"/>
                      <a:gd name="connsiteX13" fmla="*/ 928048 w 3084504"/>
                      <a:gd name="connsiteY13" fmla="*/ 518615 h 1037229"/>
                      <a:gd name="connsiteX14" fmla="*/ 1050878 w 3084504"/>
                      <a:gd name="connsiteY14" fmla="*/ 450376 h 1037229"/>
                      <a:gd name="connsiteX15" fmla="*/ 1173708 w 3084504"/>
                      <a:gd name="connsiteY15" fmla="*/ 382137 h 1037229"/>
                      <a:gd name="connsiteX16" fmla="*/ 1255594 w 3084504"/>
                      <a:gd name="connsiteY16" fmla="*/ 327546 h 1037229"/>
                      <a:gd name="connsiteX17" fmla="*/ 1337481 w 3084504"/>
                      <a:gd name="connsiteY17" fmla="*/ 286603 h 1037229"/>
                      <a:gd name="connsiteX18" fmla="*/ 1419367 w 3084504"/>
                      <a:gd name="connsiteY18" fmla="*/ 245659 h 1037229"/>
                      <a:gd name="connsiteX19" fmla="*/ 1460311 w 3084504"/>
                      <a:gd name="connsiteY19" fmla="*/ 218364 h 1037229"/>
                      <a:gd name="connsiteX20" fmla="*/ 1542197 w 3084504"/>
                      <a:gd name="connsiteY20" fmla="*/ 191068 h 1037229"/>
                      <a:gd name="connsiteX21" fmla="*/ 1624084 w 3084504"/>
                      <a:gd name="connsiteY21" fmla="*/ 163773 h 1037229"/>
                      <a:gd name="connsiteX22" fmla="*/ 1665027 w 3084504"/>
                      <a:gd name="connsiteY22" fmla="*/ 150125 h 1037229"/>
                      <a:gd name="connsiteX23" fmla="*/ 1760561 w 3084504"/>
                      <a:gd name="connsiteY23" fmla="*/ 109182 h 1037229"/>
                      <a:gd name="connsiteX24" fmla="*/ 1801505 w 3084504"/>
                      <a:gd name="connsiteY24" fmla="*/ 81886 h 1037229"/>
                      <a:gd name="connsiteX25" fmla="*/ 1842448 w 3084504"/>
                      <a:gd name="connsiteY25" fmla="*/ 68238 h 1037229"/>
                      <a:gd name="connsiteX26" fmla="*/ 1897039 w 3084504"/>
                      <a:gd name="connsiteY26" fmla="*/ 54591 h 1037229"/>
                      <a:gd name="connsiteX27" fmla="*/ 2060812 w 3084504"/>
                      <a:gd name="connsiteY27" fmla="*/ 27295 h 1037229"/>
                      <a:gd name="connsiteX28" fmla="*/ 2142699 w 3084504"/>
                      <a:gd name="connsiteY28" fmla="*/ 0 h 1037229"/>
                      <a:gd name="connsiteX29" fmla="*/ 2347415 w 3084504"/>
                      <a:gd name="connsiteY29" fmla="*/ 40943 h 1037229"/>
                      <a:gd name="connsiteX30" fmla="*/ 2388359 w 3084504"/>
                      <a:gd name="connsiteY30" fmla="*/ 68238 h 1037229"/>
                      <a:gd name="connsiteX31" fmla="*/ 2442950 w 3084504"/>
                      <a:gd name="connsiteY31" fmla="*/ 81886 h 1037229"/>
                      <a:gd name="connsiteX32" fmla="*/ 2538484 w 3084504"/>
                      <a:gd name="connsiteY32" fmla="*/ 122829 h 1037229"/>
                      <a:gd name="connsiteX33" fmla="*/ 2579427 w 3084504"/>
                      <a:gd name="connsiteY33" fmla="*/ 150125 h 1037229"/>
                      <a:gd name="connsiteX34" fmla="*/ 2620370 w 3084504"/>
                      <a:gd name="connsiteY34" fmla="*/ 163773 h 1037229"/>
                      <a:gd name="connsiteX35" fmla="*/ 2674962 w 3084504"/>
                      <a:gd name="connsiteY35" fmla="*/ 163773 h 1037229"/>
                      <a:gd name="connsiteX36" fmla="*/ 2756847 w 3084504"/>
                      <a:gd name="connsiteY36" fmla="*/ 218364 h 1037229"/>
                      <a:gd name="connsiteX37" fmla="*/ 2825087 w 3084504"/>
                      <a:gd name="connsiteY37" fmla="*/ 245659 h 1037229"/>
                      <a:gd name="connsiteX38" fmla="*/ 2893326 w 3084504"/>
                      <a:gd name="connsiteY38" fmla="*/ 259307 h 1037229"/>
                      <a:gd name="connsiteX39" fmla="*/ 2934269 w 3084504"/>
                      <a:gd name="connsiteY39" fmla="*/ 286603 h 1037229"/>
                      <a:gd name="connsiteX40" fmla="*/ 2961564 w 3084504"/>
                      <a:gd name="connsiteY40" fmla="*/ 327546 h 1037229"/>
                      <a:gd name="connsiteX41" fmla="*/ 3002508 w 3084504"/>
                      <a:gd name="connsiteY41" fmla="*/ 341194 h 1037229"/>
                      <a:gd name="connsiteX42" fmla="*/ 3043451 w 3084504"/>
                      <a:gd name="connsiteY42" fmla="*/ 368489 h 1037229"/>
                      <a:gd name="connsiteX43" fmla="*/ 3084394 w 3084504"/>
                      <a:gd name="connsiteY43" fmla="*/ 395785 h 1037229"/>
                      <a:gd name="connsiteX0" fmla="*/ 0 w 3111690"/>
                      <a:gd name="connsiteY0" fmla="*/ 1037229 h 1037229"/>
                      <a:gd name="connsiteX1" fmla="*/ 163773 w 3111690"/>
                      <a:gd name="connsiteY1" fmla="*/ 941695 h 1037229"/>
                      <a:gd name="connsiteX2" fmla="*/ 259308 w 3111690"/>
                      <a:gd name="connsiteY2" fmla="*/ 914399 h 1037229"/>
                      <a:gd name="connsiteX3" fmla="*/ 245659 w 3111690"/>
                      <a:gd name="connsiteY3" fmla="*/ 928047 h 1037229"/>
                      <a:gd name="connsiteX4" fmla="*/ 341194 w 3111690"/>
                      <a:gd name="connsiteY4" fmla="*/ 859808 h 1037229"/>
                      <a:gd name="connsiteX5" fmla="*/ 395785 w 3111690"/>
                      <a:gd name="connsiteY5" fmla="*/ 832513 h 1037229"/>
                      <a:gd name="connsiteX6" fmla="*/ 423081 w 3111690"/>
                      <a:gd name="connsiteY6" fmla="*/ 805218 h 1037229"/>
                      <a:gd name="connsiteX7" fmla="*/ 477672 w 3111690"/>
                      <a:gd name="connsiteY7" fmla="*/ 777922 h 1037229"/>
                      <a:gd name="connsiteX8" fmla="*/ 559559 w 3111690"/>
                      <a:gd name="connsiteY8" fmla="*/ 723331 h 1037229"/>
                      <a:gd name="connsiteX9" fmla="*/ 600502 w 3111690"/>
                      <a:gd name="connsiteY9" fmla="*/ 709683 h 1037229"/>
                      <a:gd name="connsiteX10" fmla="*/ 641445 w 3111690"/>
                      <a:gd name="connsiteY10" fmla="*/ 682388 h 1037229"/>
                      <a:gd name="connsiteX11" fmla="*/ 764275 w 3111690"/>
                      <a:gd name="connsiteY11" fmla="*/ 614149 h 1037229"/>
                      <a:gd name="connsiteX12" fmla="*/ 846161 w 3111690"/>
                      <a:gd name="connsiteY12" fmla="*/ 545910 h 1037229"/>
                      <a:gd name="connsiteX13" fmla="*/ 928048 w 3111690"/>
                      <a:gd name="connsiteY13" fmla="*/ 518615 h 1037229"/>
                      <a:gd name="connsiteX14" fmla="*/ 1050878 w 3111690"/>
                      <a:gd name="connsiteY14" fmla="*/ 450376 h 1037229"/>
                      <a:gd name="connsiteX15" fmla="*/ 1173708 w 3111690"/>
                      <a:gd name="connsiteY15" fmla="*/ 382137 h 1037229"/>
                      <a:gd name="connsiteX16" fmla="*/ 1255594 w 3111690"/>
                      <a:gd name="connsiteY16" fmla="*/ 327546 h 1037229"/>
                      <a:gd name="connsiteX17" fmla="*/ 1337481 w 3111690"/>
                      <a:gd name="connsiteY17" fmla="*/ 286603 h 1037229"/>
                      <a:gd name="connsiteX18" fmla="*/ 1419367 w 3111690"/>
                      <a:gd name="connsiteY18" fmla="*/ 245659 h 1037229"/>
                      <a:gd name="connsiteX19" fmla="*/ 1460311 w 3111690"/>
                      <a:gd name="connsiteY19" fmla="*/ 218364 h 1037229"/>
                      <a:gd name="connsiteX20" fmla="*/ 1542197 w 3111690"/>
                      <a:gd name="connsiteY20" fmla="*/ 191068 h 1037229"/>
                      <a:gd name="connsiteX21" fmla="*/ 1624084 w 3111690"/>
                      <a:gd name="connsiteY21" fmla="*/ 163773 h 1037229"/>
                      <a:gd name="connsiteX22" fmla="*/ 1665027 w 3111690"/>
                      <a:gd name="connsiteY22" fmla="*/ 150125 h 1037229"/>
                      <a:gd name="connsiteX23" fmla="*/ 1760561 w 3111690"/>
                      <a:gd name="connsiteY23" fmla="*/ 109182 h 1037229"/>
                      <a:gd name="connsiteX24" fmla="*/ 1801505 w 3111690"/>
                      <a:gd name="connsiteY24" fmla="*/ 81886 h 1037229"/>
                      <a:gd name="connsiteX25" fmla="*/ 1842448 w 3111690"/>
                      <a:gd name="connsiteY25" fmla="*/ 68238 h 1037229"/>
                      <a:gd name="connsiteX26" fmla="*/ 1897039 w 3111690"/>
                      <a:gd name="connsiteY26" fmla="*/ 54591 h 1037229"/>
                      <a:gd name="connsiteX27" fmla="*/ 2060812 w 3111690"/>
                      <a:gd name="connsiteY27" fmla="*/ 27295 h 1037229"/>
                      <a:gd name="connsiteX28" fmla="*/ 2142699 w 3111690"/>
                      <a:gd name="connsiteY28" fmla="*/ 0 h 1037229"/>
                      <a:gd name="connsiteX29" fmla="*/ 2347415 w 3111690"/>
                      <a:gd name="connsiteY29" fmla="*/ 40943 h 1037229"/>
                      <a:gd name="connsiteX30" fmla="*/ 2388359 w 3111690"/>
                      <a:gd name="connsiteY30" fmla="*/ 68238 h 1037229"/>
                      <a:gd name="connsiteX31" fmla="*/ 2442950 w 3111690"/>
                      <a:gd name="connsiteY31" fmla="*/ 81886 h 1037229"/>
                      <a:gd name="connsiteX32" fmla="*/ 2538484 w 3111690"/>
                      <a:gd name="connsiteY32" fmla="*/ 122829 h 1037229"/>
                      <a:gd name="connsiteX33" fmla="*/ 2579427 w 3111690"/>
                      <a:gd name="connsiteY33" fmla="*/ 150125 h 1037229"/>
                      <a:gd name="connsiteX34" fmla="*/ 2620370 w 3111690"/>
                      <a:gd name="connsiteY34" fmla="*/ 163773 h 1037229"/>
                      <a:gd name="connsiteX35" fmla="*/ 2674962 w 3111690"/>
                      <a:gd name="connsiteY35" fmla="*/ 163773 h 1037229"/>
                      <a:gd name="connsiteX36" fmla="*/ 2756847 w 3111690"/>
                      <a:gd name="connsiteY36" fmla="*/ 218364 h 1037229"/>
                      <a:gd name="connsiteX37" fmla="*/ 2825087 w 3111690"/>
                      <a:gd name="connsiteY37" fmla="*/ 245659 h 1037229"/>
                      <a:gd name="connsiteX38" fmla="*/ 2893326 w 3111690"/>
                      <a:gd name="connsiteY38" fmla="*/ 259307 h 1037229"/>
                      <a:gd name="connsiteX39" fmla="*/ 2934269 w 3111690"/>
                      <a:gd name="connsiteY39" fmla="*/ 286603 h 1037229"/>
                      <a:gd name="connsiteX40" fmla="*/ 2961564 w 3111690"/>
                      <a:gd name="connsiteY40" fmla="*/ 327546 h 1037229"/>
                      <a:gd name="connsiteX41" fmla="*/ 3002508 w 3111690"/>
                      <a:gd name="connsiteY41" fmla="*/ 341194 h 1037229"/>
                      <a:gd name="connsiteX42" fmla="*/ 3043451 w 3111690"/>
                      <a:gd name="connsiteY42" fmla="*/ 368489 h 1037229"/>
                      <a:gd name="connsiteX43" fmla="*/ 3111690 w 3111690"/>
                      <a:gd name="connsiteY43" fmla="*/ 464024 h 1037229"/>
                      <a:gd name="connsiteX0" fmla="*/ 0 w 3111690"/>
                      <a:gd name="connsiteY0" fmla="*/ 1037229 h 1037229"/>
                      <a:gd name="connsiteX1" fmla="*/ 163773 w 3111690"/>
                      <a:gd name="connsiteY1" fmla="*/ 941695 h 1037229"/>
                      <a:gd name="connsiteX2" fmla="*/ 259308 w 3111690"/>
                      <a:gd name="connsiteY2" fmla="*/ 914399 h 1037229"/>
                      <a:gd name="connsiteX3" fmla="*/ 232011 w 3111690"/>
                      <a:gd name="connsiteY3" fmla="*/ 887104 h 1037229"/>
                      <a:gd name="connsiteX4" fmla="*/ 341194 w 3111690"/>
                      <a:gd name="connsiteY4" fmla="*/ 859808 h 1037229"/>
                      <a:gd name="connsiteX5" fmla="*/ 395785 w 3111690"/>
                      <a:gd name="connsiteY5" fmla="*/ 832513 h 1037229"/>
                      <a:gd name="connsiteX6" fmla="*/ 423081 w 3111690"/>
                      <a:gd name="connsiteY6" fmla="*/ 805218 h 1037229"/>
                      <a:gd name="connsiteX7" fmla="*/ 477672 w 3111690"/>
                      <a:gd name="connsiteY7" fmla="*/ 777922 h 1037229"/>
                      <a:gd name="connsiteX8" fmla="*/ 559559 w 3111690"/>
                      <a:gd name="connsiteY8" fmla="*/ 723331 h 1037229"/>
                      <a:gd name="connsiteX9" fmla="*/ 600502 w 3111690"/>
                      <a:gd name="connsiteY9" fmla="*/ 709683 h 1037229"/>
                      <a:gd name="connsiteX10" fmla="*/ 641445 w 3111690"/>
                      <a:gd name="connsiteY10" fmla="*/ 682388 h 1037229"/>
                      <a:gd name="connsiteX11" fmla="*/ 764275 w 3111690"/>
                      <a:gd name="connsiteY11" fmla="*/ 614149 h 1037229"/>
                      <a:gd name="connsiteX12" fmla="*/ 846161 w 3111690"/>
                      <a:gd name="connsiteY12" fmla="*/ 545910 h 1037229"/>
                      <a:gd name="connsiteX13" fmla="*/ 928048 w 3111690"/>
                      <a:gd name="connsiteY13" fmla="*/ 518615 h 1037229"/>
                      <a:gd name="connsiteX14" fmla="*/ 1050878 w 3111690"/>
                      <a:gd name="connsiteY14" fmla="*/ 450376 h 1037229"/>
                      <a:gd name="connsiteX15" fmla="*/ 1173708 w 3111690"/>
                      <a:gd name="connsiteY15" fmla="*/ 382137 h 1037229"/>
                      <a:gd name="connsiteX16" fmla="*/ 1255594 w 3111690"/>
                      <a:gd name="connsiteY16" fmla="*/ 327546 h 1037229"/>
                      <a:gd name="connsiteX17" fmla="*/ 1337481 w 3111690"/>
                      <a:gd name="connsiteY17" fmla="*/ 286603 h 1037229"/>
                      <a:gd name="connsiteX18" fmla="*/ 1419367 w 3111690"/>
                      <a:gd name="connsiteY18" fmla="*/ 245659 h 1037229"/>
                      <a:gd name="connsiteX19" fmla="*/ 1460311 w 3111690"/>
                      <a:gd name="connsiteY19" fmla="*/ 218364 h 1037229"/>
                      <a:gd name="connsiteX20" fmla="*/ 1542197 w 3111690"/>
                      <a:gd name="connsiteY20" fmla="*/ 191068 h 1037229"/>
                      <a:gd name="connsiteX21" fmla="*/ 1624084 w 3111690"/>
                      <a:gd name="connsiteY21" fmla="*/ 163773 h 1037229"/>
                      <a:gd name="connsiteX22" fmla="*/ 1665027 w 3111690"/>
                      <a:gd name="connsiteY22" fmla="*/ 150125 h 1037229"/>
                      <a:gd name="connsiteX23" fmla="*/ 1760561 w 3111690"/>
                      <a:gd name="connsiteY23" fmla="*/ 109182 h 1037229"/>
                      <a:gd name="connsiteX24" fmla="*/ 1801505 w 3111690"/>
                      <a:gd name="connsiteY24" fmla="*/ 81886 h 1037229"/>
                      <a:gd name="connsiteX25" fmla="*/ 1842448 w 3111690"/>
                      <a:gd name="connsiteY25" fmla="*/ 68238 h 1037229"/>
                      <a:gd name="connsiteX26" fmla="*/ 1897039 w 3111690"/>
                      <a:gd name="connsiteY26" fmla="*/ 54591 h 1037229"/>
                      <a:gd name="connsiteX27" fmla="*/ 2060812 w 3111690"/>
                      <a:gd name="connsiteY27" fmla="*/ 27295 h 1037229"/>
                      <a:gd name="connsiteX28" fmla="*/ 2142699 w 3111690"/>
                      <a:gd name="connsiteY28" fmla="*/ 0 h 1037229"/>
                      <a:gd name="connsiteX29" fmla="*/ 2347415 w 3111690"/>
                      <a:gd name="connsiteY29" fmla="*/ 40943 h 1037229"/>
                      <a:gd name="connsiteX30" fmla="*/ 2388359 w 3111690"/>
                      <a:gd name="connsiteY30" fmla="*/ 68238 h 1037229"/>
                      <a:gd name="connsiteX31" fmla="*/ 2442950 w 3111690"/>
                      <a:gd name="connsiteY31" fmla="*/ 81886 h 1037229"/>
                      <a:gd name="connsiteX32" fmla="*/ 2538484 w 3111690"/>
                      <a:gd name="connsiteY32" fmla="*/ 122829 h 1037229"/>
                      <a:gd name="connsiteX33" fmla="*/ 2579427 w 3111690"/>
                      <a:gd name="connsiteY33" fmla="*/ 150125 h 1037229"/>
                      <a:gd name="connsiteX34" fmla="*/ 2620370 w 3111690"/>
                      <a:gd name="connsiteY34" fmla="*/ 163773 h 1037229"/>
                      <a:gd name="connsiteX35" fmla="*/ 2674962 w 3111690"/>
                      <a:gd name="connsiteY35" fmla="*/ 163773 h 1037229"/>
                      <a:gd name="connsiteX36" fmla="*/ 2756847 w 3111690"/>
                      <a:gd name="connsiteY36" fmla="*/ 218364 h 1037229"/>
                      <a:gd name="connsiteX37" fmla="*/ 2825087 w 3111690"/>
                      <a:gd name="connsiteY37" fmla="*/ 245659 h 1037229"/>
                      <a:gd name="connsiteX38" fmla="*/ 2893326 w 3111690"/>
                      <a:gd name="connsiteY38" fmla="*/ 259307 h 1037229"/>
                      <a:gd name="connsiteX39" fmla="*/ 2934269 w 3111690"/>
                      <a:gd name="connsiteY39" fmla="*/ 286603 h 1037229"/>
                      <a:gd name="connsiteX40" fmla="*/ 2961564 w 3111690"/>
                      <a:gd name="connsiteY40" fmla="*/ 327546 h 1037229"/>
                      <a:gd name="connsiteX41" fmla="*/ 3002508 w 3111690"/>
                      <a:gd name="connsiteY41" fmla="*/ 341194 h 1037229"/>
                      <a:gd name="connsiteX42" fmla="*/ 3043451 w 3111690"/>
                      <a:gd name="connsiteY42" fmla="*/ 368489 h 1037229"/>
                      <a:gd name="connsiteX43" fmla="*/ 3111690 w 3111690"/>
                      <a:gd name="connsiteY43" fmla="*/ 464024 h 1037229"/>
                      <a:gd name="connsiteX0" fmla="*/ 0 w 3111690"/>
                      <a:gd name="connsiteY0" fmla="*/ 1009934 h 1009934"/>
                      <a:gd name="connsiteX1" fmla="*/ 163773 w 3111690"/>
                      <a:gd name="connsiteY1" fmla="*/ 914400 h 1009934"/>
                      <a:gd name="connsiteX2" fmla="*/ 259308 w 3111690"/>
                      <a:gd name="connsiteY2" fmla="*/ 887104 h 1009934"/>
                      <a:gd name="connsiteX3" fmla="*/ 232011 w 3111690"/>
                      <a:gd name="connsiteY3" fmla="*/ 859809 h 1009934"/>
                      <a:gd name="connsiteX4" fmla="*/ 341194 w 3111690"/>
                      <a:gd name="connsiteY4" fmla="*/ 832513 h 1009934"/>
                      <a:gd name="connsiteX5" fmla="*/ 395785 w 3111690"/>
                      <a:gd name="connsiteY5" fmla="*/ 805218 h 1009934"/>
                      <a:gd name="connsiteX6" fmla="*/ 423081 w 3111690"/>
                      <a:gd name="connsiteY6" fmla="*/ 777923 h 1009934"/>
                      <a:gd name="connsiteX7" fmla="*/ 477672 w 3111690"/>
                      <a:gd name="connsiteY7" fmla="*/ 750627 h 1009934"/>
                      <a:gd name="connsiteX8" fmla="*/ 559559 w 3111690"/>
                      <a:gd name="connsiteY8" fmla="*/ 696036 h 1009934"/>
                      <a:gd name="connsiteX9" fmla="*/ 600502 w 3111690"/>
                      <a:gd name="connsiteY9" fmla="*/ 682388 h 1009934"/>
                      <a:gd name="connsiteX10" fmla="*/ 641445 w 3111690"/>
                      <a:gd name="connsiteY10" fmla="*/ 655093 h 1009934"/>
                      <a:gd name="connsiteX11" fmla="*/ 764275 w 3111690"/>
                      <a:gd name="connsiteY11" fmla="*/ 586854 h 1009934"/>
                      <a:gd name="connsiteX12" fmla="*/ 846161 w 3111690"/>
                      <a:gd name="connsiteY12" fmla="*/ 518615 h 1009934"/>
                      <a:gd name="connsiteX13" fmla="*/ 928048 w 3111690"/>
                      <a:gd name="connsiteY13" fmla="*/ 491320 h 1009934"/>
                      <a:gd name="connsiteX14" fmla="*/ 1050878 w 3111690"/>
                      <a:gd name="connsiteY14" fmla="*/ 423081 h 1009934"/>
                      <a:gd name="connsiteX15" fmla="*/ 1173708 w 3111690"/>
                      <a:gd name="connsiteY15" fmla="*/ 354842 h 1009934"/>
                      <a:gd name="connsiteX16" fmla="*/ 1255594 w 3111690"/>
                      <a:gd name="connsiteY16" fmla="*/ 300251 h 1009934"/>
                      <a:gd name="connsiteX17" fmla="*/ 1337481 w 3111690"/>
                      <a:gd name="connsiteY17" fmla="*/ 259308 h 1009934"/>
                      <a:gd name="connsiteX18" fmla="*/ 1419367 w 3111690"/>
                      <a:gd name="connsiteY18" fmla="*/ 218364 h 1009934"/>
                      <a:gd name="connsiteX19" fmla="*/ 1460311 w 3111690"/>
                      <a:gd name="connsiteY19" fmla="*/ 191069 h 1009934"/>
                      <a:gd name="connsiteX20" fmla="*/ 1542197 w 3111690"/>
                      <a:gd name="connsiteY20" fmla="*/ 163773 h 1009934"/>
                      <a:gd name="connsiteX21" fmla="*/ 1624084 w 3111690"/>
                      <a:gd name="connsiteY21" fmla="*/ 136478 h 1009934"/>
                      <a:gd name="connsiteX22" fmla="*/ 1665027 w 3111690"/>
                      <a:gd name="connsiteY22" fmla="*/ 122830 h 1009934"/>
                      <a:gd name="connsiteX23" fmla="*/ 1760561 w 3111690"/>
                      <a:gd name="connsiteY23" fmla="*/ 81887 h 1009934"/>
                      <a:gd name="connsiteX24" fmla="*/ 1801505 w 3111690"/>
                      <a:gd name="connsiteY24" fmla="*/ 54591 h 1009934"/>
                      <a:gd name="connsiteX25" fmla="*/ 1842448 w 3111690"/>
                      <a:gd name="connsiteY25" fmla="*/ 40943 h 1009934"/>
                      <a:gd name="connsiteX26" fmla="*/ 1897039 w 3111690"/>
                      <a:gd name="connsiteY26" fmla="*/ 27296 h 1009934"/>
                      <a:gd name="connsiteX27" fmla="*/ 2060812 w 3111690"/>
                      <a:gd name="connsiteY27" fmla="*/ 0 h 1009934"/>
                      <a:gd name="connsiteX28" fmla="*/ 2142699 w 3111690"/>
                      <a:gd name="connsiteY28" fmla="*/ 27296 h 1009934"/>
                      <a:gd name="connsiteX29" fmla="*/ 2347415 w 3111690"/>
                      <a:gd name="connsiteY29" fmla="*/ 13648 h 1009934"/>
                      <a:gd name="connsiteX30" fmla="*/ 2388359 w 3111690"/>
                      <a:gd name="connsiteY30" fmla="*/ 40943 h 1009934"/>
                      <a:gd name="connsiteX31" fmla="*/ 2442950 w 3111690"/>
                      <a:gd name="connsiteY31" fmla="*/ 54591 h 1009934"/>
                      <a:gd name="connsiteX32" fmla="*/ 2538484 w 3111690"/>
                      <a:gd name="connsiteY32" fmla="*/ 95534 h 1009934"/>
                      <a:gd name="connsiteX33" fmla="*/ 2579427 w 3111690"/>
                      <a:gd name="connsiteY33" fmla="*/ 122830 h 1009934"/>
                      <a:gd name="connsiteX34" fmla="*/ 2620370 w 3111690"/>
                      <a:gd name="connsiteY34" fmla="*/ 136478 h 1009934"/>
                      <a:gd name="connsiteX35" fmla="*/ 2674962 w 3111690"/>
                      <a:gd name="connsiteY35" fmla="*/ 136478 h 1009934"/>
                      <a:gd name="connsiteX36" fmla="*/ 2756847 w 3111690"/>
                      <a:gd name="connsiteY36" fmla="*/ 191069 h 1009934"/>
                      <a:gd name="connsiteX37" fmla="*/ 2825087 w 3111690"/>
                      <a:gd name="connsiteY37" fmla="*/ 218364 h 1009934"/>
                      <a:gd name="connsiteX38" fmla="*/ 2893326 w 3111690"/>
                      <a:gd name="connsiteY38" fmla="*/ 232012 h 1009934"/>
                      <a:gd name="connsiteX39" fmla="*/ 2934269 w 3111690"/>
                      <a:gd name="connsiteY39" fmla="*/ 259308 h 1009934"/>
                      <a:gd name="connsiteX40" fmla="*/ 2961564 w 3111690"/>
                      <a:gd name="connsiteY40" fmla="*/ 300251 h 1009934"/>
                      <a:gd name="connsiteX41" fmla="*/ 3002508 w 3111690"/>
                      <a:gd name="connsiteY41" fmla="*/ 313899 h 1009934"/>
                      <a:gd name="connsiteX42" fmla="*/ 3043451 w 3111690"/>
                      <a:gd name="connsiteY42" fmla="*/ 341194 h 1009934"/>
                      <a:gd name="connsiteX43" fmla="*/ 3111690 w 3111690"/>
                      <a:gd name="connsiteY43" fmla="*/ 436729 h 1009934"/>
                      <a:gd name="connsiteX0" fmla="*/ 0 w 3111690"/>
                      <a:gd name="connsiteY0" fmla="*/ 996584 h 996584"/>
                      <a:gd name="connsiteX1" fmla="*/ 163773 w 3111690"/>
                      <a:gd name="connsiteY1" fmla="*/ 901050 h 996584"/>
                      <a:gd name="connsiteX2" fmla="*/ 259308 w 3111690"/>
                      <a:gd name="connsiteY2" fmla="*/ 873754 h 996584"/>
                      <a:gd name="connsiteX3" fmla="*/ 232011 w 3111690"/>
                      <a:gd name="connsiteY3" fmla="*/ 846459 h 996584"/>
                      <a:gd name="connsiteX4" fmla="*/ 341194 w 3111690"/>
                      <a:gd name="connsiteY4" fmla="*/ 819163 h 996584"/>
                      <a:gd name="connsiteX5" fmla="*/ 395785 w 3111690"/>
                      <a:gd name="connsiteY5" fmla="*/ 791868 h 996584"/>
                      <a:gd name="connsiteX6" fmla="*/ 423081 w 3111690"/>
                      <a:gd name="connsiteY6" fmla="*/ 764573 h 996584"/>
                      <a:gd name="connsiteX7" fmla="*/ 477672 w 3111690"/>
                      <a:gd name="connsiteY7" fmla="*/ 737277 h 996584"/>
                      <a:gd name="connsiteX8" fmla="*/ 559559 w 3111690"/>
                      <a:gd name="connsiteY8" fmla="*/ 682686 h 996584"/>
                      <a:gd name="connsiteX9" fmla="*/ 600502 w 3111690"/>
                      <a:gd name="connsiteY9" fmla="*/ 669038 h 996584"/>
                      <a:gd name="connsiteX10" fmla="*/ 641445 w 3111690"/>
                      <a:gd name="connsiteY10" fmla="*/ 641743 h 996584"/>
                      <a:gd name="connsiteX11" fmla="*/ 764275 w 3111690"/>
                      <a:gd name="connsiteY11" fmla="*/ 573504 h 996584"/>
                      <a:gd name="connsiteX12" fmla="*/ 846161 w 3111690"/>
                      <a:gd name="connsiteY12" fmla="*/ 505265 h 996584"/>
                      <a:gd name="connsiteX13" fmla="*/ 928048 w 3111690"/>
                      <a:gd name="connsiteY13" fmla="*/ 477970 h 996584"/>
                      <a:gd name="connsiteX14" fmla="*/ 1050878 w 3111690"/>
                      <a:gd name="connsiteY14" fmla="*/ 409731 h 996584"/>
                      <a:gd name="connsiteX15" fmla="*/ 1173708 w 3111690"/>
                      <a:gd name="connsiteY15" fmla="*/ 341492 h 996584"/>
                      <a:gd name="connsiteX16" fmla="*/ 1255594 w 3111690"/>
                      <a:gd name="connsiteY16" fmla="*/ 286901 h 996584"/>
                      <a:gd name="connsiteX17" fmla="*/ 1337481 w 3111690"/>
                      <a:gd name="connsiteY17" fmla="*/ 245958 h 996584"/>
                      <a:gd name="connsiteX18" fmla="*/ 1419367 w 3111690"/>
                      <a:gd name="connsiteY18" fmla="*/ 205014 h 996584"/>
                      <a:gd name="connsiteX19" fmla="*/ 1460311 w 3111690"/>
                      <a:gd name="connsiteY19" fmla="*/ 177719 h 996584"/>
                      <a:gd name="connsiteX20" fmla="*/ 1542197 w 3111690"/>
                      <a:gd name="connsiteY20" fmla="*/ 150423 h 996584"/>
                      <a:gd name="connsiteX21" fmla="*/ 1624084 w 3111690"/>
                      <a:gd name="connsiteY21" fmla="*/ 123128 h 996584"/>
                      <a:gd name="connsiteX22" fmla="*/ 1665027 w 3111690"/>
                      <a:gd name="connsiteY22" fmla="*/ 109480 h 996584"/>
                      <a:gd name="connsiteX23" fmla="*/ 1760561 w 3111690"/>
                      <a:gd name="connsiteY23" fmla="*/ 68537 h 996584"/>
                      <a:gd name="connsiteX24" fmla="*/ 1801505 w 3111690"/>
                      <a:gd name="connsiteY24" fmla="*/ 41241 h 996584"/>
                      <a:gd name="connsiteX25" fmla="*/ 1842448 w 3111690"/>
                      <a:gd name="connsiteY25" fmla="*/ 27593 h 996584"/>
                      <a:gd name="connsiteX26" fmla="*/ 1897039 w 3111690"/>
                      <a:gd name="connsiteY26" fmla="*/ 13946 h 996584"/>
                      <a:gd name="connsiteX27" fmla="*/ 2060812 w 3111690"/>
                      <a:gd name="connsiteY27" fmla="*/ 27594 h 996584"/>
                      <a:gd name="connsiteX28" fmla="*/ 2142699 w 3111690"/>
                      <a:gd name="connsiteY28" fmla="*/ 13946 h 996584"/>
                      <a:gd name="connsiteX29" fmla="*/ 2347415 w 3111690"/>
                      <a:gd name="connsiteY29" fmla="*/ 298 h 996584"/>
                      <a:gd name="connsiteX30" fmla="*/ 2388359 w 3111690"/>
                      <a:gd name="connsiteY30" fmla="*/ 27593 h 996584"/>
                      <a:gd name="connsiteX31" fmla="*/ 2442950 w 3111690"/>
                      <a:gd name="connsiteY31" fmla="*/ 41241 h 996584"/>
                      <a:gd name="connsiteX32" fmla="*/ 2538484 w 3111690"/>
                      <a:gd name="connsiteY32" fmla="*/ 82184 h 996584"/>
                      <a:gd name="connsiteX33" fmla="*/ 2579427 w 3111690"/>
                      <a:gd name="connsiteY33" fmla="*/ 109480 h 996584"/>
                      <a:gd name="connsiteX34" fmla="*/ 2620370 w 3111690"/>
                      <a:gd name="connsiteY34" fmla="*/ 123128 h 996584"/>
                      <a:gd name="connsiteX35" fmla="*/ 2674962 w 3111690"/>
                      <a:gd name="connsiteY35" fmla="*/ 123128 h 996584"/>
                      <a:gd name="connsiteX36" fmla="*/ 2756847 w 3111690"/>
                      <a:gd name="connsiteY36" fmla="*/ 177719 h 996584"/>
                      <a:gd name="connsiteX37" fmla="*/ 2825087 w 3111690"/>
                      <a:gd name="connsiteY37" fmla="*/ 205014 h 996584"/>
                      <a:gd name="connsiteX38" fmla="*/ 2893326 w 3111690"/>
                      <a:gd name="connsiteY38" fmla="*/ 218662 h 996584"/>
                      <a:gd name="connsiteX39" fmla="*/ 2934269 w 3111690"/>
                      <a:gd name="connsiteY39" fmla="*/ 245958 h 996584"/>
                      <a:gd name="connsiteX40" fmla="*/ 2961564 w 3111690"/>
                      <a:gd name="connsiteY40" fmla="*/ 286901 h 996584"/>
                      <a:gd name="connsiteX41" fmla="*/ 3002508 w 3111690"/>
                      <a:gd name="connsiteY41" fmla="*/ 300549 h 996584"/>
                      <a:gd name="connsiteX42" fmla="*/ 3043451 w 3111690"/>
                      <a:gd name="connsiteY42" fmla="*/ 327844 h 996584"/>
                      <a:gd name="connsiteX43" fmla="*/ 3111690 w 3111690"/>
                      <a:gd name="connsiteY43" fmla="*/ 423379 h 996584"/>
                      <a:gd name="connsiteX0" fmla="*/ 0 w 3111690"/>
                      <a:gd name="connsiteY0" fmla="*/ 996584 h 996584"/>
                      <a:gd name="connsiteX1" fmla="*/ 163773 w 3111690"/>
                      <a:gd name="connsiteY1" fmla="*/ 901050 h 996584"/>
                      <a:gd name="connsiteX2" fmla="*/ 259308 w 3111690"/>
                      <a:gd name="connsiteY2" fmla="*/ 873754 h 996584"/>
                      <a:gd name="connsiteX3" fmla="*/ 232011 w 3111690"/>
                      <a:gd name="connsiteY3" fmla="*/ 846459 h 996584"/>
                      <a:gd name="connsiteX4" fmla="*/ 341194 w 3111690"/>
                      <a:gd name="connsiteY4" fmla="*/ 819163 h 996584"/>
                      <a:gd name="connsiteX5" fmla="*/ 395785 w 3111690"/>
                      <a:gd name="connsiteY5" fmla="*/ 791868 h 996584"/>
                      <a:gd name="connsiteX6" fmla="*/ 423081 w 3111690"/>
                      <a:gd name="connsiteY6" fmla="*/ 764573 h 996584"/>
                      <a:gd name="connsiteX7" fmla="*/ 477672 w 3111690"/>
                      <a:gd name="connsiteY7" fmla="*/ 737277 h 996584"/>
                      <a:gd name="connsiteX8" fmla="*/ 559559 w 3111690"/>
                      <a:gd name="connsiteY8" fmla="*/ 682686 h 996584"/>
                      <a:gd name="connsiteX9" fmla="*/ 600502 w 3111690"/>
                      <a:gd name="connsiteY9" fmla="*/ 669038 h 996584"/>
                      <a:gd name="connsiteX10" fmla="*/ 641445 w 3111690"/>
                      <a:gd name="connsiteY10" fmla="*/ 641743 h 996584"/>
                      <a:gd name="connsiteX11" fmla="*/ 764275 w 3111690"/>
                      <a:gd name="connsiteY11" fmla="*/ 573504 h 996584"/>
                      <a:gd name="connsiteX12" fmla="*/ 846161 w 3111690"/>
                      <a:gd name="connsiteY12" fmla="*/ 505265 h 996584"/>
                      <a:gd name="connsiteX13" fmla="*/ 928048 w 3111690"/>
                      <a:gd name="connsiteY13" fmla="*/ 477970 h 996584"/>
                      <a:gd name="connsiteX14" fmla="*/ 1050878 w 3111690"/>
                      <a:gd name="connsiteY14" fmla="*/ 409731 h 996584"/>
                      <a:gd name="connsiteX15" fmla="*/ 1173708 w 3111690"/>
                      <a:gd name="connsiteY15" fmla="*/ 341492 h 996584"/>
                      <a:gd name="connsiteX16" fmla="*/ 1255594 w 3111690"/>
                      <a:gd name="connsiteY16" fmla="*/ 286901 h 996584"/>
                      <a:gd name="connsiteX17" fmla="*/ 1337481 w 3111690"/>
                      <a:gd name="connsiteY17" fmla="*/ 245958 h 996584"/>
                      <a:gd name="connsiteX18" fmla="*/ 1419367 w 3111690"/>
                      <a:gd name="connsiteY18" fmla="*/ 205014 h 996584"/>
                      <a:gd name="connsiteX19" fmla="*/ 1460311 w 3111690"/>
                      <a:gd name="connsiteY19" fmla="*/ 177719 h 996584"/>
                      <a:gd name="connsiteX20" fmla="*/ 1542197 w 3111690"/>
                      <a:gd name="connsiteY20" fmla="*/ 150423 h 996584"/>
                      <a:gd name="connsiteX21" fmla="*/ 1624084 w 3111690"/>
                      <a:gd name="connsiteY21" fmla="*/ 123128 h 996584"/>
                      <a:gd name="connsiteX22" fmla="*/ 1665027 w 3111690"/>
                      <a:gd name="connsiteY22" fmla="*/ 109480 h 996584"/>
                      <a:gd name="connsiteX23" fmla="*/ 1760561 w 3111690"/>
                      <a:gd name="connsiteY23" fmla="*/ 68537 h 996584"/>
                      <a:gd name="connsiteX24" fmla="*/ 1801505 w 3111690"/>
                      <a:gd name="connsiteY24" fmla="*/ 41241 h 996584"/>
                      <a:gd name="connsiteX25" fmla="*/ 1842448 w 3111690"/>
                      <a:gd name="connsiteY25" fmla="*/ 27593 h 996584"/>
                      <a:gd name="connsiteX26" fmla="*/ 1897039 w 3111690"/>
                      <a:gd name="connsiteY26" fmla="*/ 13946 h 996584"/>
                      <a:gd name="connsiteX27" fmla="*/ 2060812 w 3111690"/>
                      <a:gd name="connsiteY27" fmla="*/ 27594 h 996584"/>
                      <a:gd name="connsiteX28" fmla="*/ 2183642 w 3111690"/>
                      <a:gd name="connsiteY28" fmla="*/ 13946 h 996584"/>
                      <a:gd name="connsiteX29" fmla="*/ 2347415 w 3111690"/>
                      <a:gd name="connsiteY29" fmla="*/ 298 h 996584"/>
                      <a:gd name="connsiteX30" fmla="*/ 2388359 w 3111690"/>
                      <a:gd name="connsiteY30" fmla="*/ 27593 h 996584"/>
                      <a:gd name="connsiteX31" fmla="*/ 2442950 w 3111690"/>
                      <a:gd name="connsiteY31" fmla="*/ 41241 h 996584"/>
                      <a:gd name="connsiteX32" fmla="*/ 2538484 w 3111690"/>
                      <a:gd name="connsiteY32" fmla="*/ 82184 h 996584"/>
                      <a:gd name="connsiteX33" fmla="*/ 2579427 w 3111690"/>
                      <a:gd name="connsiteY33" fmla="*/ 109480 h 996584"/>
                      <a:gd name="connsiteX34" fmla="*/ 2620370 w 3111690"/>
                      <a:gd name="connsiteY34" fmla="*/ 123128 h 996584"/>
                      <a:gd name="connsiteX35" fmla="*/ 2674962 w 3111690"/>
                      <a:gd name="connsiteY35" fmla="*/ 123128 h 996584"/>
                      <a:gd name="connsiteX36" fmla="*/ 2756847 w 3111690"/>
                      <a:gd name="connsiteY36" fmla="*/ 177719 h 996584"/>
                      <a:gd name="connsiteX37" fmla="*/ 2825087 w 3111690"/>
                      <a:gd name="connsiteY37" fmla="*/ 205014 h 996584"/>
                      <a:gd name="connsiteX38" fmla="*/ 2893326 w 3111690"/>
                      <a:gd name="connsiteY38" fmla="*/ 218662 h 996584"/>
                      <a:gd name="connsiteX39" fmla="*/ 2934269 w 3111690"/>
                      <a:gd name="connsiteY39" fmla="*/ 245958 h 996584"/>
                      <a:gd name="connsiteX40" fmla="*/ 2961564 w 3111690"/>
                      <a:gd name="connsiteY40" fmla="*/ 286901 h 996584"/>
                      <a:gd name="connsiteX41" fmla="*/ 3002508 w 3111690"/>
                      <a:gd name="connsiteY41" fmla="*/ 300549 h 996584"/>
                      <a:gd name="connsiteX42" fmla="*/ 3043451 w 3111690"/>
                      <a:gd name="connsiteY42" fmla="*/ 327844 h 996584"/>
                      <a:gd name="connsiteX43" fmla="*/ 3111690 w 3111690"/>
                      <a:gd name="connsiteY43" fmla="*/ 423379 h 996584"/>
                      <a:gd name="connsiteX0" fmla="*/ 0 w 3111690"/>
                      <a:gd name="connsiteY0" fmla="*/ 1009933 h 1009933"/>
                      <a:gd name="connsiteX1" fmla="*/ 163773 w 3111690"/>
                      <a:gd name="connsiteY1" fmla="*/ 914399 h 1009933"/>
                      <a:gd name="connsiteX2" fmla="*/ 259308 w 3111690"/>
                      <a:gd name="connsiteY2" fmla="*/ 887103 h 1009933"/>
                      <a:gd name="connsiteX3" fmla="*/ 232011 w 3111690"/>
                      <a:gd name="connsiteY3" fmla="*/ 859808 h 1009933"/>
                      <a:gd name="connsiteX4" fmla="*/ 341194 w 3111690"/>
                      <a:gd name="connsiteY4" fmla="*/ 832512 h 1009933"/>
                      <a:gd name="connsiteX5" fmla="*/ 395785 w 3111690"/>
                      <a:gd name="connsiteY5" fmla="*/ 805217 h 1009933"/>
                      <a:gd name="connsiteX6" fmla="*/ 423081 w 3111690"/>
                      <a:gd name="connsiteY6" fmla="*/ 777922 h 1009933"/>
                      <a:gd name="connsiteX7" fmla="*/ 477672 w 3111690"/>
                      <a:gd name="connsiteY7" fmla="*/ 750626 h 1009933"/>
                      <a:gd name="connsiteX8" fmla="*/ 559559 w 3111690"/>
                      <a:gd name="connsiteY8" fmla="*/ 696035 h 1009933"/>
                      <a:gd name="connsiteX9" fmla="*/ 600502 w 3111690"/>
                      <a:gd name="connsiteY9" fmla="*/ 682387 h 1009933"/>
                      <a:gd name="connsiteX10" fmla="*/ 641445 w 3111690"/>
                      <a:gd name="connsiteY10" fmla="*/ 655092 h 1009933"/>
                      <a:gd name="connsiteX11" fmla="*/ 764275 w 3111690"/>
                      <a:gd name="connsiteY11" fmla="*/ 586853 h 1009933"/>
                      <a:gd name="connsiteX12" fmla="*/ 846161 w 3111690"/>
                      <a:gd name="connsiteY12" fmla="*/ 518614 h 1009933"/>
                      <a:gd name="connsiteX13" fmla="*/ 928048 w 3111690"/>
                      <a:gd name="connsiteY13" fmla="*/ 491319 h 1009933"/>
                      <a:gd name="connsiteX14" fmla="*/ 1050878 w 3111690"/>
                      <a:gd name="connsiteY14" fmla="*/ 423080 h 1009933"/>
                      <a:gd name="connsiteX15" fmla="*/ 1173708 w 3111690"/>
                      <a:gd name="connsiteY15" fmla="*/ 354841 h 1009933"/>
                      <a:gd name="connsiteX16" fmla="*/ 1255594 w 3111690"/>
                      <a:gd name="connsiteY16" fmla="*/ 300250 h 1009933"/>
                      <a:gd name="connsiteX17" fmla="*/ 1337481 w 3111690"/>
                      <a:gd name="connsiteY17" fmla="*/ 259307 h 1009933"/>
                      <a:gd name="connsiteX18" fmla="*/ 1419367 w 3111690"/>
                      <a:gd name="connsiteY18" fmla="*/ 218363 h 1009933"/>
                      <a:gd name="connsiteX19" fmla="*/ 1460311 w 3111690"/>
                      <a:gd name="connsiteY19" fmla="*/ 191068 h 1009933"/>
                      <a:gd name="connsiteX20" fmla="*/ 1542197 w 3111690"/>
                      <a:gd name="connsiteY20" fmla="*/ 163772 h 1009933"/>
                      <a:gd name="connsiteX21" fmla="*/ 1624084 w 3111690"/>
                      <a:gd name="connsiteY21" fmla="*/ 136477 h 1009933"/>
                      <a:gd name="connsiteX22" fmla="*/ 1665027 w 3111690"/>
                      <a:gd name="connsiteY22" fmla="*/ 122829 h 1009933"/>
                      <a:gd name="connsiteX23" fmla="*/ 1760561 w 3111690"/>
                      <a:gd name="connsiteY23" fmla="*/ 81886 h 1009933"/>
                      <a:gd name="connsiteX24" fmla="*/ 1801505 w 3111690"/>
                      <a:gd name="connsiteY24" fmla="*/ 54590 h 1009933"/>
                      <a:gd name="connsiteX25" fmla="*/ 1842448 w 3111690"/>
                      <a:gd name="connsiteY25" fmla="*/ 40942 h 1009933"/>
                      <a:gd name="connsiteX26" fmla="*/ 1897039 w 3111690"/>
                      <a:gd name="connsiteY26" fmla="*/ 27295 h 1009933"/>
                      <a:gd name="connsiteX27" fmla="*/ 2019869 w 3111690"/>
                      <a:gd name="connsiteY27" fmla="*/ 0 h 1009933"/>
                      <a:gd name="connsiteX28" fmla="*/ 2183642 w 3111690"/>
                      <a:gd name="connsiteY28" fmla="*/ 27295 h 1009933"/>
                      <a:gd name="connsiteX29" fmla="*/ 2347415 w 3111690"/>
                      <a:gd name="connsiteY29" fmla="*/ 13647 h 1009933"/>
                      <a:gd name="connsiteX30" fmla="*/ 2388359 w 3111690"/>
                      <a:gd name="connsiteY30" fmla="*/ 40942 h 1009933"/>
                      <a:gd name="connsiteX31" fmla="*/ 2442950 w 3111690"/>
                      <a:gd name="connsiteY31" fmla="*/ 54590 h 1009933"/>
                      <a:gd name="connsiteX32" fmla="*/ 2538484 w 3111690"/>
                      <a:gd name="connsiteY32" fmla="*/ 95533 h 1009933"/>
                      <a:gd name="connsiteX33" fmla="*/ 2579427 w 3111690"/>
                      <a:gd name="connsiteY33" fmla="*/ 122829 h 1009933"/>
                      <a:gd name="connsiteX34" fmla="*/ 2620370 w 3111690"/>
                      <a:gd name="connsiteY34" fmla="*/ 136477 h 1009933"/>
                      <a:gd name="connsiteX35" fmla="*/ 2674962 w 3111690"/>
                      <a:gd name="connsiteY35" fmla="*/ 136477 h 1009933"/>
                      <a:gd name="connsiteX36" fmla="*/ 2756847 w 3111690"/>
                      <a:gd name="connsiteY36" fmla="*/ 191068 h 1009933"/>
                      <a:gd name="connsiteX37" fmla="*/ 2825087 w 3111690"/>
                      <a:gd name="connsiteY37" fmla="*/ 218363 h 1009933"/>
                      <a:gd name="connsiteX38" fmla="*/ 2893326 w 3111690"/>
                      <a:gd name="connsiteY38" fmla="*/ 232011 h 1009933"/>
                      <a:gd name="connsiteX39" fmla="*/ 2934269 w 3111690"/>
                      <a:gd name="connsiteY39" fmla="*/ 259307 h 1009933"/>
                      <a:gd name="connsiteX40" fmla="*/ 2961564 w 3111690"/>
                      <a:gd name="connsiteY40" fmla="*/ 300250 h 1009933"/>
                      <a:gd name="connsiteX41" fmla="*/ 3002508 w 3111690"/>
                      <a:gd name="connsiteY41" fmla="*/ 313898 h 1009933"/>
                      <a:gd name="connsiteX42" fmla="*/ 3043451 w 3111690"/>
                      <a:gd name="connsiteY42" fmla="*/ 341193 h 1009933"/>
                      <a:gd name="connsiteX43" fmla="*/ 3111690 w 3111690"/>
                      <a:gd name="connsiteY43" fmla="*/ 436728 h 1009933"/>
                      <a:gd name="connsiteX0" fmla="*/ 0 w 3111690"/>
                      <a:gd name="connsiteY0" fmla="*/ 1037404 h 1037404"/>
                      <a:gd name="connsiteX1" fmla="*/ 163773 w 3111690"/>
                      <a:gd name="connsiteY1" fmla="*/ 941870 h 1037404"/>
                      <a:gd name="connsiteX2" fmla="*/ 259308 w 3111690"/>
                      <a:gd name="connsiteY2" fmla="*/ 914574 h 1037404"/>
                      <a:gd name="connsiteX3" fmla="*/ 232011 w 3111690"/>
                      <a:gd name="connsiteY3" fmla="*/ 887279 h 1037404"/>
                      <a:gd name="connsiteX4" fmla="*/ 341194 w 3111690"/>
                      <a:gd name="connsiteY4" fmla="*/ 859983 h 1037404"/>
                      <a:gd name="connsiteX5" fmla="*/ 395785 w 3111690"/>
                      <a:gd name="connsiteY5" fmla="*/ 832688 h 1037404"/>
                      <a:gd name="connsiteX6" fmla="*/ 423081 w 3111690"/>
                      <a:gd name="connsiteY6" fmla="*/ 805393 h 1037404"/>
                      <a:gd name="connsiteX7" fmla="*/ 477672 w 3111690"/>
                      <a:gd name="connsiteY7" fmla="*/ 778097 h 1037404"/>
                      <a:gd name="connsiteX8" fmla="*/ 559559 w 3111690"/>
                      <a:gd name="connsiteY8" fmla="*/ 723506 h 1037404"/>
                      <a:gd name="connsiteX9" fmla="*/ 600502 w 3111690"/>
                      <a:gd name="connsiteY9" fmla="*/ 709858 h 1037404"/>
                      <a:gd name="connsiteX10" fmla="*/ 641445 w 3111690"/>
                      <a:gd name="connsiteY10" fmla="*/ 682563 h 1037404"/>
                      <a:gd name="connsiteX11" fmla="*/ 764275 w 3111690"/>
                      <a:gd name="connsiteY11" fmla="*/ 614324 h 1037404"/>
                      <a:gd name="connsiteX12" fmla="*/ 846161 w 3111690"/>
                      <a:gd name="connsiteY12" fmla="*/ 546085 h 1037404"/>
                      <a:gd name="connsiteX13" fmla="*/ 928048 w 3111690"/>
                      <a:gd name="connsiteY13" fmla="*/ 518790 h 1037404"/>
                      <a:gd name="connsiteX14" fmla="*/ 1050878 w 3111690"/>
                      <a:gd name="connsiteY14" fmla="*/ 450551 h 1037404"/>
                      <a:gd name="connsiteX15" fmla="*/ 1173708 w 3111690"/>
                      <a:gd name="connsiteY15" fmla="*/ 382312 h 1037404"/>
                      <a:gd name="connsiteX16" fmla="*/ 1255594 w 3111690"/>
                      <a:gd name="connsiteY16" fmla="*/ 327721 h 1037404"/>
                      <a:gd name="connsiteX17" fmla="*/ 1337481 w 3111690"/>
                      <a:gd name="connsiteY17" fmla="*/ 286778 h 1037404"/>
                      <a:gd name="connsiteX18" fmla="*/ 1419367 w 3111690"/>
                      <a:gd name="connsiteY18" fmla="*/ 245834 h 1037404"/>
                      <a:gd name="connsiteX19" fmla="*/ 1460311 w 3111690"/>
                      <a:gd name="connsiteY19" fmla="*/ 218539 h 1037404"/>
                      <a:gd name="connsiteX20" fmla="*/ 1542197 w 3111690"/>
                      <a:gd name="connsiteY20" fmla="*/ 191243 h 1037404"/>
                      <a:gd name="connsiteX21" fmla="*/ 1624084 w 3111690"/>
                      <a:gd name="connsiteY21" fmla="*/ 163948 h 1037404"/>
                      <a:gd name="connsiteX22" fmla="*/ 1665027 w 3111690"/>
                      <a:gd name="connsiteY22" fmla="*/ 150300 h 1037404"/>
                      <a:gd name="connsiteX23" fmla="*/ 1760561 w 3111690"/>
                      <a:gd name="connsiteY23" fmla="*/ 109357 h 1037404"/>
                      <a:gd name="connsiteX24" fmla="*/ 1801505 w 3111690"/>
                      <a:gd name="connsiteY24" fmla="*/ 82061 h 1037404"/>
                      <a:gd name="connsiteX25" fmla="*/ 1842448 w 3111690"/>
                      <a:gd name="connsiteY25" fmla="*/ 68413 h 1037404"/>
                      <a:gd name="connsiteX26" fmla="*/ 1897039 w 3111690"/>
                      <a:gd name="connsiteY26" fmla="*/ 54766 h 1037404"/>
                      <a:gd name="connsiteX27" fmla="*/ 2019869 w 3111690"/>
                      <a:gd name="connsiteY27" fmla="*/ 27471 h 1037404"/>
                      <a:gd name="connsiteX28" fmla="*/ 2210938 w 3111690"/>
                      <a:gd name="connsiteY28" fmla="*/ 175 h 1037404"/>
                      <a:gd name="connsiteX29" fmla="*/ 2347415 w 3111690"/>
                      <a:gd name="connsiteY29" fmla="*/ 41118 h 1037404"/>
                      <a:gd name="connsiteX30" fmla="*/ 2388359 w 3111690"/>
                      <a:gd name="connsiteY30" fmla="*/ 68413 h 1037404"/>
                      <a:gd name="connsiteX31" fmla="*/ 2442950 w 3111690"/>
                      <a:gd name="connsiteY31" fmla="*/ 82061 h 1037404"/>
                      <a:gd name="connsiteX32" fmla="*/ 2538484 w 3111690"/>
                      <a:gd name="connsiteY32" fmla="*/ 123004 h 1037404"/>
                      <a:gd name="connsiteX33" fmla="*/ 2579427 w 3111690"/>
                      <a:gd name="connsiteY33" fmla="*/ 150300 h 1037404"/>
                      <a:gd name="connsiteX34" fmla="*/ 2620370 w 3111690"/>
                      <a:gd name="connsiteY34" fmla="*/ 163948 h 1037404"/>
                      <a:gd name="connsiteX35" fmla="*/ 2674962 w 3111690"/>
                      <a:gd name="connsiteY35" fmla="*/ 163948 h 1037404"/>
                      <a:gd name="connsiteX36" fmla="*/ 2756847 w 3111690"/>
                      <a:gd name="connsiteY36" fmla="*/ 218539 h 1037404"/>
                      <a:gd name="connsiteX37" fmla="*/ 2825087 w 3111690"/>
                      <a:gd name="connsiteY37" fmla="*/ 245834 h 1037404"/>
                      <a:gd name="connsiteX38" fmla="*/ 2893326 w 3111690"/>
                      <a:gd name="connsiteY38" fmla="*/ 259482 h 1037404"/>
                      <a:gd name="connsiteX39" fmla="*/ 2934269 w 3111690"/>
                      <a:gd name="connsiteY39" fmla="*/ 286778 h 1037404"/>
                      <a:gd name="connsiteX40" fmla="*/ 2961564 w 3111690"/>
                      <a:gd name="connsiteY40" fmla="*/ 327721 h 1037404"/>
                      <a:gd name="connsiteX41" fmla="*/ 3002508 w 3111690"/>
                      <a:gd name="connsiteY41" fmla="*/ 341369 h 1037404"/>
                      <a:gd name="connsiteX42" fmla="*/ 3043451 w 3111690"/>
                      <a:gd name="connsiteY42" fmla="*/ 368664 h 1037404"/>
                      <a:gd name="connsiteX43" fmla="*/ 3111690 w 3111690"/>
                      <a:gd name="connsiteY43" fmla="*/ 464199 h 1037404"/>
                      <a:gd name="connsiteX0" fmla="*/ 0 w 3111690"/>
                      <a:gd name="connsiteY0" fmla="*/ 1010188 h 1010188"/>
                      <a:gd name="connsiteX1" fmla="*/ 163773 w 3111690"/>
                      <a:gd name="connsiteY1" fmla="*/ 914654 h 1010188"/>
                      <a:gd name="connsiteX2" fmla="*/ 259308 w 3111690"/>
                      <a:gd name="connsiteY2" fmla="*/ 887358 h 1010188"/>
                      <a:gd name="connsiteX3" fmla="*/ 232011 w 3111690"/>
                      <a:gd name="connsiteY3" fmla="*/ 860063 h 1010188"/>
                      <a:gd name="connsiteX4" fmla="*/ 341194 w 3111690"/>
                      <a:gd name="connsiteY4" fmla="*/ 832767 h 1010188"/>
                      <a:gd name="connsiteX5" fmla="*/ 395785 w 3111690"/>
                      <a:gd name="connsiteY5" fmla="*/ 805472 h 1010188"/>
                      <a:gd name="connsiteX6" fmla="*/ 423081 w 3111690"/>
                      <a:gd name="connsiteY6" fmla="*/ 778177 h 1010188"/>
                      <a:gd name="connsiteX7" fmla="*/ 477672 w 3111690"/>
                      <a:gd name="connsiteY7" fmla="*/ 750881 h 1010188"/>
                      <a:gd name="connsiteX8" fmla="*/ 559559 w 3111690"/>
                      <a:gd name="connsiteY8" fmla="*/ 696290 h 1010188"/>
                      <a:gd name="connsiteX9" fmla="*/ 600502 w 3111690"/>
                      <a:gd name="connsiteY9" fmla="*/ 682642 h 1010188"/>
                      <a:gd name="connsiteX10" fmla="*/ 641445 w 3111690"/>
                      <a:gd name="connsiteY10" fmla="*/ 655347 h 1010188"/>
                      <a:gd name="connsiteX11" fmla="*/ 764275 w 3111690"/>
                      <a:gd name="connsiteY11" fmla="*/ 587108 h 1010188"/>
                      <a:gd name="connsiteX12" fmla="*/ 846161 w 3111690"/>
                      <a:gd name="connsiteY12" fmla="*/ 518869 h 1010188"/>
                      <a:gd name="connsiteX13" fmla="*/ 928048 w 3111690"/>
                      <a:gd name="connsiteY13" fmla="*/ 491574 h 1010188"/>
                      <a:gd name="connsiteX14" fmla="*/ 1050878 w 3111690"/>
                      <a:gd name="connsiteY14" fmla="*/ 423335 h 1010188"/>
                      <a:gd name="connsiteX15" fmla="*/ 1173708 w 3111690"/>
                      <a:gd name="connsiteY15" fmla="*/ 355096 h 1010188"/>
                      <a:gd name="connsiteX16" fmla="*/ 1255594 w 3111690"/>
                      <a:gd name="connsiteY16" fmla="*/ 300505 h 1010188"/>
                      <a:gd name="connsiteX17" fmla="*/ 1337481 w 3111690"/>
                      <a:gd name="connsiteY17" fmla="*/ 259562 h 1010188"/>
                      <a:gd name="connsiteX18" fmla="*/ 1419367 w 3111690"/>
                      <a:gd name="connsiteY18" fmla="*/ 218618 h 1010188"/>
                      <a:gd name="connsiteX19" fmla="*/ 1460311 w 3111690"/>
                      <a:gd name="connsiteY19" fmla="*/ 191323 h 1010188"/>
                      <a:gd name="connsiteX20" fmla="*/ 1542197 w 3111690"/>
                      <a:gd name="connsiteY20" fmla="*/ 164027 h 1010188"/>
                      <a:gd name="connsiteX21" fmla="*/ 1624084 w 3111690"/>
                      <a:gd name="connsiteY21" fmla="*/ 136732 h 1010188"/>
                      <a:gd name="connsiteX22" fmla="*/ 1665027 w 3111690"/>
                      <a:gd name="connsiteY22" fmla="*/ 123084 h 1010188"/>
                      <a:gd name="connsiteX23" fmla="*/ 1760561 w 3111690"/>
                      <a:gd name="connsiteY23" fmla="*/ 82141 h 1010188"/>
                      <a:gd name="connsiteX24" fmla="*/ 1801505 w 3111690"/>
                      <a:gd name="connsiteY24" fmla="*/ 54845 h 1010188"/>
                      <a:gd name="connsiteX25" fmla="*/ 1842448 w 3111690"/>
                      <a:gd name="connsiteY25" fmla="*/ 41197 h 1010188"/>
                      <a:gd name="connsiteX26" fmla="*/ 1897039 w 3111690"/>
                      <a:gd name="connsiteY26" fmla="*/ 27550 h 1010188"/>
                      <a:gd name="connsiteX27" fmla="*/ 2019869 w 3111690"/>
                      <a:gd name="connsiteY27" fmla="*/ 255 h 1010188"/>
                      <a:gd name="connsiteX28" fmla="*/ 2210938 w 3111690"/>
                      <a:gd name="connsiteY28" fmla="*/ 13902 h 1010188"/>
                      <a:gd name="connsiteX29" fmla="*/ 2347415 w 3111690"/>
                      <a:gd name="connsiteY29" fmla="*/ 13902 h 1010188"/>
                      <a:gd name="connsiteX30" fmla="*/ 2388359 w 3111690"/>
                      <a:gd name="connsiteY30" fmla="*/ 41197 h 1010188"/>
                      <a:gd name="connsiteX31" fmla="*/ 2442950 w 3111690"/>
                      <a:gd name="connsiteY31" fmla="*/ 54845 h 1010188"/>
                      <a:gd name="connsiteX32" fmla="*/ 2538484 w 3111690"/>
                      <a:gd name="connsiteY32" fmla="*/ 95788 h 1010188"/>
                      <a:gd name="connsiteX33" fmla="*/ 2579427 w 3111690"/>
                      <a:gd name="connsiteY33" fmla="*/ 123084 h 1010188"/>
                      <a:gd name="connsiteX34" fmla="*/ 2620370 w 3111690"/>
                      <a:gd name="connsiteY34" fmla="*/ 136732 h 1010188"/>
                      <a:gd name="connsiteX35" fmla="*/ 2674962 w 3111690"/>
                      <a:gd name="connsiteY35" fmla="*/ 136732 h 1010188"/>
                      <a:gd name="connsiteX36" fmla="*/ 2756847 w 3111690"/>
                      <a:gd name="connsiteY36" fmla="*/ 191323 h 1010188"/>
                      <a:gd name="connsiteX37" fmla="*/ 2825087 w 3111690"/>
                      <a:gd name="connsiteY37" fmla="*/ 218618 h 1010188"/>
                      <a:gd name="connsiteX38" fmla="*/ 2893326 w 3111690"/>
                      <a:gd name="connsiteY38" fmla="*/ 232266 h 1010188"/>
                      <a:gd name="connsiteX39" fmla="*/ 2934269 w 3111690"/>
                      <a:gd name="connsiteY39" fmla="*/ 259562 h 1010188"/>
                      <a:gd name="connsiteX40" fmla="*/ 2961564 w 3111690"/>
                      <a:gd name="connsiteY40" fmla="*/ 300505 h 1010188"/>
                      <a:gd name="connsiteX41" fmla="*/ 3002508 w 3111690"/>
                      <a:gd name="connsiteY41" fmla="*/ 314153 h 1010188"/>
                      <a:gd name="connsiteX42" fmla="*/ 3043451 w 3111690"/>
                      <a:gd name="connsiteY42" fmla="*/ 341448 h 1010188"/>
                      <a:gd name="connsiteX43" fmla="*/ 3111690 w 3111690"/>
                      <a:gd name="connsiteY43" fmla="*/ 436983 h 10101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3111690" h="1010188">
                        <a:moveTo>
                          <a:pt x="0" y="1010188"/>
                        </a:moveTo>
                        <a:cubicBezTo>
                          <a:pt x="54591" y="1005639"/>
                          <a:pt x="120555" y="935126"/>
                          <a:pt x="163773" y="914654"/>
                        </a:cubicBezTo>
                        <a:cubicBezTo>
                          <a:pt x="206991" y="894182"/>
                          <a:pt x="247935" y="896457"/>
                          <a:pt x="259308" y="887358"/>
                        </a:cubicBezTo>
                        <a:cubicBezTo>
                          <a:pt x="270681" y="878259"/>
                          <a:pt x="232011" y="882809"/>
                          <a:pt x="232011" y="860063"/>
                        </a:cubicBezTo>
                        <a:cubicBezTo>
                          <a:pt x="277504" y="860063"/>
                          <a:pt x="313898" y="841865"/>
                          <a:pt x="341194" y="832767"/>
                        </a:cubicBezTo>
                        <a:cubicBezTo>
                          <a:pt x="368490" y="823669"/>
                          <a:pt x="382137" y="814570"/>
                          <a:pt x="395785" y="805472"/>
                        </a:cubicBezTo>
                        <a:cubicBezTo>
                          <a:pt x="409433" y="796374"/>
                          <a:pt x="409433" y="787275"/>
                          <a:pt x="423081" y="778177"/>
                        </a:cubicBezTo>
                        <a:cubicBezTo>
                          <a:pt x="436729" y="769079"/>
                          <a:pt x="454926" y="764529"/>
                          <a:pt x="477672" y="750881"/>
                        </a:cubicBezTo>
                        <a:cubicBezTo>
                          <a:pt x="500418" y="737233"/>
                          <a:pt x="528437" y="706664"/>
                          <a:pt x="559559" y="696290"/>
                        </a:cubicBezTo>
                        <a:cubicBezTo>
                          <a:pt x="573207" y="691741"/>
                          <a:pt x="587635" y="689076"/>
                          <a:pt x="600502" y="682642"/>
                        </a:cubicBezTo>
                        <a:cubicBezTo>
                          <a:pt x="615173" y="675307"/>
                          <a:pt x="626774" y="662682"/>
                          <a:pt x="641445" y="655347"/>
                        </a:cubicBezTo>
                        <a:cubicBezTo>
                          <a:pt x="710091" y="621024"/>
                          <a:pt x="678215" y="673168"/>
                          <a:pt x="764275" y="587108"/>
                        </a:cubicBezTo>
                        <a:cubicBezTo>
                          <a:pt x="789985" y="561398"/>
                          <a:pt x="811961" y="534069"/>
                          <a:pt x="846161" y="518869"/>
                        </a:cubicBezTo>
                        <a:cubicBezTo>
                          <a:pt x="872453" y="507184"/>
                          <a:pt x="928048" y="491574"/>
                          <a:pt x="928048" y="491574"/>
                        </a:cubicBezTo>
                        <a:cubicBezTo>
                          <a:pt x="1021905" y="429002"/>
                          <a:pt x="978813" y="447356"/>
                          <a:pt x="1050878" y="423335"/>
                        </a:cubicBezTo>
                        <a:cubicBezTo>
                          <a:pt x="1144734" y="360764"/>
                          <a:pt x="1101642" y="379118"/>
                          <a:pt x="1173708" y="355096"/>
                        </a:cubicBezTo>
                        <a:cubicBezTo>
                          <a:pt x="1251322" y="277482"/>
                          <a:pt x="1176590" y="340008"/>
                          <a:pt x="1255594" y="300505"/>
                        </a:cubicBezTo>
                        <a:cubicBezTo>
                          <a:pt x="1361412" y="247595"/>
                          <a:pt x="1234578" y="293861"/>
                          <a:pt x="1337481" y="259562"/>
                        </a:cubicBezTo>
                        <a:cubicBezTo>
                          <a:pt x="1454804" y="181345"/>
                          <a:pt x="1306372" y="275115"/>
                          <a:pt x="1419367" y="218618"/>
                        </a:cubicBezTo>
                        <a:cubicBezTo>
                          <a:pt x="1434038" y="211283"/>
                          <a:pt x="1445322" y="197985"/>
                          <a:pt x="1460311" y="191323"/>
                        </a:cubicBezTo>
                        <a:cubicBezTo>
                          <a:pt x="1486603" y="179638"/>
                          <a:pt x="1514902" y="173125"/>
                          <a:pt x="1542197" y="164027"/>
                        </a:cubicBezTo>
                        <a:lnTo>
                          <a:pt x="1624084" y="136732"/>
                        </a:lnTo>
                        <a:cubicBezTo>
                          <a:pt x="1637732" y="132183"/>
                          <a:pt x="1652160" y="129518"/>
                          <a:pt x="1665027" y="123084"/>
                        </a:cubicBezTo>
                        <a:cubicBezTo>
                          <a:pt x="1732485" y="89354"/>
                          <a:pt x="1700317" y="102221"/>
                          <a:pt x="1760561" y="82141"/>
                        </a:cubicBezTo>
                        <a:cubicBezTo>
                          <a:pt x="1774209" y="73042"/>
                          <a:pt x="1786834" y="62181"/>
                          <a:pt x="1801505" y="54845"/>
                        </a:cubicBezTo>
                        <a:cubicBezTo>
                          <a:pt x="1814372" y="48411"/>
                          <a:pt x="1828616" y="45149"/>
                          <a:pt x="1842448" y="41197"/>
                        </a:cubicBezTo>
                        <a:cubicBezTo>
                          <a:pt x="1860483" y="36044"/>
                          <a:pt x="1867469" y="34374"/>
                          <a:pt x="1897039" y="27550"/>
                        </a:cubicBezTo>
                        <a:cubicBezTo>
                          <a:pt x="1926609" y="20726"/>
                          <a:pt x="1967553" y="2530"/>
                          <a:pt x="2019869" y="255"/>
                        </a:cubicBezTo>
                        <a:cubicBezTo>
                          <a:pt x="2072185" y="-2020"/>
                          <a:pt x="2156347" y="11628"/>
                          <a:pt x="2210938" y="13902"/>
                        </a:cubicBezTo>
                        <a:cubicBezTo>
                          <a:pt x="2265529" y="16177"/>
                          <a:pt x="2317845" y="9353"/>
                          <a:pt x="2347415" y="13902"/>
                        </a:cubicBezTo>
                        <a:cubicBezTo>
                          <a:pt x="2376985" y="18451"/>
                          <a:pt x="2373283" y="34736"/>
                          <a:pt x="2388359" y="41197"/>
                        </a:cubicBezTo>
                        <a:cubicBezTo>
                          <a:pt x="2405599" y="48586"/>
                          <a:pt x="2424915" y="49692"/>
                          <a:pt x="2442950" y="54845"/>
                        </a:cubicBezTo>
                        <a:cubicBezTo>
                          <a:pt x="2481225" y="65781"/>
                          <a:pt x="2502094" y="74993"/>
                          <a:pt x="2538484" y="95788"/>
                        </a:cubicBezTo>
                        <a:cubicBezTo>
                          <a:pt x="2552725" y="103926"/>
                          <a:pt x="2564756" y="115748"/>
                          <a:pt x="2579427" y="123084"/>
                        </a:cubicBezTo>
                        <a:cubicBezTo>
                          <a:pt x="2592294" y="129518"/>
                          <a:pt x="2604448" y="134457"/>
                          <a:pt x="2620370" y="136732"/>
                        </a:cubicBezTo>
                        <a:cubicBezTo>
                          <a:pt x="2636292" y="139007"/>
                          <a:pt x="2652216" y="127634"/>
                          <a:pt x="2674962" y="136732"/>
                        </a:cubicBezTo>
                        <a:cubicBezTo>
                          <a:pt x="2697708" y="145830"/>
                          <a:pt x="2731826" y="177675"/>
                          <a:pt x="2756847" y="191323"/>
                        </a:cubicBezTo>
                        <a:cubicBezTo>
                          <a:pt x="2781868" y="204971"/>
                          <a:pt x="2802341" y="211794"/>
                          <a:pt x="2825087" y="218618"/>
                        </a:cubicBezTo>
                        <a:cubicBezTo>
                          <a:pt x="2847833" y="225442"/>
                          <a:pt x="2870580" y="227717"/>
                          <a:pt x="2893326" y="232266"/>
                        </a:cubicBezTo>
                        <a:cubicBezTo>
                          <a:pt x="2906974" y="241365"/>
                          <a:pt x="2922671" y="247964"/>
                          <a:pt x="2934269" y="259562"/>
                        </a:cubicBezTo>
                        <a:cubicBezTo>
                          <a:pt x="2945867" y="271160"/>
                          <a:pt x="2948756" y="290259"/>
                          <a:pt x="2961564" y="300505"/>
                        </a:cubicBezTo>
                        <a:cubicBezTo>
                          <a:pt x="2972798" y="309492"/>
                          <a:pt x="2989641" y="307719"/>
                          <a:pt x="3002508" y="314153"/>
                        </a:cubicBezTo>
                        <a:cubicBezTo>
                          <a:pt x="3017179" y="321488"/>
                          <a:pt x="3025254" y="320976"/>
                          <a:pt x="3043451" y="341448"/>
                        </a:cubicBezTo>
                        <a:cubicBezTo>
                          <a:pt x="3061648" y="361920"/>
                          <a:pt x="3111690" y="406564"/>
                          <a:pt x="3111690" y="436983"/>
                        </a:cubicBezTo>
                      </a:path>
                    </a:pathLst>
                  </a:custGeom>
                  <a:ln w="28575"/>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42" name="Straight Connector 41"/>
                  <p:cNvCxnSpPr/>
                  <p:nvPr/>
                </p:nvCxnSpPr>
                <p:spPr>
                  <a:xfrm>
                    <a:off x="2894012" y="4495800"/>
                    <a:ext cx="533400" cy="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p:nvCxnSpPr>
                <p:spPr>
                  <a:xfrm>
                    <a:off x="2894012" y="6400800"/>
                    <a:ext cx="3276600" cy="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52" name="Straight Connector 51"/>
                  <p:cNvCxnSpPr>
                    <a:endCxn id="40" idx="0"/>
                  </p:cNvCxnSpPr>
                  <p:nvPr/>
                </p:nvCxnSpPr>
                <p:spPr>
                  <a:xfrm>
                    <a:off x="2894012" y="2101755"/>
                    <a:ext cx="490632" cy="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53" name="Straight Connector 52"/>
                  <p:cNvCxnSpPr>
                    <a:endCxn id="40" idx="7"/>
                  </p:cNvCxnSpPr>
                  <p:nvPr/>
                </p:nvCxnSpPr>
                <p:spPr>
                  <a:xfrm>
                    <a:off x="2894012" y="1828800"/>
                    <a:ext cx="968304" cy="13648"/>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55" name="Straight Connector 54"/>
                  <p:cNvCxnSpPr>
                    <a:endCxn id="40" idx="13"/>
                  </p:cNvCxnSpPr>
                  <p:nvPr/>
                </p:nvCxnSpPr>
                <p:spPr>
                  <a:xfrm flipV="1">
                    <a:off x="2894012" y="1583141"/>
                    <a:ext cx="1418680" cy="3411"/>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57" name="Straight Connector 56"/>
                  <p:cNvCxnSpPr/>
                  <p:nvPr/>
                </p:nvCxnSpPr>
                <p:spPr>
                  <a:xfrm>
                    <a:off x="2894012" y="1284027"/>
                    <a:ext cx="1909999" cy="11373"/>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59" name="Straight Connector 58"/>
                  <p:cNvCxnSpPr>
                    <a:endCxn id="40" idx="29"/>
                  </p:cNvCxnSpPr>
                  <p:nvPr/>
                </p:nvCxnSpPr>
                <p:spPr>
                  <a:xfrm>
                    <a:off x="2894012" y="1066800"/>
                    <a:ext cx="2838047" cy="38669"/>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61" name="Straight Connector 60"/>
                  <p:cNvCxnSpPr/>
                  <p:nvPr/>
                </p:nvCxnSpPr>
                <p:spPr>
                  <a:xfrm>
                    <a:off x="2894012" y="1291419"/>
                    <a:ext cx="3315719" cy="53454"/>
                  </a:xfrm>
                  <a:prstGeom prst="line">
                    <a:avLst/>
                  </a:prstGeom>
                  <a:ln w="28575"/>
                </p:spPr>
                <p:style>
                  <a:lnRef idx="1">
                    <a:schemeClr val="accent1"/>
                  </a:lnRef>
                  <a:fillRef idx="0">
                    <a:schemeClr val="accent1"/>
                  </a:fillRef>
                  <a:effectRef idx="0">
                    <a:schemeClr val="accent1"/>
                  </a:effectRef>
                  <a:fontRef idx="minor">
                    <a:schemeClr val="tx1"/>
                  </a:fontRef>
                </p:style>
              </p:cxnSp>
            </p:grpSp>
            <p:cxnSp>
              <p:nvCxnSpPr>
                <p:cNvPr id="65" name="Straight Connector 64"/>
                <p:cNvCxnSpPr/>
                <p:nvPr/>
              </p:nvCxnSpPr>
              <p:spPr>
                <a:xfrm>
                  <a:off x="2894012" y="5725236"/>
                  <a:ext cx="2362200" cy="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66" name="Straight Connector 65"/>
                <p:cNvCxnSpPr/>
                <p:nvPr/>
              </p:nvCxnSpPr>
              <p:spPr>
                <a:xfrm>
                  <a:off x="2894012" y="5410200"/>
                  <a:ext cx="1909999" cy="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68" name="Straight Connector 67"/>
                <p:cNvCxnSpPr/>
                <p:nvPr/>
              </p:nvCxnSpPr>
              <p:spPr>
                <a:xfrm>
                  <a:off x="2894012" y="5105400"/>
                  <a:ext cx="1447800" cy="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70" name="Straight Connector 69"/>
                <p:cNvCxnSpPr/>
                <p:nvPr/>
              </p:nvCxnSpPr>
              <p:spPr>
                <a:xfrm>
                  <a:off x="2894012" y="4800600"/>
                  <a:ext cx="990600" cy="0"/>
                </a:xfrm>
                <a:prstGeom prst="line">
                  <a:avLst/>
                </a:prstGeom>
                <a:ln w="28575"/>
              </p:spPr>
              <p:style>
                <a:lnRef idx="1">
                  <a:schemeClr val="accent1"/>
                </a:lnRef>
                <a:fillRef idx="0">
                  <a:schemeClr val="accent1"/>
                </a:fillRef>
                <a:effectRef idx="0">
                  <a:schemeClr val="accent1"/>
                </a:effectRef>
                <a:fontRef idx="minor">
                  <a:schemeClr val="tx1"/>
                </a:fontRef>
              </p:style>
            </p:cxnSp>
          </p:grpSp>
        </p:grpSp>
        <p:sp>
          <p:nvSpPr>
            <p:cNvPr id="75" name="TextBox 74"/>
            <p:cNvSpPr txBox="1"/>
            <p:nvPr/>
          </p:nvSpPr>
          <p:spPr>
            <a:xfrm>
              <a:off x="2513012" y="762000"/>
              <a:ext cx="533400" cy="1477328"/>
            </a:xfrm>
            <a:prstGeom prst="rect">
              <a:avLst/>
            </a:prstGeom>
            <a:noFill/>
          </p:spPr>
          <p:txBody>
            <a:bodyPr wrap="square" rtlCol="0">
              <a:spAutoFit/>
            </a:bodyPr>
            <a:lstStyle/>
            <a:p>
              <a:r>
                <a:rPr lang="en-US" dirty="0" smtClean="0">
                  <a:latin typeface="NikoshBAN" pitchFamily="2" charset="0"/>
                  <a:cs typeface="NikoshBAN" pitchFamily="2" charset="0"/>
                </a:rPr>
                <a:t>৩০</a:t>
              </a:r>
            </a:p>
            <a:p>
              <a:r>
                <a:rPr lang="en-US" dirty="0" smtClean="0">
                  <a:latin typeface="NikoshBAN" pitchFamily="2" charset="0"/>
                  <a:cs typeface="NikoshBAN" pitchFamily="2" charset="0"/>
                </a:rPr>
                <a:t>২৮</a:t>
              </a:r>
            </a:p>
            <a:p>
              <a:r>
                <a:rPr lang="en-US" dirty="0" smtClean="0">
                  <a:latin typeface="NikoshBAN" pitchFamily="2" charset="0"/>
                  <a:cs typeface="NikoshBAN" pitchFamily="2" charset="0"/>
                </a:rPr>
                <a:t>২৪</a:t>
              </a:r>
            </a:p>
            <a:p>
              <a:r>
                <a:rPr lang="en-US" dirty="0" smtClean="0">
                  <a:latin typeface="NikoshBAN" pitchFamily="2" charset="0"/>
                  <a:cs typeface="NikoshBAN" pitchFamily="2" charset="0"/>
                </a:rPr>
                <a:t>১৮</a:t>
              </a:r>
            </a:p>
            <a:p>
              <a:r>
                <a:rPr lang="en-US" dirty="0" smtClean="0">
                  <a:latin typeface="NikoshBAN" pitchFamily="2" charset="0"/>
                  <a:cs typeface="NikoshBAN" pitchFamily="2" charset="0"/>
                </a:rPr>
                <a:t>১০</a:t>
              </a:r>
              <a:endParaRPr lang="en-US" dirty="0">
                <a:latin typeface="NikoshBAN" pitchFamily="2" charset="0"/>
                <a:cs typeface="NikoshBAN" pitchFamily="2" charset="0"/>
              </a:endParaRPr>
            </a:p>
          </p:txBody>
        </p:sp>
        <p:sp>
          <p:nvSpPr>
            <p:cNvPr id="77" name="TextBox 76"/>
            <p:cNvSpPr txBox="1"/>
            <p:nvPr/>
          </p:nvSpPr>
          <p:spPr>
            <a:xfrm>
              <a:off x="2513012" y="2743200"/>
              <a:ext cx="3886200" cy="584775"/>
            </a:xfrm>
            <a:prstGeom prst="rect">
              <a:avLst/>
            </a:prstGeom>
            <a:noFill/>
          </p:spPr>
          <p:txBody>
            <a:bodyPr wrap="square" rtlCol="0">
              <a:spAutoFit/>
            </a:bodyPr>
            <a:lstStyle/>
            <a:p>
              <a:r>
                <a:rPr lang="en-US" sz="3200" b="1" dirty="0" smtClean="0">
                  <a:latin typeface="Times New Roman" pitchFamily="18" charset="0"/>
                  <a:cs typeface="Times New Roman" pitchFamily="18" charset="0"/>
                </a:rPr>
                <a:t>0</a:t>
              </a:r>
              <a:r>
                <a:rPr lang="en-US" sz="3200" dirty="0" smtClean="0">
                  <a:latin typeface="NikoshBAN" pitchFamily="2" charset="0"/>
                  <a:cs typeface="NikoshBAN" pitchFamily="2" charset="0"/>
                </a:rPr>
                <a:t>    1   2  3   4   5  6  7 </a:t>
              </a:r>
              <a:endParaRPr lang="en-US" sz="3200" dirty="0">
                <a:latin typeface="NikoshBAN" pitchFamily="2" charset="0"/>
                <a:cs typeface="NikoshBAN" pitchFamily="2" charset="0"/>
              </a:endParaRPr>
            </a:p>
          </p:txBody>
        </p:sp>
        <p:sp>
          <p:nvSpPr>
            <p:cNvPr id="78" name="TextBox 77"/>
            <p:cNvSpPr txBox="1"/>
            <p:nvPr/>
          </p:nvSpPr>
          <p:spPr>
            <a:xfrm>
              <a:off x="3198812" y="5892225"/>
              <a:ext cx="3429000" cy="584775"/>
            </a:xfrm>
            <a:prstGeom prst="rect">
              <a:avLst/>
            </a:prstGeom>
            <a:noFill/>
          </p:spPr>
          <p:txBody>
            <a:bodyPr wrap="square" rtlCol="0">
              <a:spAutoFit/>
            </a:bodyPr>
            <a:lstStyle/>
            <a:p>
              <a:r>
                <a:rPr lang="en-US" sz="3200" dirty="0" smtClean="0">
                  <a:latin typeface="NikoshBAN" pitchFamily="2" charset="0"/>
                  <a:cs typeface="NikoshBAN" pitchFamily="2" charset="0"/>
                </a:rPr>
                <a:t>1   2  3   4   5  6    7 </a:t>
              </a:r>
              <a:endParaRPr lang="en-US" sz="3200" dirty="0">
                <a:latin typeface="NikoshBAN" pitchFamily="2" charset="0"/>
                <a:cs typeface="NikoshBAN" pitchFamily="2" charset="0"/>
              </a:endParaRPr>
            </a:p>
          </p:txBody>
        </p:sp>
        <p:sp>
          <p:nvSpPr>
            <p:cNvPr id="79" name="TextBox 78"/>
            <p:cNvSpPr txBox="1"/>
            <p:nvPr/>
          </p:nvSpPr>
          <p:spPr>
            <a:xfrm>
              <a:off x="2513012" y="4230231"/>
              <a:ext cx="533400" cy="2246769"/>
            </a:xfrm>
            <a:prstGeom prst="rect">
              <a:avLst/>
            </a:prstGeom>
            <a:noFill/>
          </p:spPr>
          <p:txBody>
            <a:bodyPr wrap="square" rtlCol="0">
              <a:spAutoFit/>
            </a:bodyPr>
            <a:lstStyle/>
            <a:p>
              <a:r>
                <a:rPr lang="en-US" sz="2000" dirty="0" smtClean="0">
                  <a:latin typeface="NikoshBAN" pitchFamily="2" charset="0"/>
                  <a:cs typeface="NikoshBAN" pitchFamily="2" charset="0"/>
                </a:rPr>
                <a:t>10</a:t>
              </a:r>
            </a:p>
            <a:p>
              <a:r>
                <a:rPr lang="en-US" sz="2000" dirty="0" smtClean="0">
                  <a:latin typeface="NikoshBAN" pitchFamily="2" charset="0"/>
                  <a:cs typeface="NikoshBAN" pitchFamily="2" charset="0"/>
                </a:rPr>
                <a:t>8</a:t>
              </a:r>
            </a:p>
            <a:p>
              <a:r>
                <a:rPr lang="en-US" sz="2000" dirty="0" smtClean="0">
                  <a:latin typeface="NikoshBAN" pitchFamily="2" charset="0"/>
                  <a:cs typeface="NikoshBAN" pitchFamily="2" charset="0"/>
                </a:rPr>
                <a:t>6</a:t>
              </a:r>
            </a:p>
            <a:p>
              <a:r>
                <a:rPr lang="en-US" sz="2000" dirty="0" smtClean="0">
                  <a:latin typeface="NikoshBAN" pitchFamily="2" charset="0"/>
                  <a:cs typeface="NikoshBAN" pitchFamily="2" charset="0"/>
                </a:rPr>
                <a:t>৪</a:t>
              </a:r>
            </a:p>
            <a:p>
              <a:r>
                <a:rPr lang="en-US" sz="2000" dirty="0" smtClean="0">
                  <a:latin typeface="NikoshBAN" pitchFamily="2" charset="0"/>
                  <a:cs typeface="NikoshBAN" pitchFamily="2" charset="0"/>
                </a:rPr>
                <a:t>2</a:t>
              </a:r>
            </a:p>
            <a:p>
              <a:r>
                <a:rPr lang="en-US" sz="2000" b="1" dirty="0" smtClean="0">
                  <a:latin typeface="Times New Roman" pitchFamily="18" charset="0"/>
                  <a:cs typeface="Times New Roman" pitchFamily="18" charset="0"/>
                </a:rPr>
                <a:t>o</a:t>
              </a:r>
            </a:p>
            <a:p>
              <a:r>
                <a:rPr lang="en-US" sz="2000" dirty="0" smtClean="0">
                  <a:latin typeface="NikoshBAN" pitchFamily="2" charset="0"/>
                  <a:cs typeface="NikoshBAN" pitchFamily="2" charset="0"/>
                </a:rPr>
                <a:t>-2</a:t>
              </a:r>
              <a:endParaRPr lang="en-US" sz="2000" dirty="0">
                <a:latin typeface="NikoshBAN" pitchFamily="2" charset="0"/>
                <a:cs typeface="NikoshBAN" pitchFamily="2" charset="0"/>
              </a:endParaRPr>
            </a:p>
          </p:txBody>
        </p:sp>
        <p:sp>
          <p:nvSpPr>
            <p:cNvPr id="80" name="TextBox 79"/>
            <p:cNvSpPr txBox="1"/>
            <p:nvPr/>
          </p:nvSpPr>
          <p:spPr>
            <a:xfrm>
              <a:off x="6246812" y="1443335"/>
              <a:ext cx="685800" cy="461665"/>
            </a:xfrm>
            <a:prstGeom prst="rect">
              <a:avLst/>
            </a:prstGeom>
            <a:noFill/>
          </p:spPr>
          <p:txBody>
            <a:bodyPr wrap="square" rtlCol="0">
              <a:spAutoFit/>
            </a:bodyPr>
            <a:lstStyle/>
            <a:p>
              <a:r>
                <a:rPr lang="en-US" sz="2400" b="1" dirty="0" smtClean="0">
                  <a:latin typeface="Times New Roman" pitchFamily="18" charset="0"/>
                  <a:cs typeface="Times New Roman" pitchFamily="18" charset="0"/>
                </a:rPr>
                <a:t>TU</a:t>
              </a:r>
              <a:endParaRPr lang="en-US" sz="2400" b="1" dirty="0">
                <a:latin typeface="Times New Roman" pitchFamily="18" charset="0"/>
                <a:cs typeface="Times New Roman" pitchFamily="18" charset="0"/>
              </a:endParaRPr>
            </a:p>
          </p:txBody>
        </p:sp>
        <p:sp>
          <p:nvSpPr>
            <p:cNvPr id="81" name="TextBox 80"/>
            <p:cNvSpPr txBox="1"/>
            <p:nvPr/>
          </p:nvSpPr>
          <p:spPr>
            <a:xfrm>
              <a:off x="6672490" y="6324600"/>
              <a:ext cx="685800" cy="400110"/>
            </a:xfrm>
            <a:prstGeom prst="rect">
              <a:avLst/>
            </a:prstGeom>
            <a:noFill/>
          </p:spPr>
          <p:txBody>
            <a:bodyPr wrap="square" rtlCol="0">
              <a:spAutoFit/>
            </a:bodyPr>
            <a:lstStyle/>
            <a:p>
              <a:r>
                <a:rPr lang="en-US" sz="2000" b="1" dirty="0" smtClean="0">
                  <a:latin typeface="Times New Roman" pitchFamily="18" charset="0"/>
                  <a:cs typeface="Times New Roman" pitchFamily="18" charset="0"/>
                </a:rPr>
                <a:t>MU</a:t>
              </a:r>
              <a:endParaRPr lang="en-US" sz="2000" b="1" dirty="0">
                <a:latin typeface="Times New Roman" pitchFamily="18" charset="0"/>
                <a:cs typeface="Times New Roman" pitchFamily="18" charset="0"/>
              </a:endParaRPr>
            </a:p>
          </p:txBody>
        </p:sp>
        <p:sp>
          <p:nvSpPr>
            <p:cNvPr id="82" name="TextBox 81"/>
            <p:cNvSpPr txBox="1"/>
            <p:nvPr/>
          </p:nvSpPr>
          <p:spPr>
            <a:xfrm>
              <a:off x="2474912" y="71735"/>
              <a:ext cx="571500" cy="461665"/>
            </a:xfrm>
            <a:prstGeom prst="rect">
              <a:avLst/>
            </a:prstGeom>
            <a:noFill/>
          </p:spPr>
          <p:txBody>
            <a:bodyPr wrap="square" rtlCol="0">
              <a:spAutoFit/>
            </a:bodyPr>
            <a:lstStyle/>
            <a:p>
              <a:r>
                <a:rPr lang="en-US" sz="2400" b="1" dirty="0" smtClean="0">
                  <a:latin typeface="Times New Roman" pitchFamily="18" charset="0"/>
                  <a:cs typeface="Times New Roman" pitchFamily="18" charset="0"/>
                </a:rPr>
                <a:t>Y</a:t>
              </a:r>
              <a:endParaRPr lang="en-US" sz="2400" b="1" dirty="0">
                <a:latin typeface="Times New Roman" pitchFamily="18" charset="0"/>
                <a:cs typeface="Times New Roman" pitchFamily="18" charset="0"/>
              </a:endParaRPr>
            </a:p>
          </p:txBody>
        </p:sp>
        <p:sp>
          <p:nvSpPr>
            <p:cNvPr id="83" name="TextBox 82"/>
            <p:cNvSpPr txBox="1"/>
            <p:nvPr/>
          </p:nvSpPr>
          <p:spPr>
            <a:xfrm>
              <a:off x="6215290" y="2743200"/>
              <a:ext cx="571500" cy="530364"/>
            </a:xfrm>
            <a:prstGeom prst="rect">
              <a:avLst/>
            </a:prstGeom>
            <a:noFill/>
          </p:spPr>
          <p:txBody>
            <a:bodyPr wrap="square" rtlCol="0">
              <a:spAutoFit/>
            </a:bodyPr>
            <a:lstStyle/>
            <a:p>
              <a:r>
                <a:rPr lang="en-US" sz="2400" b="1" dirty="0" smtClean="0">
                  <a:latin typeface="Times New Roman" pitchFamily="18" charset="0"/>
                  <a:cs typeface="Times New Roman" pitchFamily="18" charset="0"/>
                </a:rPr>
                <a:t>X</a:t>
              </a:r>
              <a:endParaRPr lang="en-US" sz="2400" b="1" dirty="0">
                <a:latin typeface="Times New Roman" pitchFamily="18" charset="0"/>
                <a:cs typeface="Times New Roman" pitchFamily="18" charset="0"/>
              </a:endParaRPr>
            </a:p>
          </p:txBody>
        </p:sp>
        <p:sp>
          <p:nvSpPr>
            <p:cNvPr id="84" name="TextBox 83"/>
            <p:cNvSpPr txBox="1"/>
            <p:nvPr/>
          </p:nvSpPr>
          <p:spPr>
            <a:xfrm>
              <a:off x="6361112" y="5943600"/>
              <a:ext cx="571500" cy="530364"/>
            </a:xfrm>
            <a:prstGeom prst="rect">
              <a:avLst/>
            </a:prstGeom>
            <a:noFill/>
          </p:spPr>
          <p:txBody>
            <a:bodyPr wrap="square" rtlCol="0">
              <a:spAutoFit/>
            </a:bodyPr>
            <a:lstStyle/>
            <a:p>
              <a:r>
                <a:rPr lang="en-US" sz="2400" b="1" dirty="0" smtClean="0">
                  <a:latin typeface="Times New Roman" pitchFamily="18" charset="0"/>
                  <a:cs typeface="Times New Roman" pitchFamily="18" charset="0"/>
                </a:rPr>
                <a:t>X</a:t>
              </a:r>
              <a:endParaRPr lang="en-US" sz="2400" b="1" dirty="0">
                <a:latin typeface="Times New Roman" pitchFamily="18" charset="0"/>
                <a:cs typeface="Times New Roman" pitchFamily="18" charset="0"/>
              </a:endParaRPr>
            </a:p>
          </p:txBody>
        </p:sp>
        <p:sp>
          <p:nvSpPr>
            <p:cNvPr id="85" name="TextBox 84"/>
            <p:cNvSpPr txBox="1"/>
            <p:nvPr/>
          </p:nvSpPr>
          <p:spPr>
            <a:xfrm>
              <a:off x="2436812" y="3348335"/>
              <a:ext cx="571500" cy="461665"/>
            </a:xfrm>
            <a:prstGeom prst="rect">
              <a:avLst/>
            </a:prstGeom>
            <a:noFill/>
          </p:spPr>
          <p:txBody>
            <a:bodyPr wrap="square" rtlCol="0">
              <a:spAutoFit/>
            </a:bodyPr>
            <a:lstStyle/>
            <a:p>
              <a:r>
                <a:rPr lang="en-US" sz="2400" b="1" dirty="0" smtClean="0">
                  <a:latin typeface="Times New Roman" pitchFamily="18" charset="0"/>
                  <a:cs typeface="Times New Roman" pitchFamily="18" charset="0"/>
                </a:rPr>
                <a:t>Y</a:t>
              </a:r>
              <a:endParaRPr lang="en-US" sz="2400" b="1" dirty="0">
                <a:latin typeface="Times New Roman" pitchFamily="18" charset="0"/>
                <a:cs typeface="Times New Roman" pitchFamily="18" charset="0"/>
              </a:endParaRPr>
            </a:p>
          </p:txBody>
        </p:sp>
        <p:sp>
          <p:nvSpPr>
            <p:cNvPr id="86" name="TextBox 85"/>
            <p:cNvSpPr txBox="1"/>
            <p:nvPr/>
          </p:nvSpPr>
          <p:spPr>
            <a:xfrm rot="16200000">
              <a:off x="923605" y="4323414"/>
              <a:ext cx="2960395" cy="584775"/>
            </a:xfrm>
            <a:prstGeom prst="rect">
              <a:avLst/>
            </a:prstGeom>
            <a:noFill/>
          </p:spPr>
          <p:txBody>
            <a:bodyPr wrap="square" rtlCol="0">
              <a:spAutoFit/>
            </a:bodyPr>
            <a:lstStyle/>
            <a:p>
              <a:r>
                <a:rPr lang="en-US" sz="3200" dirty="0" smtClean="0">
                  <a:latin typeface="NikoshBAN" pitchFamily="2" charset="0"/>
                  <a:cs typeface="NikoshBAN" pitchFamily="2" charset="0"/>
                </a:rPr>
                <a:t>প্রান্তিক উপযোগ</a:t>
              </a:r>
              <a:endParaRPr lang="en-US" sz="3200" dirty="0">
                <a:latin typeface="NikoshBAN" pitchFamily="2" charset="0"/>
                <a:cs typeface="NikoshBAN" pitchFamily="2" charset="0"/>
              </a:endParaRPr>
            </a:p>
          </p:txBody>
        </p:sp>
        <p:sp>
          <p:nvSpPr>
            <p:cNvPr id="87" name="TextBox 86"/>
            <p:cNvSpPr txBox="1"/>
            <p:nvPr/>
          </p:nvSpPr>
          <p:spPr>
            <a:xfrm rot="16200000">
              <a:off x="1189113" y="819374"/>
              <a:ext cx="2255131" cy="584775"/>
            </a:xfrm>
            <a:prstGeom prst="rect">
              <a:avLst/>
            </a:prstGeom>
            <a:noFill/>
          </p:spPr>
          <p:txBody>
            <a:bodyPr wrap="square" rtlCol="0">
              <a:spAutoFit/>
            </a:bodyPr>
            <a:lstStyle/>
            <a:p>
              <a:r>
                <a:rPr lang="en-US" sz="3200" dirty="0" smtClean="0">
                  <a:latin typeface="NikoshBAN" pitchFamily="2" charset="0"/>
                  <a:cs typeface="NikoshBAN" pitchFamily="2" charset="0"/>
                </a:rPr>
                <a:t>মোট উপযোগ</a:t>
              </a:r>
              <a:endParaRPr lang="en-US" sz="3200" dirty="0">
                <a:latin typeface="NikoshBAN" pitchFamily="2" charset="0"/>
                <a:cs typeface="NikoshBAN" pitchFamily="2" charset="0"/>
              </a:endParaRPr>
            </a:p>
          </p:txBody>
        </p:sp>
        <p:sp>
          <p:nvSpPr>
            <p:cNvPr id="89" name="TextBox 88"/>
            <p:cNvSpPr txBox="1"/>
            <p:nvPr/>
          </p:nvSpPr>
          <p:spPr>
            <a:xfrm>
              <a:off x="6291491" y="3141146"/>
              <a:ext cx="2286000" cy="584775"/>
            </a:xfrm>
            <a:prstGeom prst="rect">
              <a:avLst/>
            </a:prstGeom>
            <a:noFill/>
          </p:spPr>
          <p:txBody>
            <a:bodyPr wrap="square" rtlCol="0">
              <a:spAutoFit/>
            </a:bodyPr>
            <a:lstStyle/>
            <a:p>
              <a:r>
                <a:rPr lang="en-US" sz="3200" dirty="0" smtClean="0">
                  <a:latin typeface="NikoshBAN" pitchFamily="2" charset="0"/>
                  <a:cs typeface="NikoshBAN" pitchFamily="2" charset="0"/>
                </a:rPr>
                <a:t>ভোগের পরিমান</a:t>
              </a:r>
              <a:endParaRPr lang="en-US" sz="3200" dirty="0">
                <a:latin typeface="NikoshBAN" pitchFamily="2" charset="0"/>
                <a:cs typeface="NikoshBAN" pitchFamily="2" charset="0"/>
              </a:endParaRPr>
            </a:p>
          </p:txBody>
        </p:sp>
      </p:grpSp>
      <p:sp>
        <p:nvSpPr>
          <p:cNvPr id="94" name="TextBox 93"/>
          <p:cNvSpPr txBox="1"/>
          <p:nvPr/>
        </p:nvSpPr>
        <p:spPr>
          <a:xfrm>
            <a:off x="684212" y="152400"/>
            <a:ext cx="10820400" cy="584775"/>
          </a:xfrm>
          <a:prstGeom prst="rect">
            <a:avLst/>
          </a:prstGeom>
          <a:ln/>
        </p:spPr>
        <p:style>
          <a:lnRef idx="2">
            <a:schemeClr val="accent4">
              <a:shade val="50000"/>
            </a:schemeClr>
          </a:lnRef>
          <a:fillRef idx="1">
            <a:schemeClr val="accent4"/>
          </a:fillRef>
          <a:effectRef idx="0">
            <a:schemeClr val="accent4"/>
          </a:effectRef>
          <a:fontRef idx="minor">
            <a:schemeClr val="lt1"/>
          </a:fontRef>
        </p:style>
        <p:txBody>
          <a:bodyPr wrap="square" rtlCol="0">
            <a:spAutoFit/>
          </a:bodyPr>
          <a:lstStyle/>
          <a:p>
            <a:r>
              <a:rPr lang="bn-BD" sz="3200" dirty="0" smtClean="0">
                <a:latin typeface="NikoshBAN" pitchFamily="2" charset="0"/>
                <a:cs typeface="NikoshBAN" pitchFamily="2" charset="0"/>
              </a:rPr>
              <a:t>লেখচিত্রের সাহায্যে ক্রমহ্রাসমান প্রান্তিক উপযোগ বিধিটি ব্যাখ্যা করা হলোঃ </a:t>
            </a:r>
            <a:endParaRPr lang="en-US" sz="3200" dirty="0">
              <a:latin typeface="NikoshBAN" pitchFamily="2" charset="0"/>
              <a:cs typeface="NikoshBAN" pitchFamily="2" charset="0"/>
            </a:endParaRPr>
          </a:p>
        </p:txBody>
      </p:sp>
      <p:sp>
        <p:nvSpPr>
          <p:cNvPr id="95" name="TextBox 94"/>
          <p:cNvSpPr txBox="1"/>
          <p:nvPr/>
        </p:nvSpPr>
        <p:spPr>
          <a:xfrm>
            <a:off x="7542212" y="1676400"/>
            <a:ext cx="1219200" cy="584775"/>
          </a:xfrm>
          <a:prstGeom prst="rect">
            <a:avLst/>
          </a:prstGeom>
          <a:noFill/>
        </p:spPr>
        <p:txBody>
          <a:bodyPr wrap="square" rtlCol="0">
            <a:spAutoFit/>
          </a:bodyPr>
          <a:lstStyle/>
          <a:p>
            <a:r>
              <a:rPr lang="bn-BD" sz="3200" dirty="0" smtClean="0">
                <a:latin typeface="NikoshBAN" pitchFamily="2" charset="0"/>
                <a:cs typeface="NikoshBAN" pitchFamily="2" charset="0"/>
              </a:rPr>
              <a:t>চিত্রঃ </a:t>
            </a:r>
            <a:r>
              <a:rPr lang="en-US" sz="3200" dirty="0" smtClean="0">
                <a:latin typeface="NikoshBAN" pitchFamily="2" charset="0"/>
                <a:cs typeface="NikoshBAN" pitchFamily="2" charset="0"/>
              </a:rPr>
              <a:t>A</a:t>
            </a:r>
            <a:endParaRPr lang="en-US" sz="3200" dirty="0">
              <a:latin typeface="NikoshBAN" pitchFamily="2" charset="0"/>
              <a:cs typeface="NikoshBAN" pitchFamily="2" charset="0"/>
            </a:endParaRPr>
          </a:p>
        </p:txBody>
      </p:sp>
      <p:sp>
        <p:nvSpPr>
          <p:cNvPr id="96" name="TextBox 95"/>
          <p:cNvSpPr txBox="1"/>
          <p:nvPr/>
        </p:nvSpPr>
        <p:spPr>
          <a:xfrm>
            <a:off x="7694612" y="4648200"/>
            <a:ext cx="1371600" cy="584775"/>
          </a:xfrm>
          <a:prstGeom prst="rect">
            <a:avLst/>
          </a:prstGeom>
          <a:solidFill>
            <a:schemeClr val="bg1"/>
          </a:solidFill>
        </p:spPr>
        <p:txBody>
          <a:bodyPr wrap="square" rtlCol="0">
            <a:spAutoFit/>
          </a:bodyPr>
          <a:lstStyle/>
          <a:p>
            <a:r>
              <a:rPr lang="bn-BD" sz="3200" dirty="0" smtClean="0">
                <a:latin typeface="NikoshBAN" pitchFamily="2" charset="0"/>
                <a:cs typeface="NikoshBAN" pitchFamily="2" charset="0"/>
              </a:rPr>
              <a:t>চিত্রঃ</a:t>
            </a:r>
            <a:r>
              <a:rPr lang="en-US" sz="3200" dirty="0" smtClean="0">
                <a:latin typeface="NikoshBAN" pitchFamily="2" charset="0"/>
                <a:cs typeface="NikoshBAN" pitchFamily="2" charset="0"/>
              </a:rPr>
              <a:t> B</a:t>
            </a:r>
            <a:endParaRPr lang="en-US" sz="3200" dirty="0">
              <a:latin typeface="NikoshBAN" pitchFamily="2" charset="0"/>
              <a:cs typeface="NikoshBAN" pitchFamily="2" charset="0"/>
            </a:endParaRPr>
          </a:p>
        </p:txBody>
      </p:sp>
      <p:sp>
        <p:nvSpPr>
          <p:cNvPr id="54" name="TextBox 53"/>
          <p:cNvSpPr txBox="1"/>
          <p:nvPr/>
        </p:nvSpPr>
        <p:spPr>
          <a:xfrm>
            <a:off x="5942012" y="1295400"/>
            <a:ext cx="457200" cy="646331"/>
          </a:xfrm>
          <a:prstGeom prst="rect">
            <a:avLst/>
          </a:prstGeom>
          <a:noFill/>
        </p:spPr>
        <p:txBody>
          <a:bodyPr wrap="square" rtlCol="0">
            <a:spAutoFit/>
          </a:bodyPr>
          <a:lstStyle/>
          <a:p>
            <a:r>
              <a:rPr lang="en-US" sz="3600" b="1" dirty="0" smtClean="0"/>
              <a:t>H</a:t>
            </a:r>
            <a:endParaRPr lang="en-US" sz="3600" b="1" dirty="0"/>
          </a:p>
        </p:txBody>
      </p:sp>
      <p:sp>
        <p:nvSpPr>
          <p:cNvPr id="56" name="TextBox 55"/>
          <p:cNvSpPr txBox="1"/>
          <p:nvPr/>
        </p:nvSpPr>
        <p:spPr>
          <a:xfrm>
            <a:off x="6475412" y="1524000"/>
            <a:ext cx="533400" cy="584775"/>
          </a:xfrm>
          <a:prstGeom prst="rect">
            <a:avLst/>
          </a:prstGeom>
          <a:noFill/>
        </p:spPr>
        <p:txBody>
          <a:bodyPr wrap="square" rtlCol="0">
            <a:spAutoFit/>
          </a:bodyPr>
          <a:lstStyle/>
          <a:p>
            <a:pPr algn="ctr"/>
            <a:r>
              <a:rPr lang="en-US" sz="3200" b="1" dirty="0" smtClean="0"/>
              <a:t>G</a:t>
            </a:r>
            <a:endParaRPr lang="en-US" sz="3200" b="1" dirty="0"/>
          </a:p>
        </p:txBody>
      </p:sp>
      <p:sp>
        <p:nvSpPr>
          <p:cNvPr id="58" name="TextBox 57"/>
          <p:cNvSpPr txBox="1"/>
          <p:nvPr/>
        </p:nvSpPr>
        <p:spPr>
          <a:xfrm>
            <a:off x="3503612" y="2590800"/>
            <a:ext cx="381000" cy="584775"/>
          </a:xfrm>
          <a:prstGeom prst="rect">
            <a:avLst/>
          </a:prstGeom>
          <a:noFill/>
        </p:spPr>
        <p:txBody>
          <a:bodyPr wrap="square" rtlCol="0">
            <a:spAutoFit/>
          </a:bodyPr>
          <a:lstStyle/>
          <a:p>
            <a:pPr algn="ctr"/>
            <a:r>
              <a:rPr lang="en-US" sz="3200" b="1" dirty="0" smtClean="0"/>
              <a:t>T</a:t>
            </a:r>
            <a:endParaRPr lang="en-US" sz="3200" b="1" dirty="0"/>
          </a:p>
        </p:txBody>
      </p:sp>
      <p:sp>
        <p:nvSpPr>
          <p:cNvPr id="60" name="TextBox 59"/>
          <p:cNvSpPr txBox="1"/>
          <p:nvPr/>
        </p:nvSpPr>
        <p:spPr>
          <a:xfrm>
            <a:off x="3351212" y="4343400"/>
            <a:ext cx="457200" cy="584775"/>
          </a:xfrm>
          <a:prstGeom prst="rect">
            <a:avLst/>
          </a:prstGeom>
          <a:noFill/>
        </p:spPr>
        <p:txBody>
          <a:bodyPr wrap="square" rtlCol="0">
            <a:spAutoFit/>
          </a:bodyPr>
          <a:lstStyle/>
          <a:p>
            <a:pPr algn="ctr"/>
            <a:r>
              <a:rPr lang="en-US" sz="3200" b="1" dirty="0" smtClean="0"/>
              <a:t>a</a:t>
            </a:r>
            <a:endParaRPr lang="en-US" sz="3200" b="1" dirty="0"/>
          </a:p>
        </p:txBody>
      </p:sp>
      <p:sp>
        <p:nvSpPr>
          <p:cNvPr id="62" name="TextBox 61"/>
          <p:cNvSpPr txBox="1"/>
          <p:nvPr/>
        </p:nvSpPr>
        <p:spPr>
          <a:xfrm>
            <a:off x="6094412" y="5715000"/>
            <a:ext cx="304800" cy="584775"/>
          </a:xfrm>
          <a:prstGeom prst="rect">
            <a:avLst/>
          </a:prstGeom>
          <a:noFill/>
        </p:spPr>
        <p:txBody>
          <a:bodyPr wrap="square" rtlCol="0">
            <a:spAutoFit/>
          </a:bodyPr>
          <a:lstStyle/>
          <a:p>
            <a:pPr algn="ctr"/>
            <a:r>
              <a:rPr lang="en-US" sz="3200" b="1" dirty="0" smtClean="0"/>
              <a:t>b</a:t>
            </a:r>
            <a:endParaRPr lang="en-US" sz="3200" b="1" dirty="0"/>
          </a:p>
        </p:txBody>
      </p:sp>
      <p:sp>
        <p:nvSpPr>
          <p:cNvPr id="64" name="TextBox 63"/>
          <p:cNvSpPr txBox="1"/>
          <p:nvPr/>
        </p:nvSpPr>
        <p:spPr>
          <a:xfrm>
            <a:off x="6323012" y="6273225"/>
            <a:ext cx="381000" cy="584775"/>
          </a:xfrm>
          <a:prstGeom prst="rect">
            <a:avLst/>
          </a:prstGeom>
          <a:noFill/>
        </p:spPr>
        <p:txBody>
          <a:bodyPr wrap="square" rtlCol="0">
            <a:spAutoFit/>
          </a:bodyPr>
          <a:lstStyle/>
          <a:p>
            <a:pPr algn="ctr"/>
            <a:r>
              <a:rPr lang="en-US" sz="3200" b="1" dirty="0" smtClean="0"/>
              <a:t>c</a:t>
            </a:r>
            <a:endParaRPr lang="en-US" sz="3200" b="1" dirty="0"/>
          </a:p>
        </p:txBody>
      </p:sp>
    </p:spTree>
    <p:extLst>
      <p:ext uri="{BB962C8B-B14F-4D97-AF65-F5344CB8AC3E}">
        <p14:creationId xmlns="" xmlns:p14="http://schemas.microsoft.com/office/powerpoint/2010/main" val="33595841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0" presetClass="entr" presetSubtype="0" fill="hold" grpId="1" nodeType="clickEffect">
                                  <p:stCondLst>
                                    <p:cond delay="0"/>
                                  </p:stCondLst>
                                  <p:childTnLst>
                                    <p:set>
                                      <p:cBhvr>
                                        <p:cTn id="6" dur="1" fill="hold">
                                          <p:stCondLst>
                                            <p:cond delay="0"/>
                                          </p:stCondLst>
                                        </p:cTn>
                                        <p:tgtEl>
                                          <p:spTgt spid="94"/>
                                        </p:tgtEl>
                                        <p:attrNameLst>
                                          <p:attrName>style.visibility</p:attrName>
                                        </p:attrNameLst>
                                      </p:cBhvr>
                                      <p:to>
                                        <p:strVal val="visible"/>
                                      </p:to>
                                    </p:set>
                                    <p:animEffect transition="in" filter="fade">
                                      <p:cBhvr>
                                        <p:cTn id="7" dur="800" decel="100000"/>
                                        <p:tgtEl>
                                          <p:spTgt spid="94"/>
                                        </p:tgtEl>
                                      </p:cBhvr>
                                    </p:animEffect>
                                    <p:anim calcmode="lin" valueType="num">
                                      <p:cBhvr>
                                        <p:cTn id="8" dur="800" decel="100000" fill="hold"/>
                                        <p:tgtEl>
                                          <p:spTgt spid="94"/>
                                        </p:tgtEl>
                                        <p:attrNameLst>
                                          <p:attrName>style.rotation</p:attrName>
                                        </p:attrNameLst>
                                      </p:cBhvr>
                                      <p:tavLst>
                                        <p:tav tm="0">
                                          <p:val>
                                            <p:fltVal val="-90"/>
                                          </p:val>
                                        </p:tav>
                                        <p:tav tm="100000">
                                          <p:val>
                                            <p:fltVal val="0"/>
                                          </p:val>
                                        </p:tav>
                                      </p:tavLst>
                                    </p:anim>
                                    <p:anim calcmode="lin" valueType="num">
                                      <p:cBhvr>
                                        <p:cTn id="9" dur="800" decel="100000" fill="hold"/>
                                        <p:tgtEl>
                                          <p:spTgt spid="94"/>
                                        </p:tgtEl>
                                        <p:attrNameLst>
                                          <p:attrName>ppt_x</p:attrName>
                                        </p:attrNameLst>
                                      </p:cBhvr>
                                      <p:tavLst>
                                        <p:tav tm="0">
                                          <p:val>
                                            <p:strVal val="#ppt_x+0.4"/>
                                          </p:val>
                                        </p:tav>
                                        <p:tav tm="100000">
                                          <p:val>
                                            <p:strVal val="#ppt_x-0.05"/>
                                          </p:val>
                                        </p:tav>
                                      </p:tavLst>
                                    </p:anim>
                                    <p:anim calcmode="lin" valueType="num">
                                      <p:cBhvr>
                                        <p:cTn id="10" dur="800" decel="100000" fill="hold"/>
                                        <p:tgtEl>
                                          <p:spTgt spid="94"/>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94"/>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94"/>
                                        </p:tgtEl>
                                        <p:attrNameLst>
                                          <p:attrName>ppt_y</p:attrName>
                                        </p:attrNameLst>
                                      </p:cBhvr>
                                      <p:tavLst>
                                        <p:tav tm="0">
                                          <p:val>
                                            <p:strVal val="#ppt_y+0.1"/>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nodeType="clickEffect">
                                  <p:stCondLst>
                                    <p:cond delay="0"/>
                                  </p:stCondLst>
                                  <p:childTnLst>
                                    <p:set>
                                      <p:cBhvr>
                                        <p:cTn id="16" dur="1" fill="hold">
                                          <p:stCondLst>
                                            <p:cond delay="0"/>
                                          </p:stCondLst>
                                        </p:cTn>
                                        <p:tgtEl>
                                          <p:spTgt spid="90"/>
                                        </p:tgtEl>
                                        <p:attrNameLst>
                                          <p:attrName>style.visibility</p:attrName>
                                        </p:attrNameLst>
                                      </p:cBhvr>
                                      <p:to>
                                        <p:strVal val="visible"/>
                                      </p:to>
                                    </p:set>
                                    <p:animEffect transition="in" filter="fade">
                                      <p:cBhvr>
                                        <p:cTn id="17" dur="1000"/>
                                        <p:tgtEl>
                                          <p:spTgt spid="90"/>
                                        </p:tgtEl>
                                      </p:cBhvr>
                                    </p:animEffect>
                                    <p:anim calcmode="lin" valueType="num">
                                      <p:cBhvr>
                                        <p:cTn id="18" dur="1000" fill="hold"/>
                                        <p:tgtEl>
                                          <p:spTgt spid="90"/>
                                        </p:tgtEl>
                                        <p:attrNameLst>
                                          <p:attrName>ppt_x</p:attrName>
                                        </p:attrNameLst>
                                      </p:cBhvr>
                                      <p:tavLst>
                                        <p:tav tm="0">
                                          <p:val>
                                            <p:strVal val="#ppt_x"/>
                                          </p:val>
                                        </p:tav>
                                        <p:tav tm="100000">
                                          <p:val>
                                            <p:strVal val="#ppt_x"/>
                                          </p:val>
                                        </p:tav>
                                      </p:tavLst>
                                    </p:anim>
                                    <p:anim calcmode="lin" valueType="num">
                                      <p:cBhvr>
                                        <p:cTn id="19" dur="1000" fill="hold"/>
                                        <p:tgtEl>
                                          <p:spTgt spid="90"/>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54"/>
                                        </p:tgtEl>
                                        <p:attrNameLst>
                                          <p:attrName>style.visibility</p:attrName>
                                        </p:attrNameLst>
                                      </p:cBhvr>
                                      <p:to>
                                        <p:strVal val="visible"/>
                                      </p:to>
                                    </p:set>
                                    <p:animEffect transition="in" filter="fade">
                                      <p:cBhvr>
                                        <p:cTn id="22" dur="1000"/>
                                        <p:tgtEl>
                                          <p:spTgt spid="54"/>
                                        </p:tgtEl>
                                      </p:cBhvr>
                                    </p:animEffect>
                                    <p:anim calcmode="lin" valueType="num">
                                      <p:cBhvr>
                                        <p:cTn id="23" dur="1000" fill="hold"/>
                                        <p:tgtEl>
                                          <p:spTgt spid="54"/>
                                        </p:tgtEl>
                                        <p:attrNameLst>
                                          <p:attrName>ppt_x</p:attrName>
                                        </p:attrNameLst>
                                      </p:cBhvr>
                                      <p:tavLst>
                                        <p:tav tm="0">
                                          <p:val>
                                            <p:strVal val="#ppt_x"/>
                                          </p:val>
                                        </p:tav>
                                        <p:tav tm="100000">
                                          <p:val>
                                            <p:strVal val="#ppt_x"/>
                                          </p:val>
                                        </p:tav>
                                      </p:tavLst>
                                    </p:anim>
                                    <p:anim calcmode="lin" valueType="num">
                                      <p:cBhvr>
                                        <p:cTn id="24" dur="1000" fill="hold"/>
                                        <p:tgtEl>
                                          <p:spTgt spid="54"/>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56"/>
                                        </p:tgtEl>
                                        <p:attrNameLst>
                                          <p:attrName>style.visibility</p:attrName>
                                        </p:attrNameLst>
                                      </p:cBhvr>
                                      <p:to>
                                        <p:strVal val="visible"/>
                                      </p:to>
                                    </p:set>
                                    <p:animEffect transition="in" filter="fade">
                                      <p:cBhvr>
                                        <p:cTn id="27" dur="1000"/>
                                        <p:tgtEl>
                                          <p:spTgt spid="56"/>
                                        </p:tgtEl>
                                      </p:cBhvr>
                                    </p:animEffect>
                                    <p:anim calcmode="lin" valueType="num">
                                      <p:cBhvr>
                                        <p:cTn id="28" dur="1000" fill="hold"/>
                                        <p:tgtEl>
                                          <p:spTgt spid="56"/>
                                        </p:tgtEl>
                                        <p:attrNameLst>
                                          <p:attrName>ppt_x</p:attrName>
                                        </p:attrNameLst>
                                      </p:cBhvr>
                                      <p:tavLst>
                                        <p:tav tm="0">
                                          <p:val>
                                            <p:strVal val="#ppt_x"/>
                                          </p:val>
                                        </p:tav>
                                        <p:tav tm="100000">
                                          <p:val>
                                            <p:strVal val="#ppt_x"/>
                                          </p:val>
                                        </p:tav>
                                      </p:tavLst>
                                    </p:anim>
                                    <p:anim calcmode="lin" valueType="num">
                                      <p:cBhvr>
                                        <p:cTn id="29" dur="1000" fill="hold"/>
                                        <p:tgtEl>
                                          <p:spTgt spid="56"/>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95"/>
                                        </p:tgtEl>
                                        <p:attrNameLst>
                                          <p:attrName>style.visibility</p:attrName>
                                        </p:attrNameLst>
                                      </p:cBhvr>
                                      <p:to>
                                        <p:strVal val="visible"/>
                                      </p:to>
                                    </p:set>
                                    <p:animEffect transition="in" filter="fade">
                                      <p:cBhvr>
                                        <p:cTn id="32" dur="1000"/>
                                        <p:tgtEl>
                                          <p:spTgt spid="95"/>
                                        </p:tgtEl>
                                      </p:cBhvr>
                                    </p:animEffect>
                                    <p:anim calcmode="lin" valueType="num">
                                      <p:cBhvr>
                                        <p:cTn id="33" dur="1000" fill="hold"/>
                                        <p:tgtEl>
                                          <p:spTgt spid="95"/>
                                        </p:tgtEl>
                                        <p:attrNameLst>
                                          <p:attrName>ppt_x</p:attrName>
                                        </p:attrNameLst>
                                      </p:cBhvr>
                                      <p:tavLst>
                                        <p:tav tm="0">
                                          <p:val>
                                            <p:strVal val="#ppt_x"/>
                                          </p:val>
                                        </p:tav>
                                        <p:tav tm="100000">
                                          <p:val>
                                            <p:strVal val="#ppt_x"/>
                                          </p:val>
                                        </p:tav>
                                      </p:tavLst>
                                    </p:anim>
                                    <p:anim calcmode="lin" valueType="num">
                                      <p:cBhvr>
                                        <p:cTn id="34" dur="1000" fill="hold"/>
                                        <p:tgtEl>
                                          <p:spTgt spid="95"/>
                                        </p:tgtEl>
                                        <p:attrNameLst>
                                          <p:attrName>ppt_y</p:attrName>
                                        </p:attrNameLst>
                                      </p:cBhvr>
                                      <p:tavLst>
                                        <p:tav tm="0">
                                          <p:val>
                                            <p:strVal val="#ppt_y+.1"/>
                                          </p:val>
                                        </p:tav>
                                        <p:tav tm="100000">
                                          <p:val>
                                            <p:strVal val="#ppt_y"/>
                                          </p:val>
                                        </p:tav>
                                      </p:tavLst>
                                    </p:anim>
                                  </p:childTnLst>
                                </p:cTn>
                              </p:par>
                              <p:par>
                                <p:cTn id="35" presetID="42" presetClass="entr" presetSubtype="0" fill="hold" grpId="0" nodeType="withEffect">
                                  <p:stCondLst>
                                    <p:cond delay="0"/>
                                  </p:stCondLst>
                                  <p:childTnLst>
                                    <p:set>
                                      <p:cBhvr>
                                        <p:cTn id="36" dur="1" fill="hold">
                                          <p:stCondLst>
                                            <p:cond delay="0"/>
                                          </p:stCondLst>
                                        </p:cTn>
                                        <p:tgtEl>
                                          <p:spTgt spid="58"/>
                                        </p:tgtEl>
                                        <p:attrNameLst>
                                          <p:attrName>style.visibility</p:attrName>
                                        </p:attrNameLst>
                                      </p:cBhvr>
                                      <p:to>
                                        <p:strVal val="visible"/>
                                      </p:to>
                                    </p:set>
                                    <p:animEffect transition="in" filter="fade">
                                      <p:cBhvr>
                                        <p:cTn id="37" dur="1000"/>
                                        <p:tgtEl>
                                          <p:spTgt spid="58"/>
                                        </p:tgtEl>
                                      </p:cBhvr>
                                    </p:animEffect>
                                    <p:anim calcmode="lin" valueType="num">
                                      <p:cBhvr>
                                        <p:cTn id="38" dur="1000" fill="hold"/>
                                        <p:tgtEl>
                                          <p:spTgt spid="58"/>
                                        </p:tgtEl>
                                        <p:attrNameLst>
                                          <p:attrName>ppt_x</p:attrName>
                                        </p:attrNameLst>
                                      </p:cBhvr>
                                      <p:tavLst>
                                        <p:tav tm="0">
                                          <p:val>
                                            <p:strVal val="#ppt_x"/>
                                          </p:val>
                                        </p:tav>
                                        <p:tav tm="100000">
                                          <p:val>
                                            <p:strVal val="#ppt_x"/>
                                          </p:val>
                                        </p:tav>
                                      </p:tavLst>
                                    </p:anim>
                                    <p:anim calcmode="lin" valueType="num">
                                      <p:cBhvr>
                                        <p:cTn id="39" dur="1000" fill="hold"/>
                                        <p:tgtEl>
                                          <p:spTgt spid="58"/>
                                        </p:tgtEl>
                                        <p:attrNameLst>
                                          <p:attrName>ppt_y</p:attrName>
                                        </p:attrNameLst>
                                      </p:cBhvr>
                                      <p:tavLst>
                                        <p:tav tm="0">
                                          <p:val>
                                            <p:strVal val="#ppt_y+.1"/>
                                          </p:val>
                                        </p:tav>
                                        <p:tav tm="100000">
                                          <p:val>
                                            <p:strVal val="#ppt_y"/>
                                          </p:val>
                                        </p:tav>
                                      </p:tavLst>
                                    </p:anim>
                                  </p:childTnLst>
                                </p:cTn>
                              </p:par>
                              <p:par>
                                <p:cTn id="40" presetID="42" presetClass="entr" presetSubtype="0" fill="hold" grpId="0" nodeType="withEffect">
                                  <p:stCondLst>
                                    <p:cond delay="0"/>
                                  </p:stCondLst>
                                  <p:childTnLst>
                                    <p:set>
                                      <p:cBhvr>
                                        <p:cTn id="41" dur="1" fill="hold">
                                          <p:stCondLst>
                                            <p:cond delay="0"/>
                                          </p:stCondLst>
                                        </p:cTn>
                                        <p:tgtEl>
                                          <p:spTgt spid="88"/>
                                        </p:tgtEl>
                                        <p:attrNameLst>
                                          <p:attrName>style.visibility</p:attrName>
                                        </p:attrNameLst>
                                      </p:cBhvr>
                                      <p:to>
                                        <p:strVal val="visible"/>
                                      </p:to>
                                    </p:set>
                                    <p:animEffect transition="in" filter="fade">
                                      <p:cBhvr>
                                        <p:cTn id="42" dur="1000"/>
                                        <p:tgtEl>
                                          <p:spTgt spid="88"/>
                                        </p:tgtEl>
                                      </p:cBhvr>
                                    </p:animEffect>
                                    <p:anim calcmode="lin" valueType="num">
                                      <p:cBhvr>
                                        <p:cTn id="43" dur="1000" fill="hold"/>
                                        <p:tgtEl>
                                          <p:spTgt spid="88"/>
                                        </p:tgtEl>
                                        <p:attrNameLst>
                                          <p:attrName>ppt_x</p:attrName>
                                        </p:attrNameLst>
                                      </p:cBhvr>
                                      <p:tavLst>
                                        <p:tav tm="0">
                                          <p:val>
                                            <p:strVal val="#ppt_x"/>
                                          </p:val>
                                        </p:tav>
                                        <p:tav tm="100000">
                                          <p:val>
                                            <p:strVal val="#ppt_x"/>
                                          </p:val>
                                        </p:tav>
                                      </p:tavLst>
                                    </p:anim>
                                    <p:anim calcmode="lin" valueType="num">
                                      <p:cBhvr>
                                        <p:cTn id="44" dur="1000" fill="hold"/>
                                        <p:tgtEl>
                                          <p:spTgt spid="88"/>
                                        </p:tgtEl>
                                        <p:attrNameLst>
                                          <p:attrName>ppt_y</p:attrName>
                                        </p:attrNameLst>
                                      </p:cBhvr>
                                      <p:tavLst>
                                        <p:tav tm="0">
                                          <p:val>
                                            <p:strVal val="#ppt_y+.1"/>
                                          </p:val>
                                        </p:tav>
                                        <p:tav tm="100000">
                                          <p:val>
                                            <p:strVal val="#ppt_y"/>
                                          </p:val>
                                        </p:tav>
                                      </p:tavLst>
                                    </p:anim>
                                  </p:childTnLst>
                                </p:cTn>
                              </p:par>
                              <p:par>
                                <p:cTn id="45" presetID="42" presetClass="entr" presetSubtype="0" fill="hold" grpId="0" nodeType="withEffect">
                                  <p:stCondLst>
                                    <p:cond delay="0"/>
                                  </p:stCondLst>
                                  <p:childTnLst>
                                    <p:set>
                                      <p:cBhvr>
                                        <p:cTn id="46" dur="1" fill="hold">
                                          <p:stCondLst>
                                            <p:cond delay="0"/>
                                          </p:stCondLst>
                                        </p:cTn>
                                        <p:tgtEl>
                                          <p:spTgt spid="60"/>
                                        </p:tgtEl>
                                        <p:attrNameLst>
                                          <p:attrName>style.visibility</p:attrName>
                                        </p:attrNameLst>
                                      </p:cBhvr>
                                      <p:to>
                                        <p:strVal val="visible"/>
                                      </p:to>
                                    </p:set>
                                    <p:animEffect transition="in" filter="fade">
                                      <p:cBhvr>
                                        <p:cTn id="47" dur="1000"/>
                                        <p:tgtEl>
                                          <p:spTgt spid="60"/>
                                        </p:tgtEl>
                                      </p:cBhvr>
                                    </p:animEffect>
                                    <p:anim calcmode="lin" valueType="num">
                                      <p:cBhvr>
                                        <p:cTn id="48" dur="1000" fill="hold"/>
                                        <p:tgtEl>
                                          <p:spTgt spid="60"/>
                                        </p:tgtEl>
                                        <p:attrNameLst>
                                          <p:attrName>ppt_x</p:attrName>
                                        </p:attrNameLst>
                                      </p:cBhvr>
                                      <p:tavLst>
                                        <p:tav tm="0">
                                          <p:val>
                                            <p:strVal val="#ppt_x"/>
                                          </p:val>
                                        </p:tav>
                                        <p:tav tm="100000">
                                          <p:val>
                                            <p:strVal val="#ppt_x"/>
                                          </p:val>
                                        </p:tav>
                                      </p:tavLst>
                                    </p:anim>
                                    <p:anim calcmode="lin" valueType="num">
                                      <p:cBhvr>
                                        <p:cTn id="49" dur="1000" fill="hold"/>
                                        <p:tgtEl>
                                          <p:spTgt spid="60"/>
                                        </p:tgtEl>
                                        <p:attrNameLst>
                                          <p:attrName>ppt_y</p:attrName>
                                        </p:attrNameLst>
                                      </p:cBhvr>
                                      <p:tavLst>
                                        <p:tav tm="0">
                                          <p:val>
                                            <p:strVal val="#ppt_y+.1"/>
                                          </p:val>
                                        </p:tav>
                                        <p:tav tm="100000">
                                          <p:val>
                                            <p:strVal val="#ppt_y"/>
                                          </p:val>
                                        </p:tav>
                                      </p:tavLst>
                                    </p:anim>
                                  </p:childTnLst>
                                </p:cTn>
                              </p:par>
                              <p:par>
                                <p:cTn id="50" presetID="42" presetClass="entr" presetSubtype="0" fill="hold" grpId="0" nodeType="withEffect">
                                  <p:stCondLst>
                                    <p:cond delay="0"/>
                                  </p:stCondLst>
                                  <p:childTnLst>
                                    <p:set>
                                      <p:cBhvr>
                                        <p:cTn id="51" dur="1" fill="hold">
                                          <p:stCondLst>
                                            <p:cond delay="0"/>
                                          </p:stCondLst>
                                        </p:cTn>
                                        <p:tgtEl>
                                          <p:spTgt spid="62"/>
                                        </p:tgtEl>
                                        <p:attrNameLst>
                                          <p:attrName>style.visibility</p:attrName>
                                        </p:attrNameLst>
                                      </p:cBhvr>
                                      <p:to>
                                        <p:strVal val="visible"/>
                                      </p:to>
                                    </p:set>
                                    <p:animEffect transition="in" filter="fade">
                                      <p:cBhvr>
                                        <p:cTn id="52" dur="1000"/>
                                        <p:tgtEl>
                                          <p:spTgt spid="62"/>
                                        </p:tgtEl>
                                      </p:cBhvr>
                                    </p:animEffect>
                                    <p:anim calcmode="lin" valueType="num">
                                      <p:cBhvr>
                                        <p:cTn id="53" dur="1000" fill="hold"/>
                                        <p:tgtEl>
                                          <p:spTgt spid="62"/>
                                        </p:tgtEl>
                                        <p:attrNameLst>
                                          <p:attrName>ppt_x</p:attrName>
                                        </p:attrNameLst>
                                      </p:cBhvr>
                                      <p:tavLst>
                                        <p:tav tm="0">
                                          <p:val>
                                            <p:strVal val="#ppt_x"/>
                                          </p:val>
                                        </p:tav>
                                        <p:tav tm="100000">
                                          <p:val>
                                            <p:strVal val="#ppt_x"/>
                                          </p:val>
                                        </p:tav>
                                      </p:tavLst>
                                    </p:anim>
                                    <p:anim calcmode="lin" valueType="num">
                                      <p:cBhvr>
                                        <p:cTn id="54" dur="1000" fill="hold"/>
                                        <p:tgtEl>
                                          <p:spTgt spid="62"/>
                                        </p:tgtEl>
                                        <p:attrNameLst>
                                          <p:attrName>ppt_y</p:attrName>
                                        </p:attrNameLst>
                                      </p:cBhvr>
                                      <p:tavLst>
                                        <p:tav tm="0">
                                          <p:val>
                                            <p:strVal val="#ppt_y+.1"/>
                                          </p:val>
                                        </p:tav>
                                        <p:tav tm="100000">
                                          <p:val>
                                            <p:strVal val="#ppt_y"/>
                                          </p:val>
                                        </p:tav>
                                      </p:tavLst>
                                    </p:anim>
                                  </p:childTnLst>
                                </p:cTn>
                              </p:par>
                              <p:par>
                                <p:cTn id="55" presetID="42" presetClass="entr" presetSubtype="0" fill="hold" grpId="0" nodeType="withEffect">
                                  <p:stCondLst>
                                    <p:cond delay="0"/>
                                  </p:stCondLst>
                                  <p:childTnLst>
                                    <p:set>
                                      <p:cBhvr>
                                        <p:cTn id="56" dur="1" fill="hold">
                                          <p:stCondLst>
                                            <p:cond delay="0"/>
                                          </p:stCondLst>
                                        </p:cTn>
                                        <p:tgtEl>
                                          <p:spTgt spid="64"/>
                                        </p:tgtEl>
                                        <p:attrNameLst>
                                          <p:attrName>style.visibility</p:attrName>
                                        </p:attrNameLst>
                                      </p:cBhvr>
                                      <p:to>
                                        <p:strVal val="visible"/>
                                      </p:to>
                                    </p:set>
                                    <p:animEffect transition="in" filter="fade">
                                      <p:cBhvr>
                                        <p:cTn id="57" dur="1000"/>
                                        <p:tgtEl>
                                          <p:spTgt spid="64"/>
                                        </p:tgtEl>
                                      </p:cBhvr>
                                    </p:animEffect>
                                    <p:anim calcmode="lin" valueType="num">
                                      <p:cBhvr>
                                        <p:cTn id="58" dur="1000" fill="hold"/>
                                        <p:tgtEl>
                                          <p:spTgt spid="64"/>
                                        </p:tgtEl>
                                        <p:attrNameLst>
                                          <p:attrName>ppt_x</p:attrName>
                                        </p:attrNameLst>
                                      </p:cBhvr>
                                      <p:tavLst>
                                        <p:tav tm="0">
                                          <p:val>
                                            <p:strVal val="#ppt_x"/>
                                          </p:val>
                                        </p:tav>
                                        <p:tav tm="100000">
                                          <p:val>
                                            <p:strVal val="#ppt_x"/>
                                          </p:val>
                                        </p:tav>
                                      </p:tavLst>
                                    </p:anim>
                                    <p:anim calcmode="lin" valueType="num">
                                      <p:cBhvr>
                                        <p:cTn id="59" dur="1000" fill="hold"/>
                                        <p:tgtEl>
                                          <p:spTgt spid="64"/>
                                        </p:tgtEl>
                                        <p:attrNameLst>
                                          <p:attrName>ppt_y</p:attrName>
                                        </p:attrNameLst>
                                      </p:cBhvr>
                                      <p:tavLst>
                                        <p:tav tm="0">
                                          <p:val>
                                            <p:strVal val="#ppt_y+.1"/>
                                          </p:val>
                                        </p:tav>
                                        <p:tav tm="100000">
                                          <p:val>
                                            <p:strVal val="#ppt_y"/>
                                          </p:val>
                                        </p:tav>
                                      </p:tavLst>
                                    </p:anim>
                                  </p:childTnLst>
                                </p:cTn>
                              </p:par>
                              <p:par>
                                <p:cTn id="60" presetID="42" presetClass="entr" presetSubtype="0" fill="hold" grpId="0" nodeType="withEffect">
                                  <p:stCondLst>
                                    <p:cond delay="0"/>
                                  </p:stCondLst>
                                  <p:childTnLst>
                                    <p:set>
                                      <p:cBhvr>
                                        <p:cTn id="61" dur="1" fill="hold">
                                          <p:stCondLst>
                                            <p:cond delay="0"/>
                                          </p:stCondLst>
                                        </p:cTn>
                                        <p:tgtEl>
                                          <p:spTgt spid="96"/>
                                        </p:tgtEl>
                                        <p:attrNameLst>
                                          <p:attrName>style.visibility</p:attrName>
                                        </p:attrNameLst>
                                      </p:cBhvr>
                                      <p:to>
                                        <p:strVal val="visible"/>
                                      </p:to>
                                    </p:set>
                                    <p:animEffect transition="in" filter="fade">
                                      <p:cBhvr>
                                        <p:cTn id="62" dur="1000"/>
                                        <p:tgtEl>
                                          <p:spTgt spid="96"/>
                                        </p:tgtEl>
                                      </p:cBhvr>
                                    </p:animEffect>
                                    <p:anim calcmode="lin" valueType="num">
                                      <p:cBhvr>
                                        <p:cTn id="63" dur="1000" fill="hold"/>
                                        <p:tgtEl>
                                          <p:spTgt spid="96"/>
                                        </p:tgtEl>
                                        <p:attrNameLst>
                                          <p:attrName>ppt_x</p:attrName>
                                        </p:attrNameLst>
                                      </p:cBhvr>
                                      <p:tavLst>
                                        <p:tav tm="0">
                                          <p:val>
                                            <p:strVal val="#ppt_x"/>
                                          </p:val>
                                        </p:tav>
                                        <p:tav tm="100000">
                                          <p:val>
                                            <p:strVal val="#ppt_x"/>
                                          </p:val>
                                        </p:tav>
                                      </p:tavLst>
                                    </p:anim>
                                    <p:anim calcmode="lin" valueType="num">
                                      <p:cBhvr>
                                        <p:cTn id="64" dur="1000" fill="hold"/>
                                        <p:tgtEl>
                                          <p:spTgt spid="9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8" grpId="0"/>
      <p:bldP spid="94" grpId="1" animBg="1"/>
      <p:bldP spid="95" grpId="0"/>
      <p:bldP spid="96" grpId="0" animBg="1"/>
      <p:bldP spid="54" grpId="0"/>
      <p:bldP spid="56" grpId="0"/>
      <p:bldP spid="58" grpId="0"/>
      <p:bldP spid="60" grpId="0"/>
      <p:bldP spid="62" grpId="0"/>
      <p:bldP spid="64"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E94B30F-10D1-4918-8F76-F92EDCD37246}" type="datetime1">
              <a:rPr lang="en-US" smtClean="0"/>
              <a:pPr/>
              <a:t>8/19/2020</a:t>
            </a:fld>
            <a:endParaRPr lang="en-US"/>
          </a:p>
        </p:txBody>
      </p:sp>
      <p:sp>
        <p:nvSpPr>
          <p:cNvPr id="3" name="Footer Placeholder 2"/>
          <p:cNvSpPr>
            <a:spLocks noGrp="1"/>
          </p:cNvSpPr>
          <p:nvPr>
            <p:ph type="ftr" sz="quarter" idx="11"/>
          </p:nvPr>
        </p:nvSpPr>
        <p:spPr/>
        <p:txBody>
          <a:bodyPr/>
          <a:lstStyle/>
          <a:p>
            <a:r>
              <a:rPr lang="as-IN" smtClean="0"/>
              <a:t>পলাশ কুমার ঘোষ। সরকারি শহীদ সিরাজুদ্দীন হোসেন কলেজ, যশোর। মোবাইলঃ 01920-393252 ই-মেইলঃ </a:t>
            </a:r>
            <a:r>
              <a:rPr lang="en-US" smtClean="0"/>
              <a:t>palashg489@gmail.com</a:t>
            </a:r>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12</a:t>
            </a:fld>
            <a:endParaRPr lang="en-US"/>
          </a:p>
        </p:txBody>
      </p:sp>
      <p:sp>
        <p:nvSpPr>
          <p:cNvPr id="5" name="TextBox 4"/>
          <p:cNvSpPr txBox="1"/>
          <p:nvPr/>
        </p:nvSpPr>
        <p:spPr>
          <a:xfrm>
            <a:off x="303212" y="304800"/>
            <a:ext cx="11658600" cy="5632311"/>
          </a:xfrm>
          <a:prstGeom prst="rect">
            <a:avLst/>
          </a:prstGeom>
        </p:spPr>
        <p:style>
          <a:lnRef idx="1">
            <a:schemeClr val="accent5"/>
          </a:lnRef>
          <a:fillRef idx="2">
            <a:schemeClr val="accent5"/>
          </a:fillRef>
          <a:effectRef idx="1">
            <a:schemeClr val="accent5"/>
          </a:effectRef>
          <a:fontRef idx="minor">
            <a:schemeClr val="dk1"/>
          </a:fontRef>
        </p:style>
        <p:txBody>
          <a:bodyPr wrap="square" rtlCol="0">
            <a:spAutoFit/>
          </a:bodyPr>
          <a:lstStyle/>
          <a:p>
            <a:pPr algn="just"/>
            <a:r>
              <a:rPr lang="bn-BD" sz="4000" dirty="0" smtClean="0">
                <a:latin typeface="NikoshBAN" pitchFamily="2" charset="0"/>
                <a:cs typeface="NikoshBAN" pitchFamily="2" charset="0"/>
              </a:rPr>
              <a:t>চিত্র বিশ্লেষণঃ </a:t>
            </a:r>
            <a:r>
              <a:rPr lang="en-US" sz="4000" dirty="0" smtClean="0">
                <a:latin typeface="NikoshBAN" pitchFamily="2" charset="0"/>
                <a:cs typeface="NikoshBAN" pitchFamily="2" charset="0"/>
              </a:rPr>
              <a:t>A </a:t>
            </a:r>
            <a:r>
              <a:rPr lang="bn-BD" sz="4000" dirty="0" smtClean="0">
                <a:latin typeface="NikoshBAN" pitchFamily="2" charset="0"/>
                <a:cs typeface="NikoshBAN" pitchFamily="2" charset="0"/>
              </a:rPr>
              <a:t>চিত্রে ভূমি অক্ষে ভোগের পরিমাণ, লম্ব অক্ষে মোট উপযোগ; </a:t>
            </a:r>
            <a:r>
              <a:rPr lang="en-US" sz="4000" dirty="0" smtClean="0">
                <a:latin typeface="NikoshBAN" pitchFamily="2" charset="0"/>
                <a:cs typeface="NikoshBAN" pitchFamily="2" charset="0"/>
              </a:rPr>
              <a:t>B </a:t>
            </a:r>
            <a:r>
              <a:rPr lang="bn-BD" sz="4000" dirty="0" smtClean="0">
                <a:latin typeface="NikoshBAN" pitchFamily="2" charset="0"/>
                <a:cs typeface="NikoshBAN" pitchFamily="2" charset="0"/>
              </a:rPr>
              <a:t>চিত্রে ভূমি অক্ষে ভোগের পরিমাণ, লম্ব অক্ষে প্রান্তিক উপযোগ নির্দেশিত।</a:t>
            </a:r>
            <a:endParaRPr lang="en-US" sz="4000" dirty="0" smtClean="0">
              <a:latin typeface="NikoshBAN" pitchFamily="2" charset="0"/>
              <a:cs typeface="NikoshBAN" pitchFamily="2" charset="0"/>
            </a:endParaRPr>
          </a:p>
          <a:p>
            <a:pPr algn="just"/>
            <a:r>
              <a:rPr lang="en-US" sz="4000" dirty="0" smtClean="0">
                <a:latin typeface="NikoshBAN" pitchFamily="2" charset="0"/>
                <a:cs typeface="NikoshBAN" pitchFamily="2" charset="0"/>
              </a:rPr>
              <a:t>	</a:t>
            </a:r>
            <a:r>
              <a:rPr lang="bn-BD" sz="4000" dirty="0" smtClean="0">
                <a:latin typeface="NikoshBAN" pitchFamily="2" charset="0"/>
                <a:cs typeface="NikoshBAN" pitchFamily="2" charset="0"/>
              </a:rPr>
              <a:t>সূচিতে প্রাপ্ত মানসূহকে চিত্রে রুপ দিয়ে মোট উপযোগ রেখা </a:t>
            </a:r>
            <a:r>
              <a:rPr lang="en-US" sz="4000" dirty="0" smtClean="0">
                <a:latin typeface="NikoshBAN" pitchFamily="2" charset="0"/>
                <a:cs typeface="NikoshBAN" pitchFamily="2" charset="0"/>
              </a:rPr>
              <a:t>TU</a:t>
            </a:r>
            <a:r>
              <a:rPr lang="bn-BD" sz="4000" dirty="0" smtClean="0">
                <a:latin typeface="NikoshBAN" pitchFamily="2" charset="0"/>
                <a:cs typeface="NikoshBAN" pitchFamily="2" charset="0"/>
              </a:rPr>
              <a:t> ও প্রান্তিক উপযোগ রেখা </a:t>
            </a:r>
            <a:r>
              <a:rPr lang="en-US" sz="4000" dirty="0" smtClean="0">
                <a:latin typeface="NikoshBAN" pitchFamily="2" charset="0"/>
                <a:cs typeface="NikoshBAN" pitchFamily="2" charset="0"/>
              </a:rPr>
              <a:t>MU</a:t>
            </a:r>
            <a:r>
              <a:rPr lang="bn-BD" sz="4000" dirty="0" smtClean="0">
                <a:latin typeface="NikoshBAN" pitchFamily="2" charset="0"/>
                <a:cs typeface="NikoshBAN" pitchFamily="2" charset="0"/>
              </a:rPr>
              <a:t> অঙ্কন করা হয়। চিত্র থেকে বোঝা যায়, </a:t>
            </a:r>
            <a:r>
              <a:rPr lang="en-US" sz="4000" dirty="0" smtClean="0">
                <a:latin typeface="NikoshBAN" pitchFamily="2" charset="0"/>
                <a:cs typeface="NikoshBAN" pitchFamily="2" charset="0"/>
              </a:rPr>
              <a:t>TH</a:t>
            </a:r>
            <a:r>
              <a:rPr lang="bn-BD" sz="4000" dirty="0" smtClean="0">
                <a:latin typeface="NikoshBAN" pitchFamily="2" charset="0"/>
                <a:cs typeface="NikoshBAN" pitchFamily="2" charset="0"/>
              </a:rPr>
              <a:t> অংশে ভোগের পরিমাণ বৃদ্ধির সাথে মোট উপযোগ ক্রমহ্রাসমান হারে বৃদ্ধি পায়, </a:t>
            </a:r>
            <a:r>
              <a:rPr lang="en-US" sz="4000" dirty="0" smtClean="0">
                <a:latin typeface="NikoshBAN" pitchFamily="2" charset="0"/>
                <a:cs typeface="NikoshBAN" pitchFamily="2" charset="0"/>
              </a:rPr>
              <a:t>H</a:t>
            </a:r>
            <a:r>
              <a:rPr lang="bn-BD" sz="4000" dirty="0" smtClean="0">
                <a:latin typeface="NikoshBAN" pitchFamily="2" charset="0"/>
                <a:cs typeface="NikoshBAN" pitchFamily="2" charset="0"/>
              </a:rPr>
              <a:t> বিন্দুতে তা সর্বোচ্চ। এরপর তা হ্রাস পায় </a:t>
            </a:r>
            <a:r>
              <a:rPr lang="en-US" sz="4000" dirty="0" smtClean="0">
                <a:latin typeface="NikoshBAN" pitchFamily="2" charset="0"/>
                <a:cs typeface="NikoshBAN" pitchFamily="2" charset="0"/>
              </a:rPr>
              <a:t>HG</a:t>
            </a:r>
            <a:r>
              <a:rPr lang="bn-BD" sz="4000" dirty="0" smtClean="0">
                <a:latin typeface="NikoshBAN" pitchFamily="2" charset="0"/>
                <a:cs typeface="NikoshBAN" pitchFamily="2" charset="0"/>
              </a:rPr>
              <a:t> অংশে, যার ফলে প্রান্তিক উপযোগ যথাক্রমে </a:t>
            </a:r>
            <a:r>
              <a:rPr lang="en-US" sz="4000" dirty="0" err="1" smtClean="0">
                <a:latin typeface="NikoshBAN" pitchFamily="2" charset="0"/>
                <a:cs typeface="NikoshBAN" pitchFamily="2" charset="0"/>
              </a:rPr>
              <a:t>ab</a:t>
            </a:r>
            <a:r>
              <a:rPr lang="bn-BD" sz="4000" dirty="0" smtClean="0">
                <a:latin typeface="NikoshBAN" pitchFamily="2" charset="0"/>
                <a:cs typeface="NikoshBAN" pitchFamily="2" charset="0"/>
              </a:rPr>
              <a:t> অংশে ক্রমহ্রাসমান, </a:t>
            </a:r>
            <a:r>
              <a:rPr lang="en-US" sz="4000" dirty="0" smtClean="0">
                <a:latin typeface="NikoshBAN" pitchFamily="2" charset="0"/>
                <a:cs typeface="NikoshBAN" pitchFamily="2" charset="0"/>
              </a:rPr>
              <a:t>b</a:t>
            </a:r>
            <a:r>
              <a:rPr lang="bn-BD" sz="4000" dirty="0" smtClean="0">
                <a:latin typeface="NikoshBAN" pitchFamily="2" charset="0"/>
                <a:cs typeface="NikoshBAN" pitchFamily="2" charset="0"/>
              </a:rPr>
              <a:t> বিন্দুতে শূন্য ও </a:t>
            </a:r>
            <a:r>
              <a:rPr lang="en-US" sz="4000" dirty="0" err="1" smtClean="0">
                <a:latin typeface="NikoshBAN" pitchFamily="2" charset="0"/>
                <a:cs typeface="NikoshBAN" pitchFamily="2" charset="0"/>
              </a:rPr>
              <a:t>bc</a:t>
            </a:r>
            <a:r>
              <a:rPr lang="bn-BD" sz="4000" dirty="0" smtClean="0">
                <a:latin typeface="NikoshBAN" pitchFamily="2" charset="0"/>
                <a:cs typeface="NikoshBAN" pitchFamily="2" charset="0"/>
              </a:rPr>
              <a:t> অংশে ঋণাত্নক হয়। </a:t>
            </a:r>
            <a:endParaRPr lang="en-US" sz="4000" dirty="0">
              <a:latin typeface="NikoshBAN" pitchFamily="2" charset="0"/>
              <a:cs typeface="NikoshBAN" pitchFamily="2" charset="0"/>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837982" y="6477000"/>
            <a:ext cx="836830" cy="244477"/>
          </a:xfrm>
        </p:spPr>
        <p:txBody>
          <a:bodyPr/>
          <a:lstStyle/>
          <a:p>
            <a:fld id="{AE3458E4-7CE5-4EEB-A293-F340D7D24C6B}" type="datetime1">
              <a:rPr lang="en-US" smtClean="0"/>
              <a:pPr/>
              <a:t>8/19/2020</a:t>
            </a:fld>
            <a:endParaRPr lang="en-US" dirty="0"/>
          </a:p>
        </p:txBody>
      </p:sp>
      <p:sp>
        <p:nvSpPr>
          <p:cNvPr id="3" name="Footer Placeholder 2"/>
          <p:cNvSpPr>
            <a:spLocks noGrp="1"/>
          </p:cNvSpPr>
          <p:nvPr>
            <p:ph type="ftr" sz="quarter" idx="11"/>
          </p:nvPr>
        </p:nvSpPr>
        <p:spPr>
          <a:xfrm>
            <a:off x="4037548" y="6356352"/>
            <a:ext cx="4723864" cy="365125"/>
          </a:xfrm>
        </p:spPr>
        <p:txBody>
          <a:bodyPr/>
          <a:lstStyle/>
          <a:p>
            <a:r>
              <a:rPr lang="bn-BD" smtClean="0"/>
              <a:t>পলাশ কুমার ঘোষ। সরকারি শহীদ সিরাজুদ্দীন হোসেন কলেজ, যশোর। মোবাইলঃ 01920-393252 ই-মেইলঃ </a:t>
            </a:r>
            <a:r>
              <a:rPr lang="en-US" smtClean="0"/>
              <a:t>palashg489@gmail.com</a:t>
            </a:r>
            <a:endParaRPr lang="en-US" dirty="0"/>
          </a:p>
        </p:txBody>
      </p:sp>
      <p:sp>
        <p:nvSpPr>
          <p:cNvPr id="4" name="Slide Number Placeholder 3"/>
          <p:cNvSpPr>
            <a:spLocks noGrp="1"/>
          </p:cNvSpPr>
          <p:nvPr>
            <p:ph type="sldNum" sz="quarter" idx="12"/>
          </p:nvPr>
        </p:nvSpPr>
        <p:spPr>
          <a:xfrm>
            <a:off x="10514011" y="6477000"/>
            <a:ext cx="836831" cy="244477"/>
          </a:xfrm>
        </p:spPr>
        <p:txBody>
          <a:bodyPr/>
          <a:lstStyle/>
          <a:p>
            <a:fld id="{B6F15528-21DE-4FAA-801E-634DDDAF4B2B}" type="slidenum">
              <a:rPr lang="en-US" smtClean="0"/>
              <a:pPr/>
              <a:t>13</a:t>
            </a:fld>
            <a:endParaRPr lang="en-US"/>
          </a:p>
        </p:txBody>
      </p:sp>
      <p:sp>
        <p:nvSpPr>
          <p:cNvPr id="7" name="Down Ribbon 6"/>
          <p:cNvSpPr/>
          <p:nvPr/>
        </p:nvSpPr>
        <p:spPr>
          <a:xfrm>
            <a:off x="3345125" y="76200"/>
            <a:ext cx="5345836" cy="990600"/>
          </a:xfrm>
          <a:prstGeom prst="ribb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BD" sz="4800" dirty="0" smtClean="0">
                <a:latin typeface="NikoshBAN" pitchFamily="2" charset="0"/>
                <a:cs typeface="NikoshBAN" pitchFamily="2" charset="0"/>
              </a:rPr>
              <a:t>জোড়ার কাজ </a:t>
            </a:r>
            <a:endParaRPr lang="en-US" sz="4800" dirty="0">
              <a:latin typeface="NikoshBAN" pitchFamily="2" charset="0"/>
              <a:cs typeface="NikoshBAN" pitchFamily="2" charset="0"/>
            </a:endParaRPr>
          </a:p>
        </p:txBody>
      </p:sp>
      <p:graphicFrame>
        <p:nvGraphicFramePr>
          <p:cNvPr id="8" name="Table 7"/>
          <p:cNvGraphicFramePr>
            <a:graphicFrameLocks noGrp="1"/>
          </p:cNvGraphicFramePr>
          <p:nvPr>
            <p:extLst>
              <p:ext uri="{D42A27DB-BD31-4B8C-83A1-F6EECF244321}">
                <p14:modId xmlns="" xmlns:p14="http://schemas.microsoft.com/office/powerpoint/2010/main" val="2715191243"/>
              </p:ext>
            </p:extLst>
          </p:nvPr>
        </p:nvGraphicFramePr>
        <p:xfrm>
          <a:off x="569743" y="1783080"/>
          <a:ext cx="10896600" cy="4541520"/>
        </p:xfrm>
        <a:graphic>
          <a:graphicData uri="http://schemas.openxmlformats.org/drawingml/2006/table">
            <a:tbl>
              <a:tblPr firstRow="1" bandRow="1">
                <a:tableStyleId>{5940675A-B579-460E-94D1-54222C63F5DA}</a:tableStyleId>
              </a:tblPr>
              <a:tblGrid>
                <a:gridCol w="4572000"/>
                <a:gridCol w="3048000"/>
                <a:gridCol w="3276600"/>
              </a:tblGrid>
              <a:tr h="990600">
                <a:tc>
                  <a:txBody>
                    <a:bodyPr/>
                    <a:lstStyle/>
                    <a:p>
                      <a:pPr algn="ctr"/>
                      <a:r>
                        <a:rPr lang="en-US" sz="3200" b="1" dirty="0" smtClean="0">
                          <a:latin typeface="NikoshBAN" pitchFamily="2" charset="0"/>
                          <a:cs typeface="NikoshBAN" pitchFamily="2" charset="0"/>
                        </a:rPr>
                        <a:t>দ্রব্যের</a:t>
                      </a:r>
                      <a:r>
                        <a:rPr lang="en-US" sz="3200" b="1" baseline="0" dirty="0" smtClean="0">
                          <a:latin typeface="NikoshBAN" pitchFamily="2" charset="0"/>
                          <a:cs typeface="NikoshBAN" pitchFamily="2" charset="0"/>
                        </a:rPr>
                        <a:t> একক (পরিমান</a:t>
                      </a:r>
                      <a:r>
                        <a:rPr lang="en-US" sz="3200" b="1" baseline="0" dirty="0" smtClean="0">
                          <a:latin typeface="Times New Roman" pitchFamily="18" charset="0"/>
                          <a:cs typeface="Times New Roman" pitchFamily="18" charset="0"/>
                        </a:rPr>
                        <a:t>=Q)</a:t>
                      </a:r>
                      <a:r>
                        <a:rPr lang="en-US" sz="3200" b="1" baseline="0" dirty="0" smtClean="0">
                          <a:latin typeface="NikoshBAN" pitchFamily="2" charset="0"/>
                          <a:cs typeface="NikoshBAN" pitchFamily="2" charset="0"/>
                        </a:rPr>
                        <a:t> </a:t>
                      </a:r>
                      <a:r>
                        <a:rPr lang="bn-BD" sz="3200" b="1" baseline="0" dirty="0" smtClean="0">
                          <a:latin typeface="NikoshBAN" pitchFamily="2" charset="0"/>
                          <a:cs typeface="NikoshBAN" pitchFamily="2" charset="0"/>
                        </a:rPr>
                        <a:t>আপেল</a:t>
                      </a:r>
                      <a:endParaRPr lang="en-US" sz="3200" b="1" dirty="0">
                        <a:latin typeface="Times New Roman" pitchFamily="18" charset="0"/>
                        <a:cs typeface="Times New Roman" pitchFamily="18" charset="0"/>
                      </a:endParaRPr>
                    </a:p>
                  </a:txBody>
                  <a:tcPr/>
                </a:tc>
                <a:tc>
                  <a:txBody>
                    <a:bodyPr/>
                    <a:lstStyle/>
                    <a:p>
                      <a:pPr algn="ctr"/>
                      <a:r>
                        <a:rPr lang="en-US" sz="3200" b="1" dirty="0" smtClean="0">
                          <a:latin typeface="NikoshBAN" pitchFamily="2" charset="0"/>
                          <a:cs typeface="NikoshBAN" pitchFamily="2" charset="0"/>
                        </a:rPr>
                        <a:t>মোট</a:t>
                      </a:r>
                      <a:r>
                        <a:rPr lang="en-US" sz="3200" b="1" baseline="0" dirty="0" smtClean="0">
                          <a:latin typeface="NikoshBAN" pitchFamily="2" charset="0"/>
                          <a:cs typeface="NikoshBAN" pitchFamily="2" charset="0"/>
                        </a:rPr>
                        <a:t> উপযোগ </a:t>
                      </a:r>
                      <a:r>
                        <a:rPr lang="en-US" sz="3200" b="1" baseline="0" dirty="0" smtClean="0">
                          <a:latin typeface="Times New Roman" pitchFamily="18" charset="0"/>
                          <a:cs typeface="Times New Roman" pitchFamily="18" charset="0"/>
                        </a:rPr>
                        <a:t>(TU)</a:t>
                      </a:r>
                      <a:r>
                        <a:rPr lang="en-US" sz="3200" b="1" baseline="0" dirty="0" smtClean="0">
                          <a:latin typeface="NikoshBAN" pitchFamily="2" charset="0"/>
                          <a:cs typeface="NikoshBAN" pitchFamily="2" charset="0"/>
                        </a:rPr>
                        <a:t> </a:t>
                      </a:r>
                      <a:r>
                        <a:rPr lang="bn-BD" sz="3200" b="1" baseline="0" dirty="0" smtClean="0">
                          <a:latin typeface="NikoshBAN" pitchFamily="2" charset="0"/>
                          <a:cs typeface="NikoshBAN" pitchFamily="2" charset="0"/>
                        </a:rPr>
                        <a:t>টাকার মাধ্যমে</a:t>
                      </a:r>
                      <a:endParaRPr lang="en-US" sz="3200" b="1" dirty="0">
                        <a:latin typeface="Times New Roman" pitchFamily="18" charset="0"/>
                        <a:cs typeface="Times New Roman" pitchFamily="18" charset="0"/>
                      </a:endParaRPr>
                    </a:p>
                  </a:txBody>
                  <a:tcPr/>
                </a:tc>
                <a:tc>
                  <a:txBody>
                    <a:bodyPr/>
                    <a:lstStyle/>
                    <a:p>
                      <a:pPr algn="ctr"/>
                      <a:r>
                        <a:rPr lang="en-US" sz="3200" b="1" dirty="0" smtClean="0">
                          <a:latin typeface="NikoshBAN" pitchFamily="2" charset="0"/>
                          <a:cs typeface="NikoshBAN" pitchFamily="2" charset="0"/>
                        </a:rPr>
                        <a:t>প্রান্তিক</a:t>
                      </a:r>
                      <a:r>
                        <a:rPr lang="en-US" sz="3200" b="1" baseline="0" dirty="0" smtClean="0">
                          <a:latin typeface="NikoshBAN" pitchFamily="2" charset="0"/>
                          <a:cs typeface="NikoshBAN" pitchFamily="2" charset="0"/>
                        </a:rPr>
                        <a:t> উপযোগ </a:t>
                      </a:r>
                      <a:r>
                        <a:rPr lang="en-US" sz="3200" b="1" baseline="0" dirty="0" smtClean="0">
                          <a:latin typeface="Times New Roman" pitchFamily="18" charset="0"/>
                          <a:cs typeface="Times New Roman" pitchFamily="18" charset="0"/>
                        </a:rPr>
                        <a:t>(MU) </a:t>
                      </a:r>
                      <a:r>
                        <a:rPr lang="bn-BD" sz="3200" b="1" baseline="0" dirty="0" smtClean="0">
                          <a:latin typeface="NikoshBAN" pitchFamily="2" charset="0"/>
                          <a:cs typeface="NikoshBAN" pitchFamily="2" charset="0"/>
                        </a:rPr>
                        <a:t>টাকার মাধ্যমে</a:t>
                      </a:r>
                      <a:endParaRPr lang="en-US" sz="3200" b="1" dirty="0">
                        <a:latin typeface="Times New Roman" pitchFamily="18" charset="0"/>
                        <a:cs typeface="Times New Roman" pitchFamily="18" charset="0"/>
                      </a:endParaRPr>
                    </a:p>
                  </a:txBody>
                  <a:tcPr/>
                </a:tc>
              </a:tr>
              <a:tr h="519320">
                <a:tc>
                  <a:txBody>
                    <a:bodyPr/>
                    <a:lstStyle/>
                    <a:p>
                      <a:pPr algn="ctr"/>
                      <a:r>
                        <a:rPr lang="en-US" sz="3200" dirty="0" smtClean="0">
                          <a:latin typeface="NikoshBAN" pitchFamily="2" charset="0"/>
                          <a:cs typeface="NikoshBAN" pitchFamily="2" charset="0"/>
                        </a:rPr>
                        <a:t>১  একক</a:t>
                      </a:r>
                      <a:endParaRPr lang="en-US" sz="3200" dirty="0">
                        <a:latin typeface="NikoshBAN" pitchFamily="2" charset="0"/>
                        <a:cs typeface="NikoshBAN" pitchFamily="2" charset="0"/>
                      </a:endParaRPr>
                    </a:p>
                  </a:txBody>
                  <a:tcPr/>
                </a:tc>
                <a:tc>
                  <a:txBody>
                    <a:bodyPr/>
                    <a:lstStyle/>
                    <a:p>
                      <a:pPr algn="ctr"/>
                      <a:r>
                        <a:rPr lang="en-US" sz="3200" dirty="0" smtClean="0">
                          <a:latin typeface="NikoshBAN" pitchFamily="2" charset="0"/>
                          <a:cs typeface="NikoshBAN" pitchFamily="2" charset="0"/>
                        </a:rPr>
                        <a:t>৪০</a:t>
                      </a:r>
                      <a:endParaRPr lang="en-US" sz="3200" dirty="0">
                        <a:latin typeface="NikoshBAN" pitchFamily="2" charset="0"/>
                        <a:cs typeface="NikoshBAN" pitchFamily="2" charset="0"/>
                      </a:endParaRPr>
                    </a:p>
                  </a:txBody>
                  <a:tcPr/>
                </a:tc>
                <a:tc>
                  <a:txBody>
                    <a:bodyPr/>
                    <a:lstStyle/>
                    <a:p>
                      <a:pPr algn="ctr"/>
                      <a:r>
                        <a:rPr lang="en-US" sz="3200" dirty="0" smtClean="0">
                          <a:latin typeface="NikoshBAN" pitchFamily="2" charset="0"/>
                          <a:cs typeface="NikoshBAN" pitchFamily="2" charset="0"/>
                        </a:rPr>
                        <a:t>৪০</a:t>
                      </a:r>
                      <a:endParaRPr lang="en-US" sz="3200" dirty="0">
                        <a:latin typeface="NikoshBAN" pitchFamily="2" charset="0"/>
                        <a:cs typeface="NikoshBAN" pitchFamily="2" charset="0"/>
                      </a:endParaRPr>
                    </a:p>
                  </a:txBody>
                  <a:tcPr/>
                </a:tc>
              </a:tr>
              <a:tr h="519320">
                <a:tc>
                  <a:txBody>
                    <a:bodyPr/>
                    <a:lstStyle/>
                    <a:p>
                      <a:pPr algn="ctr"/>
                      <a:r>
                        <a:rPr lang="en-US" sz="3200" dirty="0" smtClean="0">
                          <a:latin typeface="NikoshBAN" pitchFamily="2" charset="0"/>
                          <a:cs typeface="NikoshBAN" pitchFamily="2" charset="0"/>
                        </a:rPr>
                        <a:t>২ একক</a:t>
                      </a:r>
                      <a:endParaRPr lang="en-US" sz="3200" dirty="0">
                        <a:latin typeface="NikoshBAN" pitchFamily="2" charset="0"/>
                        <a:cs typeface="NikoshBAN" pitchFamily="2" charset="0"/>
                      </a:endParaRPr>
                    </a:p>
                  </a:txBody>
                  <a:tcPr/>
                </a:tc>
                <a:tc>
                  <a:txBody>
                    <a:bodyPr/>
                    <a:lstStyle/>
                    <a:p>
                      <a:pPr algn="ctr"/>
                      <a:r>
                        <a:rPr lang="en-US" sz="3200" dirty="0" smtClean="0">
                          <a:latin typeface="NikoshBAN" pitchFamily="2" charset="0"/>
                          <a:cs typeface="NikoshBAN" pitchFamily="2" charset="0"/>
                        </a:rPr>
                        <a:t>৭০</a:t>
                      </a:r>
                      <a:endParaRPr lang="en-US" sz="3200" dirty="0">
                        <a:latin typeface="NikoshBAN" pitchFamily="2" charset="0"/>
                        <a:cs typeface="NikoshBAN" pitchFamily="2" charset="0"/>
                      </a:endParaRPr>
                    </a:p>
                  </a:txBody>
                  <a:tcPr/>
                </a:tc>
                <a:tc>
                  <a:txBody>
                    <a:bodyPr/>
                    <a:lstStyle/>
                    <a:p>
                      <a:pPr algn="ctr"/>
                      <a:r>
                        <a:rPr lang="en-US" sz="3200" dirty="0" smtClean="0">
                          <a:latin typeface="NikoshBAN" pitchFamily="2" charset="0"/>
                          <a:cs typeface="NikoshBAN" pitchFamily="2" charset="0"/>
                        </a:rPr>
                        <a:t>৩০</a:t>
                      </a:r>
                      <a:endParaRPr lang="en-US" sz="3200" dirty="0">
                        <a:latin typeface="NikoshBAN" pitchFamily="2" charset="0"/>
                        <a:cs typeface="NikoshBAN" pitchFamily="2" charset="0"/>
                      </a:endParaRPr>
                    </a:p>
                  </a:txBody>
                  <a:tcPr/>
                </a:tc>
              </a:tr>
              <a:tr h="519320">
                <a:tc>
                  <a:txBody>
                    <a:bodyPr/>
                    <a:lstStyle/>
                    <a:p>
                      <a:pPr algn="ctr"/>
                      <a:r>
                        <a:rPr lang="en-US" sz="3200" dirty="0" smtClean="0">
                          <a:latin typeface="NikoshBAN" pitchFamily="2" charset="0"/>
                          <a:cs typeface="NikoshBAN" pitchFamily="2" charset="0"/>
                        </a:rPr>
                        <a:t>৩  একক</a:t>
                      </a:r>
                      <a:endParaRPr lang="en-US" sz="3200" dirty="0">
                        <a:latin typeface="NikoshBAN" pitchFamily="2" charset="0"/>
                        <a:cs typeface="NikoshBAN" pitchFamily="2" charset="0"/>
                      </a:endParaRPr>
                    </a:p>
                  </a:txBody>
                  <a:tcPr/>
                </a:tc>
                <a:tc>
                  <a:txBody>
                    <a:bodyPr/>
                    <a:lstStyle/>
                    <a:p>
                      <a:pPr algn="ctr"/>
                      <a:r>
                        <a:rPr lang="en-US" sz="3200" dirty="0" smtClean="0">
                          <a:latin typeface="NikoshBAN" pitchFamily="2" charset="0"/>
                          <a:cs typeface="NikoshBAN" pitchFamily="2" charset="0"/>
                        </a:rPr>
                        <a:t>৯০</a:t>
                      </a:r>
                      <a:endParaRPr lang="en-US" sz="3200" dirty="0">
                        <a:latin typeface="NikoshBAN" pitchFamily="2" charset="0"/>
                        <a:cs typeface="NikoshBAN" pitchFamily="2" charset="0"/>
                      </a:endParaRPr>
                    </a:p>
                  </a:txBody>
                  <a:tcPr/>
                </a:tc>
                <a:tc>
                  <a:txBody>
                    <a:bodyPr/>
                    <a:lstStyle/>
                    <a:p>
                      <a:pPr algn="ctr"/>
                      <a:r>
                        <a:rPr lang="en-US" sz="3200" dirty="0" smtClean="0">
                          <a:latin typeface="NikoshBAN" pitchFamily="2" charset="0"/>
                          <a:cs typeface="NikoshBAN" pitchFamily="2" charset="0"/>
                        </a:rPr>
                        <a:t>২০</a:t>
                      </a:r>
                      <a:endParaRPr lang="en-US" sz="3200" dirty="0">
                        <a:latin typeface="NikoshBAN" pitchFamily="2" charset="0"/>
                        <a:cs typeface="NikoshBAN" pitchFamily="2" charset="0"/>
                      </a:endParaRPr>
                    </a:p>
                  </a:txBody>
                  <a:tcPr/>
                </a:tc>
              </a:tr>
              <a:tr h="519320">
                <a:tc>
                  <a:txBody>
                    <a:bodyPr/>
                    <a:lstStyle/>
                    <a:p>
                      <a:pPr algn="ctr"/>
                      <a:r>
                        <a:rPr lang="en-US" sz="3200" dirty="0" smtClean="0">
                          <a:latin typeface="NikoshBAN" pitchFamily="2" charset="0"/>
                          <a:cs typeface="NikoshBAN" pitchFamily="2" charset="0"/>
                        </a:rPr>
                        <a:t>৪  একক</a:t>
                      </a:r>
                      <a:endParaRPr lang="en-US" sz="3200" dirty="0">
                        <a:latin typeface="NikoshBAN" pitchFamily="2" charset="0"/>
                        <a:cs typeface="NikoshBAN" pitchFamily="2" charset="0"/>
                      </a:endParaRPr>
                    </a:p>
                  </a:txBody>
                  <a:tcPr/>
                </a:tc>
                <a:tc>
                  <a:txBody>
                    <a:bodyPr/>
                    <a:lstStyle/>
                    <a:p>
                      <a:pPr algn="ctr"/>
                      <a:r>
                        <a:rPr lang="en-US" sz="3200" dirty="0" smtClean="0">
                          <a:latin typeface="NikoshBAN" pitchFamily="2" charset="0"/>
                          <a:cs typeface="NikoshBAN" pitchFamily="2" charset="0"/>
                        </a:rPr>
                        <a:t>১০০</a:t>
                      </a:r>
                      <a:endParaRPr lang="en-US" sz="3200" dirty="0">
                        <a:latin typeface="NikoshBAN" pitchFamily="2" charset="0"/>
                        <a:cs typeface="NikoshBAN" pitchFamily="2" charset="0"/>
                      </a:endParaRPr>
                    </a:p>
                  </a:txBody>
                  <a:tcPr/>
                </a:tc>
                <a:tc>
                  <a:txBody>
                    <a:bodyPr/>
                    <a:lstStyle/>
                    <a:p>
                      <a:pPr algn="ctr"/>
                      <a:r>
                        <a:rPr lang="en-US" sz="3200" dirty="0" smtClean="0">
                          <a:latin typeface="NikoshBAN" pitchFamily="2" charset="0"/>
                          <a:cs typeface="NikoshBAN" pitchFamily="2" charset="0"/>
                        </a:rPr>
                        <a:t>১০</a:t>
                      </a:r>
                      <a:endParaRPr lang="en-US" sz="3200" dirty="0">
                        <a:latin typeface="NikoshBAN" pitchFamily="2" charset="0"/>
                        <a:cs typeface="NikoshBAN" pitchFamily="2" charset="0"/>
                      </a:endParaRPr>
                    </a:p>
                  </a:txBody>
                  <a:tcPr/>
                </a:tc>
              </a:tr>
              <a:tr h="519320">
                <a:tc>
                  <a:txBody>
                    <a:bodyPr/>
                    <a:lstStyle/>
                    <a:p>
                      <a:pPr algn="ctr"/>
                      <a:r>
                        <a:rPr lang="en-US" sz="3200" dirty="0" smtClean="0">
                          <a:latin typeface="NikoshBAN" pitchFamily="2" charset="0"/>
                          <a:cs typeface="NikoshBAN" pitchFamily="2" charset="0"/>
                        </a:rPr>
                        <a:t>৫  একক</a:t>
                      </a:r>
                      <a:endParaRPr lang="en-US" sz="3200" dirty="0">
                        <a:latin typeface="NikoshBAN" pitchFamily="2" charset="0"/>
                        <a:cs typeface="NikoshBAN" pitchFamily="2" charset="0"/>
                      </a:endParaRPr>
                    </a:p>
                  </a:txBody>
                  <a:tcPr/>
                </a:tc>
                <a:tc>
                  <a:txBody>
                    <a:bodyPr/>
                    <a:lstStyle/>
                    <a:p>
                      <a:pPr algn="ctr"/>
                      <a:r>
                        <a:rPr lang="en-US" sz="3200" dirty="0" smtClean="0">
                          <a:latin typeface="NikoshBAN" pitchFamily="2" charset="0"/>
                          <a:cs typeface="NikoshBAN" pitchFamily="2" charset="0"/>
                        </a:rPr>
                        <a:t>১০০</a:t>
                      </a:r>
                      <a:endParaRPr lang="en-US" sz="3200" dirty="0">
                        <a:latin typeface="NikoshBAN" pitchFamily="2" charset="0"/>
                        <a:cs typeface="NikoshBAN" pitchFamily="2" charset="0"/>
                      </a:endParaRPr>
                    </a:p>
                  </a:txBody>
                  <a:tcPr/>
                </a:tc>
                <a:tc>
                  <a:txBody>
                    <a:bodyPr/>
                    <a:lstStyle/>
                    <a:p>
                      <a:pPr algn="ctr"/>
                      <a:r>
                        <a:rPr lang="en-US" sz="3200" dirty="0" smtClean="0">
                          <a:latin typeface="NikoshBAN" pitchFamily="2" charset="0"/>
                          <a:cs typeface="NikoshBAN" pitchFamily="2" charset="0"/>
                        </a:rPr>
                        <a:t>০</a:t>
                      </a:r>
                      <a:endParaRPr lang="en-US" sz="3200" dirty="0">
                        <a:latin typeface="NikoshBAN" pitchFamily="2" charset="0"/>
                        <a:cs typeface="NikoshBAN" pitchFamily="2" charset="0"/>
                      </a:endParaRPr>
                    </a:p>
                  </a:txBody>
                  <a:tcPr/>
                </a:tc>
              </a:tr>
              <a:tr h="519320">
                <a:tc>
                  <a:txBody>
                    <a:bodyPr/>
                    <a:lstStyle/>
                    <a:p>
                      <a:pPr algn="ctr"/>
                      <a:r>
                        <a:rPr lang="en-US" sz="3200" dirty="0" smtClean="0">
                          <a:latin typeface="NikoshBAN" pitchFamily="2" charset="0"/>
                          <a:cs typeface="NikoshBAN" pitchFamily="2" charset="0"/>
                        </a:rPr>
                        <a:t>৬  একক</a:t>
                      </a:r>
                      <a:endParaRPr lang="en-US" sz="3200" dirty="0">
                        <a:latin typeface="NikoshBAN" pitchFamily="2" charset="0"/>
                        <a:cs typeface="NikoshBAN" pitchFamily="2" charset="0"/>
                      </a:endParaRPr>
                    </a:p>
                  </a:txBody>
                  <a:tcPr/>
                </a:tc>
                <a:tc>
                  <a:txBody>
                    <a:bodyPr/>
                    <a:lstStyle/>
                    <a:p>
                      <a:pPr algn="ctr"/>
                      <a:r>
                        <a:rPr lang="en-US" sz="3200" dirty="0" smtClean="0">
                          <a:latin typeface="NikoshBAN" pitchFamily="2" charset="0"/>
                          <a:cs typeface="NikoshBAN" pitchFamily="2" charset="0"/>
                        </a:rPr>
                        <a:t>৯০</a:t>
                      </a:r>
                      <a:endParaRPr lang="en-US" sz="3200" dirty="0">
                        <a:latin typeface="NikoshBAN" pitchFamily="2" charset="0"/>
                        <a:cs typeface="NikoshBAN" pitchFamily="2" charset="0"/>
                      </a:endParaRPr>
                    </a:p>
                  </a:txBody>
                  <a:tcPr/>
                </a:tc>
                <a:tc>
                  <a:txBody>
                    <a:bodyPr/>
                    <a:lstStyle/>
                    <a:p>
                      <a:pPr algn="ctr"/>
                      <a:r>
                        <a:rPr lang="en-US" sz="3200" dirty="0" smtClean="0">
                          <a:latin typeface="NikoshBAN" pitchFamily="2" charset="0"/>
                          <a:cs typeface="NikoshBAN" pitchFamily="2" charset="0"/>
                        </a:rPr>
                        <a:t>-১০</a:t>
                      </a:r>
                      <a:endParaRPr lang="en-US" sz="3200" dirty="0">
                        <a:latin typeface="NikoshBAN" pitchFamily="2" charset="0"/>
                        <a:cs typeface="NikoshBAN" pitchFamily="2" charset="0"/>
                      </a:endParaRPr>
                    </a:p>
                  </a:txBody>
                  <a:tcPr/>
                </a:tc>
              </a:tr>
            </a:tbl>
          </a:graphicData>
        </a:graphic>
      </p:graphicFrame>
      <p:sp>
        <p:nvSpPr>
          <p:cNvPr id="6" name="TextBox 5"/>
          <p:cNvSpPr txBox="1"/>
          <p:nvPr/>
        </p:nvSpPr>
        <p:spPr>
          <a:xfrm>
            <a:off x="531812" y="1143000"/>
            <a:ext cx="5562600" cy="584775"/>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wrap="square" rtlCol="0">
            <a:spAutoFit/>
          </a:bodyPr>
          <a:lstStyle/>
          <a:p>
            <a:r>
              <a:rPr lang="en-US" sz="3200" dirty="0" smtClean="0">
                <a:latin typeface="NikoshBAN" pitchFamily="2" charset="0"/>
                <a:cs typeface="NikoshBAN" pitchFamily="2" charset="0"/>
              </a:rPr>
              <a:t>কাল্পনিক সূচি থেকে রেখা অঙ্কন কর:-</a:t>
            </a:r>
            <a:endParaRPr lang="en-US" sz="3200" dirty="0">
              <a:latin typeface="NikoshBAN" pitchFamily="2" charset="0"/>
              <a:cs typeface="NikoshBAN" pitchFamily="2" charset="0"/>
            </a:endParaRPr>
          </a:p>
        </p:txBody>
      </p:sp>
    </p:spTree>
    <p:extLst>
      <p:ext uri="{BB962C8B-B14F-4D97-AF65-F5344CB8AC3E}">
        <p14:creationId xmlns="" xmlns:p14="http://schemas.microsoft.com/office/powerpoint/2010/main" val="5383936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diamond(in)">
                                      <p:cBhvr>
                                        <p:cTn id="7" dur="20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30"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800" decel="100000"/>
                                        <p:tgtEl>
                                          <p:spTgt spid="6"/>
                                        </p:tgtEl>
                                      </p:cBhvr>
                                    </p:animEffect>
                                    <p:anim calcmode="lin" valueType="num">
                                      <p:cBhvr>
                                        <p:cTn id="13" dur="800" decel="100000" fill="hold"/>
                                        <p:tgtEl>
                                          <p:spTgt spid="6"/>
                                        </p:tgtEl>
                                        <p:attrNameLst>
                                          <p:attrName>style.rotation</p:attrName>
                                        </p:attrNameLst>
                                      </p:cBhvr>
                                      <p:tavLst>
                                        <p:tav tm="0">
                                          <p:val>
                                            <p:fltVal val="-90"/>
                                          </p:val>
                                        </p:tav>
                                        <p:tav tm="100000">
                                          <p:val>
                                            <p:fltVal val="0"/>
                                          </p:val>
                                        </p:tav>
                                      </p:tavLst>
                                    </p:anim>
                                    <p:anim calcmode="lin" valueType="num">
                                      <p:cBhvr>
                                        <p:cTn id="14" dur="800" decel="100000" fill="hold"/>
                                        <p:tgtEl>
                                          <p:spTgt spid="6"/>
                                        </p:tgtEl>
                                        <p:attrNameLst>
                                          <p:attrName>ppt_x</p:attrName>
                                        </p:attrNameLst>
                                      </p:cBhvr>
                                      <p:tavLst>
                                        <p:tav tm="0">
                                          <p:val>
                                            <p:strVal val="#ppt_x+0.4"/>
                                          </p:val>
                                        </p:tav>
                                        <p:tav tm="100000">
                                          <p:val>
                                            <p:strVal val="#ppt_x-0.05"/>
                                          </p:val>
                                        </p:tav>
                                      </p:tavLst>
                                    </p:anim>
                                    <p:anim calcmode="lin" valueType="num">
                                      <p:cBhvr>
                                        <p:cTn id="15" dur="800" decel="100000" fill="hold"/>
                                        <p:tgtEl>
                                          <p:spTgt spid="6"/>
                                        </p:tgtEl>
                                        <p:attrNameLst>
                                          <p:attrName>ppt_y</p:attrName>
                                        </p:attrNameLst>
                                      </p:cBhvr>
                                      <p:tavLst>
                                        <p:tav tm="0">
                                          <p:val>
                                            <p:strVal val="#ppt_y-0.4"/>
                                          </p:val>
                                        </p:tav>
                                        <p:tav tm="100000">
                                          <p:val>
                                            <p:strVal val="#ppt_y+0.1"/>
                                          </p:val>
                                        </p:tav>
                                      </p:tavLst>
                                    </p:anim>
                                    <p:anim calcmode="lin" valueType="num">
                                      <p:cBhvr>
                                        <p:cTn id="16" dur="200" accel="100000" fill="hold">
                                          <p:stCondLst>
                                            <p:cond delay="800"/>
                                          </p:stCondLst>
                                        </p:cTn>
                                        <p:tgtEl>
                                          <p:spTgt spid="6"/>
                                        </p:tgtEl>
                                        <p:attrNameLst>
                                          <p:attrName>ppt_x</p:attrName>
                                        </p:attrNameLst>
                                      </p:cBhvr>
                                      <p:tavLst>
                                        <p:tav tm="0">
                                          <p:val>
                                            <p:strVal val="#ppt_x-0.05"/>
                                          </p:val>
                                        </p:tav>
                                        <p:tav tm="100000">
                                          <p:val>
                                            <p:strVal val="#ppt_x"/>
                                          </p:val>
                                        </p:tav>
                                      </p:tavLst>
                                    </p:anim>
                                    <p:anim calcmode="lin" valueType="num">
                                      <p:cBhvr>
                                        <p:cTn id="17" dur="200" accel="100000" fill="hold">
                                          <p:stCondLst>
                                            <p:cond delay="800"/>
                                          </p:stCondLst>
                                        </p:cTn>
                                        <p:tgtEl>
                                          <p:spTgt spid="6"/>
                                        </p:tgtEl>
                                        <p:attrNameLst>
                                          <p:attrName>ppt_y</p:attrName>
                                        </p:attrNameLst>
                                      </p:cBhvr>
                                      <p:tavLst>
                                        <p:tav tm="0">
                                          <p:val>
                                            <p:strVal val="#ppt_y+0.1"/>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42" presetClass="entr" presetSubtype="0" fill="hold"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fade">
                                      <p:cBhvr>
                                        <p:cTn id="22" dur="1000"/>
                                        <p:tgtEl>
                                          <p:spTgt spid="8"/>
                                        </p:tgtEl>
                                      </p:cBhvr>
                                    </p:animEffect>
                                    <p:anim calcmode="lin" valueType="num">
                                      <p:cBhvr>
                                        <p:cTn id="23" dur="1000" fill="hold"/>
                                        <p:tgtEl>
                                          <p:spTgt spid="8"/>
                                        </p:tgtEl>
                                        <p:attrNameLst>
                                          <p:attrName>ppt_x</p:attrName>
                                        </p:attrNameLst>
                                      </p:cBhvr>
                                      <p:tavLst>
                                        <p:tav tm="0">
                                          <p:val>
                                            <p:strVal val="#ppt_x"/>
                                          </p:val>
                                        </p:tav>
                                        <p:tav tm="100000">
                                          <p:val>
                                            <p:strVal val="#ppt_x"/>
                                          </p:val>
                                        </p:tav>
                                      </p:tavLst>
                                    </p:anim>
                                    <p:anim calcmode="lin" valueType="num">
                                      <p:cBhvr>
                                        <p:cTn id="24"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6"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150812" y="6477000"/>
            <a:ext cx="762000" cy="212725"/>
          </a:xfrm>
        </p:spPr>
        <p:txBody>
          <a:bodyPr/>
          <a:lstStyle/>
          <a:p>
            <a:fld id="{8E42F197-20D7-48D6-BDE1-F0E75D5067E9}" type="datetime1">
              <a:rPr lang="en-US" smtClean="0"/>
              <a:pPr/>
              <a:t>8/19/2020</a:t>
            </a:fld>
            <a:endParaRPr lang="en-US" dirty="0" smtClean="0"/>
          </a:p>
        </p:txBody>
      </p:sp>
      <p:sp>
        <p:nvSpPr>
          <p:cNvPr id="3" name="Footer Placeholder 2"/>
          <p:cNvSpPr>
            <a:spLocks noGrp="1"/>
          </p:cNvSpPr>
          <p:nvPr>
            <p:ph type="ftr" sz="quarter" idx="11"/>
          </p:nvPr>
        </p:nvSpPr>
        <p:spPr>
          <a:xfrm>
            <a:off x="2817812" y="6248400"/>
            <a:ext cx="6858000" cy="288925"/>
          </a:xfrm>
        </p:spPr>
        <p:txBody>
          <a:bodyPr/>
          <a:lstStyle/>
          <a:p>
            <a:r>
              <a:rPr lang="bn-BD" dirty="0" smtClean="0"/>
              <a:t>পলাশ কুমার ঘোষ। সরকারি শহীদ সিরাজুদ্দীন হোসেন কলেজ, যশোর। মোবাইলঃ 01920-393252 ই-মেইলঃ </a:t>
            </a:r>
            <a:r>
              <a:rPr lang="en-US" dirty="0" smtClean="0"/>
              <a:t>palashg489@gmail.com</a:t>
            </a:r>
            <a:endParaRPr lang="en-US" dirty="0"/>
          </a:p>
        </p:txBody>
      </p:sp>
      <p:sp>
        <p:nvSpPr>
          <p:cNvPr id="4" name="Slide Number Placeholder 3"/>
          <p:cNvSpPr>
            <a:spLocks noGrp="1"/>
          </p:cNvSpPr>
          <p:nvPr>
            <p:ph type="sldNum" sz="quarter" idx="12"/>
          </p:nvPr>
        </p:nvSpPr>
        <p:spPr>
          <a:xfrm>
            <a:off x="11276012" y="6400800"/>
            <a:ext cx="532686" cy="212725"/>
          </a:xfrm>
        </p:spPr>
        <p:txBody>
          <a:bodyPr/>
          <a:lstStyle/>
          <a:p>
            <a:fld id="{B6F15528-21DE-4FAA-801E-634DDDAF4B2B}" type="slidenum">
              <a:rPr lang="en-US" smtClean="0"/>
              <a:pPr/>
              <a:t>14</a:t>
            </a:fld>
            <a:endParaRPr lang="en-US" dirty="0"/>
          </a:p>
        </p:txBody>
      </p:sp>
      <p:sp>
        <p:nvSpPr>
          <p:cNvPr id="6" name="TextBox 5"/>
          <p:cNvSpPr txBox="1"/>
          <p:nvPr/>
        </p:nvSpPr>
        <p:spPr>
          <a:xfrm>
            <a:off x="4189412" y="228600"/>
            <a:ext cx="4191000" cy="1015663"/>
          </a:xfrm>
          <a:prstGeom prst="rect">
            <a:avLst/>
          </a:prstGeom>
          <a:solidFill>
            <a:schemeClr val="accent4">
              <a:lumMod val="75000"/>
            </a:schemeClr>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wrap="square" rtlCol="0">
            <a:spAutoFit/>
          </a:bodyPr>
          <a:lstStyle/>
          <a:p>
            <a:pPr lvl="0" algn="ctr"/>
            <a:r>
              <a:rPr lang="bn-BD" sz="6000" dirty="0" smtClean="0">
                <a:effectLst>
                  <a:glow rad="139700">
                    <a:schemeClr val="accent4">
                      <a:satMod val="175000"/>
                      <a:alpha val="40000"/>
                    </a:schemeClr>
                  </a:glow>
                </a:effectLst>
                <a:latin typeface="NikoshBAN" pitchFamily="2" charset="0"/>
                <a:cs typeface="NikoshBAN" pitchFamily="2" charset="0"/>
              </a:rPr>
              <a:t>সীমাবদ্ধতাঃ </a:t>
            </a:r>
            <a:endParaRPr lang="en-US" sz="6000" dirty="0">
              <a:effectLst>
                <a:glow rad="139700">
                  <a:schemeClr val="accent4">
                    <a:satMod val="175000"/>
                    <a:alpha val="40000"/>
                  </a:schemeClr>
                </a:glow>
              </a:effectLst>
              <a:latin typeface="NikoshBAN" pitchFamily="2" charset="0"/>
              <a:cs typeface="NikoshBAN" pitchFamily="2" charset="0"/>
            </a:endParaRPr>
          </a:p>
        </p:txBody>
      </p:sp>
      <p:sp>
        <p:nvSpPr>
          <p:cNvPr id="7" name="TextBox 6"/>
          <p:cNvSpPr txBox="1"/>
          <p:nvPr/>
        </p:nvSpPr>
        <p:spPr>
          <a:xfrm>
            <a:off x="379412" y="1371600"/>
            <a:ext cx="11506200" cy="5016758"/>
          </a:xfrm>
          <a:prstGeom prst="rect">
            <a:avLst/>
          </a:prstGeom>
          <a:noFill/>
        </p:spPr>
        <p:txBody>
          <a:bodyPr wrap="square" rtlCol="0">
            <a:spAutoFit/>
          </a:bodyPr>
          <a:lstStyle/>
          <a:p>
            <a:pPr algn="just"/>
            <a:r>
              <a:rPr lang="bn-BD" sz="3200" dirty="0" smtClean="0">
                <a:latin typeface="NikoshBAN" pitchFamily="2" charset="0"/>
                <a:cs typeface="NikoshBAN" pitchFamily="2" charset="0"/>
              </a:rPr>
              <a:t>যেহেতু ক্রমহ্রাসমান প্রান্তিক উপযোগ বিধিটি কতকগুলো অনুমিত শর্তের উপর প্রতিষ্ঠিত- ফলে সর্বক্ষেত্রে এর প্রয়োগযোগ্যতা নেই। নিম্নে এ বিধির প্রধান ব্যতিক্রমগূলো উপস্থাপন করা হলো-</a:t>
            </a:r>
            <a:endParaRPr lang="en-US" sz="3200" dirty="0" smtClean="0">
              <a:latin typeface="NikoshBAN" pitchFamily="2" charset="0"/>
              <a:cs typeface="NikoshBAN" pitchFamily="2" charset="0"/>
            </a:endParaRPr>
          </a:p>
          <a:p>
            <a:pPr marL="742950" indent="-742950" algn="just">
              <a:buFont typeface="+mj-lt"/>
              <a:buAutoNum type="arabicPeriod"/>
            </a:pPr>
            <a:r>
              <a:rPr lang="bn-BD" sz="3200" dirty="0" smtClean="0">
                <a:latin typeface="NikoshBAN" pitchFamily="2" charset="0"/>
                <a:cs typeface="NikoshBAN" pitchFamily="2" charset="0"/>
              </a:rPr>
              <a:t>আয় ও রুচির পরিবর্তন </a:t>
            </a:r>
          </a:p>
          <a:p>
            <a:pPr marL="742950" indent="-742950" algn="just">
              <a:buFont typeface="+mj-lt"/>
              <a:buAutoNum type="arabicPeriod"/>
            </a:pPr>
            <a:r>
              <a:rPr lang="bn-BD" sz="3200" dirty="0" smtClean="0">
                <a:latin typeface="NikoshBAN" pitchFamily="2" charset="0"/>
                <a:cs typeface="NikoshBAN" pitchFamily="2" charset="0"/>
              </a:rPr>
              <a:t>দ্রব্যের একক</a:t>
            </a:r>
            <a:endParaRPr lang="en-US" sz="3200" dirty="0" smtClean="0">
              <a:latin typeface="NikoshBAN" pitchFamily="2" charset="0"/>
              <a:cs typeface="NikoshBAN" pitchFamily="2" charset="0"/>
            </a:endParaRPr>
          </a:p>
          <a:p>
            <a:pPr marL="742950" indent="-742950" algn="just">
              <a:buFont typeface="+mj-lt"/>
              <a:buAutoNum type="arabicPeriod"/>
            </a:pPr>
            <a:r>
              <a:rPr lang="bn-BD" sz="3200" dirty="0" smtClean="0">
                <a:latin typeface="NikoshBAN" pitchFamily="2" charset="0"/>
                <a:cs typeface="NikoshBAN" pitchFamily="2" charset="0"/>
              </a:rPr>
              <a:t>শখের দ্রব্য ( ডাক টিকিট, পুরাতন দ্রব্য) </a:t>
            </a:r>
          </a:p>
          <a:p>
            <a:pPr marL="742950" indent="-742950" algn="just">
              <a:buFont typeface="+mj-lt"/>
              <a:buAutoNum type="arabicPeriod"/>
            </a:pPr>
            <a:r>
              <a:rPr lang="bn-BD" sz="3200" dirty="0" smtClean="0">
                <a:latin typeface="NikoshBAN" pitchFamily="2" charset="0"/>
                <a:cs typeface="NikoshBAN" pitchFamily="2" charset="0"/>
              </a:rPr>
              <a:t>নেশার ক্ষেত্রে </a:t>
            </a:r>
          </a:p>
          <a:p>
            <a:pPr marL="742950" indent="-742950" algn="just">
              <a:buFont typeface="+mj-lt"/>
              <a:buAutoNum type="arabicPeriod"/>
            </a:pPr>
            <a:r>
              <a:rPr lang="bn-BD" sz="3200" dirty="0" smtClean="0">
                <a:latin typeface="NikoshBAN" pitchFamily="2" charset="0"/>
                <a:cs typeface="NikoshBAN" pitchFamily="2" charset="0"/>
              </a:rPr>
              <a:t>পরিবর্তক দ্রব্য </a:t>
            </a:r>
          </a:p>
          <a:p>
            <a:pPr marL="742950" indent="-742950" algn="just">
              <a:buFont typeface="+mj-lt"/>
              <a:buAutoNum type="arabicPeriod"/>
            </a:pPr>
            <a:r>
              <a:rPr lang="bn-BD" sz="3200" dirty="0" smtClean="0">
                <a:latin typeface="NikoshBAN" pitchFamily="2" charset="0"/>
                <a:cs typeface="NikoshBAN" pitchFamily="2" charset="0"/>
              </a:rPr>
              <a:t>পরিপূরক দ্রব্য</a:t>
            </a:r>
            <a:endParaRPr lang="en-US" sz="3200" dirty="0" smtClean="0">
              <a:latin typeface="NikoshBAN" pitchFamily="2" charset="0"/>
              <a:cs typeface="NikoshBAN" pitchFamily="2" charset="0"/>
            </a:endParaRPr>
          </a:p>
          <a:p>
            <a:pPr marL="742950" indent="-742950" algn="just">
              <a:buFont typeface="+mj-lt"/>
              <a:buAutoNum type="arabicPeriod"/>
            </a:pPr>
            <a:r>
              <a:rPr lang="bn-BD" sz="3200" dirty="0" smtClean="0">
                <a:latin typeface="NikoshBAN" pitchFamily="2" charset="0"/>
                <a:cs typeface="NikoshBAN" pitchFamily="2" charset="0"/>
              </a:rPr>
              <a:t>কৃপনের ক্ষেত্রে </a:t>
            </a:r>
            <a:endParaRPr lang="en-US" sz="3200" dirty="0" smtClean="0">
              <a:latin typeface="NikoshBAN" pitchFamily="2" charset="0"/>
              <a:cs typeface="NikoshBAN" pitchFamily="2" charset="0"/>
            </a:endParaRPr>
          </a:p>
          <a:p>
            <a:pPr marL="742950" indent="-742950" algn="just">
              <a:buFont typeface="+mj-lt"/>
              <a:buAutoNum type="arabicPeriod"/>
            </a:pPr>
            <a:r>
              <a:rPr lang="bn-BD" sz="3200" dirty="0" smtClean="0">
                <a:latin typeface="NikoshBAN" pitchFamily="2" charset="0"/>
                <a:cs typeface="NikoshBAN" pitchFamily="2" charset="0"/>
              </a:rPr>
              <a:t>সময়ের ব্যবধান </a:t>
            </a:r>
          </a:p>
        </p:txBody>
      </p:sp>
    </p:spTree>
    <p:extLst>
      <p:ext uri="{BB962C8B-B14F-4D97-AF65-F5344CB8AC3E}">
        <p14:creationId xmlns="" xmlns:p14="http://schemas.microsoft.com/office/powerpoint/2010/main" val="17392598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1000"/>
                                        <p:tgtEl>
                                          <p:spTgt spid="7"/>
                                        </p:tgtEl>
                                      </p:cBhvr>
                                    </p:animEffect>
                                    <p:anim calcmode="lin" valueType="num">
                                      <p:cBhvr>
                                        <p:cTn id="13" dur="1000" fill="hold"/>
                                        <p:tgtEl>
                                          <p:spTgt spid="7"/>
                                        </p:tgtEl>
                                        <p:attrNameLst>
                                          <p:attrName>ppt_x</p:attrName>
                                        </p:attrNameLst>
                                      </p:cBhvr>
                                      <p:tavLst>
                                        <p:tav tm="0">
                                          <p:val>
                                            <p:strVal val="#ppt_x"/>
                                          </p:val>
                                        </p:tav>
                                        <p:tav tm="100000">
                                          <p:val>
                                            <p:strVal val="#ppt_x"/>
                                          </p:val>
                                        </p:tav>
                                      </p:tavLst>
                                    </p:anim>
                                    <p:anim calcmode="lin" valueType="num">
                                      <p:cBhvr>
                                        <p:cTn id="14"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065211" y="1828800"/>
            <a:ext cx="10287001" cy="1754326"/>
          </a:xfrm>
          <a:prstGeom prst="rect">
            <a:avLst/>
          </a:prstGeom>
        </p:spPr>
        <p:style>
          <a:lnRef idx="1">
            <a:schemeClr val="accent6"/>
          </a:lnRef>
          <a:fillRef idx="2">
            <a:schemeClr val="accent6"/>
          </a:fillRef>
          <a:effectRef idx="1">
            <a:schemeClr val="accent6"/>
          </a:effectRef>
          <a:fontRef idx="minor">
            <a:schemeClr val="dk1"/>
          </a:fontRef>
        </p:style>
        <p:txBody>
          <a:bodyPr wrap="square" rtlCol="0">
            <a:spAutoFit/>
          </a:bodyPr>
          <a:lstStyle/>
          <a:p>
            <a:pPr marL="742950" indent="-742950">
              <a:buFont typeface="+mj-lt"/>
              <a:buAutoNum type="arabicPeriod"/>
            </a:pPr>
            <a:r>
              <a:rPr lang="bn-BD" sz="3600" dirty="0" smtClean="0">
                <a:latin typeface="NikoshBAN" pitchFamily="2" charset="0"/>
                <a:cs typeface="NikoshBAN" pitchFamily="2" charset="0"/>
              </a:rPr>
              <a:t>ক্রমহ্রাসমান প্রান্তিক উপযোগ বিধি কি? </a:t>
            </a:r>
            <a:endParaRPr lang="en-US" sz="3600" dirty="0" smtClean="0">
              <a:latin typeface="NikoshBAN" pitchFamily="2" charset="0"/>
              <a:cs typeface="NikoshBAN" pitchFamily="2" charset="0"/>
            </a:endParaRPr>
          </a:p>
          <a:p>
            <a:pPr marL="742950" indent="-742950">
              <a:buFont typeface="+mj-lt"/>
              <a:buAutoNum type="arabicPeriod"/>
            </a:pPr>
            <a:r>
              <a:rPr lang="bn-BD" sz="3600" dirty="0" smtClean="0">
                <a:latin typeface="NikoshBAN" pitchFamily="2" charset="0"/>
                <a:cs typeface="NikoshBAN" pitchFamily="2" charset="0"/>
              </a:rPr>
              <a:t>ক্রমহ্রাসমান প্রান্তিক উপযোগ বিধির অনুমিত শর্তগুলো লেখ।</a:t>
            </a:r>
          </a:p>
          <a:p>
            <a:pPr marL="742950" indent="-742950">
              <a:buFont typeface="+mj-lt"/>
              <a:buAutoNum type="arabicPeriod"/>
            </a:pPr>
            <a:r>
              <a:rPr lang="bn-BD" sz="3600" dirty="0" smtClean="0">
                <a:latin typeface="NikoshBAN" pitchFamily="2" charset="0"/>
                <a:cs typeface="NikoshBAN" pitchFamily="2" charset="0"/>
              </a:rPr>
              <a:t>ক্রমহ্রাসমান প্রান্তিক উপযোগ বিধি</a:t>
            </a:r>
            <a:r>
              <a:rPr lang="en-US" sz="3600" dirty="0" smtClean="0">
                <a:latin typeface="NikoshBAN" pitchFamily="2" charset="0"/>
                <a:cs typeface="NikoshBAN" pitchFamily="2" charset="0"/>
              </a:rPr>
              <a:t> </a:t>
            </a:r>
            <a:r>
              <a:rPr lang="bn-BD" sz="3600" dirty="0" smtClean="0">
                <a:latin typeface="NikoshBAN" pitchFamily="2" charset="0"/>
                <a:cs typeface="NikoshBAN" pitchFamily="2" charset="0"/>
              </a:rPr>
              <a:t>সমালোচনাসহ</a:t>
            </a:r>
            <a:r>
              <a:rPr lang="en-US" sz="3600" dirty="0" smtClean="0">
                <a:latin typeface="NikoshBAN" pitchFamily="2" charset="0"/>
                <a:cs typeface="NikoshBAN" pitchFamily="2" charset="0"/>
              </a:rPr>
              <a:t> ব্যাখ্যা কর?</a:t>
            </a:r>
          </a:p>
        </p:txBody>
      </p:sp>
      <p:sp>
        <p:nvSpPr>
          <p:cNvPr id="4" name="Date Placeholder 3"/>
          <p:cNvSpPr>
            <a:spLocks noGrp="1"/>
          </p:cNvSpPr>
          <p:nvPr>
            <p:ph type="dt" sz="half" idx="10"/>
          </p:nvPr>
        </p:nvSpPr>
        <p:spPr>
          <a:xfrm>
            <a:off x="303212" y="6400800"/>
            <a:ext cx="684430" cy="244477"/>
          </a:xfrm>
        </p:spPr>
        <p:txBody>
          <a:bodyPr/>
          <a:lstStyle/>
          <a:p>
            <a:fld id="{90911023-82D3-4305-8408-07F7D9CBCB02}" type="datetime1">
              <a:rPr lang="en-US" smtClean="0"/>
              <a:pPr/>
              <a:t>8/19/2020</a:t>
            </a:fld>
            <a:endParaRPr lang="en-US" dirty="0" smtClean="0"/>
          </a:p>
        </p:txBody>
      </p:sp>
      <p:sp>
        <p:nvSpPr>
          <p:cNvPr id="5" name="Footer Placeholder 4"/>
          <p:cNvSpPr>
            <a:spLocks noGrp="1"/>
          </p:cNvSpPr>
          <p:nvPr>
            <p:ph type="ftr" sz="quarter" idx="11"/>
          </p:nvPr>
        </p:nvSpPr>
        <p:spPr>
          <a:xfrm>
            <a:off x="4037549" y="6356352"/>
            <a:ext cx="4800063" cy="365125"/>
          </a:xfrm>
        </p:spPr>
        <p:txBody>
          <a:bodyPr/>
          <a:lstStyle/>
          <a:p>
            <a:r>
              <a:rPr lang="bn-BD" smtClean="0"/>
              <a:t>পলাশ কুমার ঘোষ। সরকারি শহীদ সিরাজুদ্দীন হোসেন কলেজ, যশোর। মোবাইলঃ 01920-393252 ই-মেইলঃ </a:t>
            </a:r>
            <a:r>
              <a:rPr lang="en-US" smtClean="0"/>
              <a:t>palashg489@gmail.com</a:t>
            </a:r>
            <a:endParaRPr lang="en-US" dirty="0"/>
          </a:p>
        </p:txBody>
      </p:sp>
      <p:sp>
        <p:nvSpPr>
          <p:cNvPr id="6" name="Slide Number Placeholder 5"/>
          <p:cNvSpPr>
            <a:spLocks noGrp="1"/>
          </p:cNvSpPr>
          <p:nvPr>
            <p:ph type="sldNum" sz="quarter" idx="12"/>
          </p:nvPr>
        </p:nvSpPr>
        <p:spPr>
          <a:xfrm>
            <a:off x="10742611" y="6477000"/>
            <a:ext cx="608231" cy="244477"/>
          </a:xfrm>
        </p:spPr>
        <p:txBody>
          <a:bodyPr/>
          <a:lstStyle/>
          <a:p>
            <a:pPr algn="ctr"/>
            <a:fld id="{B6F15528-21DE-4FAA-801E-634DDDAF4B2B}" type="slidenum">
              <a:rPr lang="en-US" smtClean="0"/>
              <a:pPr algn="ctr"/>
              <a:t>15</a:t>
            </a:fld>
            <a:endParaRPr lang="en-US" dirty="0"/>
          </a:p>
        </p:txBody>
      </p:sp>
      <p:sp>
        <p:nvSpPr>
          <p:cNvPr id="8" name="Up Ribbon 7"/>
          <p:cNvSpPr/>
          <p:nvPr/>
        </p:nvSpPr>
        <p:spPr>
          <a:xfrm>
            <a:off x="4265612" y="228600"/>
            <a:ext cx="3886200" cy="838200"/>
          </a:xfrm>
          <a:prstGeom prst="ribbon2">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IN" sz="4400" b="1" dirty="0" smtClean="0">
                <a:solidFill>
                  <a:prstClr val="white"/>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মূল্যায়ন</a:t>
            </a:r>
            <a:endParaRPr lang="en-US" sz="4400" b="1" dirty="0">
              <a:solidFill>
                <a:prstClr val="white"/>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800" decel="100000"/>
                                        <p:tgtEl>
                                          <p:spTgt spid="8"/>
                                        </p:tgtEl>
                                      </p:cBhvr>
                                    </p:animEffect>
                                    <p:anim calcmode="lin" valueType="num">
                                      <p:cBhvr>
                                        <p:cTn id="8" dur="800" decel="100000" fill="hold"/>
                                        <p:tgtEl>
                                          <p:spTgt spid="8"/>
                                        </p:tgtEl>
                                        <p:attrNameLst>
                                          <p:attrName>style.rotation</p:attrName>
                                        </p:attrNameLst>
                                      </p:cBhvr>
                                      <p:tavLst>
                                        <p:tav tm="0">
                                          <p:val>
                                            <p:fltVal val="-90"/>
                                          </p:val>
                                        </p:tav>
                                        <p:tav tm="100000">
                                          <p:val>
                                            <p:fltVal val="0"/>
                                          </p:val>
                                        </p:tav>
                                      </p:tavLst>
                                    </p:anim>
                                    <p:anim calcmode="lin" valueType="num">
                                      <p:cBhvr>
                                        <p:cTn id="9" dur="800" decel="100000" fill="hold"/>
                                        <p:tgtEl>
                                          <p:spTgt spid="8"/>
                                        </p:tgtEl>
                                        <p:attrNameLst>
                                          <p:attrName>ppt_x</p:attrName>
                                        </p:attrNameLst>
                                      </p:cBhvr>
                                      <p:tavLst>
                                        <p:tav tm="0">
                                          <p:val>
                                            <p:strVal val="#ppt_x+0.4"/>
                                          </p:val>
                                        </p:tav>
                                        <p:tav tm="100000">
                                          <p:val>
                                            <p:strVal val="#ppt_x-0.05"/>
                                          </p:val>
                                        </p:tav>
                                      </p:tavLst>
                                    </p:anim>
                                    <p:anim calcmode="lin" valueType="num">
                                      <p:cBhvr>
                                        <p:cTn id="10" dur="800" decel="100000" fill="hold"/>
                                        <p:tgtEl>
                                          <p:spTgt spid="8"/>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8"/>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8"/>
                                        </p:tgtEl>
                                        <p:attrNameLst>
                                          <p:attrName>ppt_y</p:attrName>
                                        </p:attrNameLst>
                                      </p:cBhvr>
                                      <p:tavLst>
                                        <p:tav tm="0">
                                          <p:val>
                                            <p:strVal val="#ppt_y+0.1"/>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41" presetClass="entr" presetSubtype="0" fill="hold" grpId="0" nodeType="clickEffect">
                                  <p:stCondLst>
                                    <p:cond delay="0"/>
                                  </p:stCondLst>
                                  <p:iterate type="lt">
                                    <p:tmPct val="10000"/>
                                  </p:iterate>
                                  <p:childTnLst>
                                    <p:set>
                                      <p:cBhvr>
                                        <p:cTn id="16" dur="1" fill="hold">
                                          <p:stCondLst>
                                            <p:cond delay="0"/>
                                          </p:stCondLst>
                                        </p:cTn>
                                        <p:tgtEl>
                                          <p:spTgt spid="3"/>
                                        </p:tgtEl>
                                        <p:attrNameLst>
                                          <p:attrName>style.visibility</p:attrName>
                                        </p:attrNameLst>
                                      </p:cBhvr>
                                      <p:to>
                                        <p:strVal val="visible"/>
                                      </p:to>
                                    </p:set>
                                    <p:anim calcmode="lin" valueType="num">
                                      <p:cBhvr>
                                        <p:cTn id="17" dur="500" fill="hold"/>
                                        <p:tgtEl>
                                          <p:spTgt spid="3"/>
                                        </p:tgtEl>
                                        <p:attrNameLst>
                                          <p:attrName>ppt_x</p:attrName>
                                        </p:attrNameLst>
                                      </p:cBhvr>
                                      <p:tavLst>
                                        <p:tav tm="0">
                                          <p:val>
                                            <p:strVal val="#ppt_x"/>
                                          </p:val>
                                        </p:tav>
                                        <p:tav tm="50000">
                                          <p:val>
                                            <p:strVal val="#ppt_x+.1"/>
                                          </p:val>
                                        </p:tav>
                                        <p:tav tm="100000">
                                          <p:val>
                                            <p:strVal val="#ppt_x"/>
                                          </p:val>
                                        </p:tav>
                                      </p:tavLst>
                                    </p:anim>
                                    <p:anim calcmode="lin" valueType="num">
                                      <p:cBhvr>
                                        <p:cTn id="18" dur="500" fill="hold"/>
                                        <p:tgtEl>
                                          <p:spTgt spid="3"/>
                                        </p:tgtEl>
                                        <p:attrNameLst>
                                          <p:attrName>ppt_y</p:attrName>
                                        </p:attrNameLst>
                                      </p:cBhvr>
                                      <p:tavLst>
                                        <p:tav tm="0">
                                          <p:val>
                                            <p:strVal val="#ppt_y"/>
                                          </p:val>
                                        </p:tav>
                                        <p:tav tm="100000">
                                          <p:val>
                                            <p:strVal val="#ppt_y"/>
                                          </p:val>
                                        </p:tav>
                                      </p:tavLst>
                                    </p:anim>
                                    <p:anim calcmode="lin" valueType="num">
                                      <p:cBhvr>
                                        <p:cTn id="19" dur="500" fill="hold"/>
                                        <p:tgtEl>
                                          <p:spTgt spid="3"/>
                                        </p:tgtEl>
                                        <p:attrNameLst>
                                          <p:attrName>ppt_h</p:attrName>
                                        </p:attrNameLst>
                                      </p:cBhvr>
                                      <p:tavLst>
                                        <p:tav tm="0">
                                          <p:val>
                                            <p:strVal val="#ppt_h/10"/>
                                          </p:val>
                                        </p:tav>
                                        <p:tav tm="50000">
                                          <p:val>
                                            <p:strVal val="#ppt_h+.01"/>
                                          </p:val>
                                        </p:tav>
                                        <p:tav tm="100000">
                                          <p:val>
                                            <p:strVal val="#ppt_h"/>
                                          </p:val>
                                        </p:tav>
                                      </p:tavLst>
                                    </p:anim>
                                    <p:anim calcmode="lin" valueType="num">
                                      <p:cBhvr>
                                        <p:cTn id="20" dur="500" fill="hold"/>
                                        <p:tgtEl>
                                          <p:spTgt spid="3"/>
                                        </p:tgtEl>
                                        <p:attrNameLst>
                                          <p:attrName>ppt_w</p:attrName>
                                        </p:attrNameLst>
                                      </p:cBhvr>
                                      <p:tavLst>
                                        <p:tav tm="0">
                                          <p:val>
                                            <p:strVal val="#ppt_w/10"/>
                                          </p:val>
                                        </p:tav>
                                        <p:tav tm="50000">
                                          <p:val>
                                            <p:strVal val="#ppt_w+.01"/>
                                          </p:val>
                                        </p:tav>
                                        <p:tav tm="100000">
                                          <p:val>
                                            <p:strVal val="#ppt_w"/>
                                          </p:val>
                                        </p:tav>
                                      </p:tavLst>
                                    </p:anim>
                                    <p:animEffect transition="in" filter="fade">
                                      <p:cBhvr>
                                        <p:cTn id="21" dur="500" tmFilter="0,0; .5, 1; 1, 1"/>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8"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227012" y="6400800"/>
            <a:ext cx="879549" cy="268024"/>
          </a:xfrm>
        </p:spPr>
        <p:txBody>
          <a:bodyPr/>
          <a:lstStyle/>
          <a:p>
            <a:pPr algn="ctr"/>
            <a:fld id="{C852961E-A9A8-4BEA-972D-1B9B1F5E32E9}" type="datetime1">
              <a:rPr lang="en-US" smtClean="0"/>
              <a:pPr algn="ctr"/>
              <a:t>8/19/2020</a:t>
            </a:fld>
            <a:endParaRPr lang="en-US" dirty="0" smtClean="0"/>
          </a:p>
        </p:txBody>
      </p:sp>
      <p:sp>
        <p:nvSpPr>
          <p:cNvPr id="4" name="Slide Number Placeholder 3"/>
          <p:cNvSpPr>
            <a:spLocks noGrp="1"/>
          </p:cNvSpPr>
          <p:nvPr>
            <p:ph type="sldNum" sz="quarter" idx="12"/>
          </p:nvPr>
        </p:nvSpPr>
        <p:spPr>
          <a:xfrm>
            <a:off x="11123612" y="6553200"/>
            <a:ext cx="684312" cy="191824"/>
          </a:xfrm>
        </p:spPr>
        <p:txBody>
          <a:bodyPr/>
          <a:lstStyle/>
          <a:p>
            <a:pPr algn="ctr"/>
            <a:fld id="{B6F15528-21DE-4FAA-801E-634DDDAF4B2B}" type="slidenum">
              <a:rPr lang="en-US" smtClean="0"/>
              <a:pPr algn="ctr"/>
              <a:t>16</a:t>
            </a:fld>
            <a:endParaRPr lang="en-US" dirty="0"/>
          </a:p>
        </p:txBody>
      </p:sp>
      <p:sp>
        <p:nvSpPr>
          <p:cNvPr id="7" name="TextBox 6"/>
          <p:cNvSpPr txBox="1"/>
          <p:nvPr/>
        </p:nvSpPr>
        <p:spPr>
          <a:xfrm>
            <a:off x="303212" y="1295400"/>
            <a:ext cx="11274663" cy="584775"/>
          </a:xfrm>
          <a:prstGeom prst="rect">
            <a:avLst/>
          </a:prstGeom>
          <a:noFill/>
        </p:spPr>
        <p:txBody>
          <a:bodyPr wrap="square" rtlCol="0">
            <a:spAutoFit/>
          </a:bodyPr>
          <a:lstStyle/>
          <a:p>
            <a:pPr marL="571500" indent="-571500">
              <a:buFont typeface="Wingdings" pitchFamily="2" charset="2"/>
              <a:buChar char="v"/>
            </a:pPr>
            <a:r>
              <a:rPr lang="bn-BD" sz="3200" dirty="0" smtClean="0">
                <a:latin typeface="NikoshBAN" pitchFamily="2" charset="0"/>
                <a:cs typeface="NikoshBAN" pitchFamily="2" charset="0"/>
              </a:rPr>
              <a:t>নিচে একজন ভোক্তার একটি উপযোগ সূচি দেওয়া হলোঃ</a:t>
            </a:r>
          </a:p>
        </p:txBody>
      </p:sp>
      <p:sp>
        <p:nvSpPr>
          <p:cNvPr id="8" name="Up Ribbon 7"/>
          <p:cNvSpPr/>
          <p:nvPr/>
        </p:nvSpPr>
        <p:spPr>
          <a:xfrm>
            <a:off x="2436812" y="228600"/>
            <a:ext cx="7467600" cy="1066800"/>
          </a:xfrm>
          <a:prstGeom prst="ribbon2">
            <a:avLst/>
          </a:prstGeom>
          <a:solidFill>
            <a:schemeClr val="accent5">
              <a:lumMod val="60000"/>
              <a:lumOff val="40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BD" sz="5400" u="sng" dirty="0" smtClean="0">
                <a:latin typeface="NikoshBAN" pitchFamily="2" charset="0"/>
                <a:cs typeface="NikoshBAN" pitchFamily="2" charset="0"/>
              </a:rPr>
              <a:t>বাড়ির কাজঃ </a:t>
            </a:r>
            <a:endParaRPr lang="en-US" sz="5400" u="sng" dirty="0">
              <a:latin typeface="NikoshBAN" pitchFamily="2" charset="0"/>
              <a:cs typeface="NikoshBAN" pitchFamily="2" charset="0"/>
            </a:endParaRPr>
          </a:p>
        </p:txBody>
      </p:sp>
      <p:grpSp>
        <p:nvGrpSpPr>
          <p:cNvPr id="9" name="Group 8"/>
          <p:cNvGrpSpPr/>
          <p:nvPr/>
        </p:nvGrpSpPr>
        <p:grpSpPr>
          <a:xfrm>
            <a:off x="6704012" y="1828800"/>
            <a:ext cx="5332412" cy="3657600"/>
            <a:chOff x="1979612" y="1600200"/>
            <a:chExt cx="4267200" cy="2743200"/>
          </a:xfrm>
        </p:grpSpPr>
        <p:sp>
          <p:nvSpPr>
            <p:cNvPr id="10" name="Isosceles Triangle 9"/>
            <p:cNvSpPr/>
            <p:nvPr/>
          </p:nvSpPr>
          <p:spPr>
            <a:xfrm>
              <a:off x="1979612" y="1600200"/>
              <a:ext cx="4267200" cy="685800"/>
            </a:xfrm>
            <a:prstGeom prst="triangl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2665412" y="2286000"/>
              <a:ext cx="2895600" cy="2057400"/>
            </a:xfrm>
            <a:prstGeom prst="rect">
              <a:avLst/>
            </a:prstGeom>
            <a:blipFill>
              <a:blip r:embed="rId2"/>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4714478" y="2767573"/>
              <a:ext cx="457200" cy="773942"/>
            </a:xfrm>
            <a:prstGeom prst="rect">
              <a:avLst/>
            </a:prstGeom>
            <a:blipFill>
              <a:blip r:embed="rId3"/>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3732212" y="2767573"/>
              <a:ext cx="762000" cy="1347227"/>
            </a:xfrm>
            <a:prstGeom prst="rect">
              <a:avLst/>
            </a:prstGeom>
            <a:blipFill>
              <a:blip r:embed="rId3"/>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p:cNvSpPr/>
            <p:nvPr/>
          </p:nvSpPr>
          <p:spPr>
            <a:xfrm>
              <a:off x="3732212" y="3162300"/>
              <a:ext cx="228600" cy="266700"/>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p:cNvSpPr/>
            <p:nvPr/>
          </p:nvSpPr>
          <p:spPr>
            <a:xfrm>
              <a:off x="4265612" y="3467100"/>
              <a:ext cx="228600" cy="266700"/>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p:cNvSpPr/>
            <p:nvPr/>
          </p:nvSpPr>
          <p:spPr>
            <a:xfrm>
              <a:off x="4265612" y="2743200"/>
              <a:ext cx="228600" cy="266700"/>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p:cNvSpPr/>
            <p:nvPr/>
          </p:nvSpPr>
          <p:spPr>
            <a:xfrm>
              <a:off x="3732212" y="3848100"/>
              <a:ext cx="228600" cy="266700"/>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 name="TextBox 17"/>
          <p:cNvSpPr txBox="1"/>
          <p:nvPr/>
        </p:nvSpPr>
        <p:spPr>
          <a:xfrm>
            <a:off x="2436812" y="6248400"/>
            <a:ext cx="6324600" cy="461665"/>
          </a:xfrm>
          <a:prstGeom prst="rect">
            <a:avLst/>
          </a:prstGeom>
          <a:noFill/>
        </p:spPr>
        <p:txBody>
          <a:bodyPr wrap="square" rtlCol="0">
            <a:spAutoFit/>
          </a:bodyPr>
          <a:lstStyle/>
          <a:p>
            <a:pPr algn="ctr"/>
            <a:r>
              <a:rPr lang="bn-BD" sz="1200" dirty="0" smtClean="0"/>
              <a:t>পলাশ কুমার ঘোষ। সরকারি শহীদ সিরাজুদ্দীন হোসেন কলেজ, যশোর। মোবাইলঃ 01920-393252 ই-মেইলঃ </a:t>
            </a:r>
            <a:r>
              <a:rPr lang="en-US" sz="1200" dirty="0" smtClean="0"/>
              <a:t>palashg489@gmail.com</a:t>
            </a:r>
            <a:endParaRPr lang="en-US" sz="1200" dirty="0"/>
          </a:p>
        </p:txBody>
      </p:sp>
      <p:graphicFrame>
        <p:nvGraphicFramePr>
          <p:cNvPr id="19" name="Table 18"/>
          <p:cNvGraphicFramePr>
            <a:graphicFrameLocks noGrp="1"/>
          </p:cNvGraphicFramePr>
          <p:nvPr/>
        </p:nvGraphicFramePr>
        <p:xfrm>
          <a:off x="989012" y="1828800"/>
          <a:ext cx="5562600" cy="3688080"/>
        </p:xfrm>
        <a:graphic>
          <a:graphicData uri="http://schemas.openxmlformats.org/drawingml/2006/table">
            <a:tbl>
              <a:tblPr firstRow="1" bandRow="1">
                <a:tableStyleId>{5C22544A-7EE6-4342-B048-85BDC9FD1C3A}</a:tableStyleId>
              </a:tblPr>
              <a:tblGrid>
                <a:gridCol w="2781300"/>
                <a:gridCol w="2781300"/>
              </a:tblGrid>
              <a:tr h="526473">
                <a:tc>
                  <a:txBody>
                    <a:bodyPr/>
                    <a:lstStyle/>
                    <a:p>
                      <a:pPr algn="ctr"/>
                      <a:r>
                        <a:rPr lang="bn-BD" sz="3200" b="1" dirty="0" smtClean="0">
                          <a:solidFill>
                            <a:srgbClr val="002060"/>
                          </a:solidFill>
                          <a:latin typeface="NikoshBAN" pitchFamily="2" charset="0"/>
                          <a:cs typeface="NikoshBAN" pitchFamily="2" charset="0"/>
                        </a:rPr>
                        <a:t>দ্রব্যের একক</a:t>
                      </a:r>
                      <a:endParaRPr lang="en-US" sz="3200" b="1" dirty="0">
                        <a:solidFill>
                          <a:srgbClr val="002060"/>
                        </a:solidFill>
                      </a:endParaRPr>
                    </a:p>
                  </a:txBody>
                  <a:tcPr/>
                </a:tc>
                <a:tc>
                  <a:txBody>
                    <a:bodyPr/>
                    <a:lstStyle/>
                    <a:p>
                      <a:pPr algn="ctr"/>
                      <a:r>
                        <a:rPr lang="bn-BD" sz="2800" b="1" dirty="0" smtClean="0">
                          <a:solidFill>
                            <a:srgbClr val="002060"/>
                          </a:solidFill>
                          <a:latin typeface="NikoshBAN" pitchFamily="2" charset="0"/>
                          <a:cs typeface="NikoshBAN" pitchFamily="2" charset="0"/>
                        </a:rPr>
                        <a:t>মোট উপযোগ (একক) </a:t>
                      </a:r>
                      <a:endParaRPr lang="en-US" sz="2800" b="1" dirty="0"/>
                    </a:p>
                  </a:txBody>
                  <a:tcPr/>
                </a:tc>
              </a:tr>
              <a:tr h="471055">
                <a:tc>
                  <a:txBody>
                    <a:bodyPr/>
                    <a:lstStyle/>
                    <a:p>
                      <a:pPr algn="ctr"/>
                      <a:r>
                        <a:rPr lang="bn-BD" sz="2800" b="1" dirty="0" smtClean="0">
                          <a:solidFill>
                            <a:srgbClr val="002060"/>
                          </a:solidFill>
                          <a:latin typeface="NikoshBAN" pitchFamily="2" charset="0"/>
                          <a:cs typeface="NikoshBAN" pitchFamily="2" charset="0"/>
                        </a:rPr>
                        <a:t>প্রথম</a:t>
                      </a:r>
                      <a:r>
                        <a:rPr lang="bn-BD" sz="2800" b="1" baseline="0" dirty="0" smtClean="0">
                          <a:solidFill>
                            <a:srgbClr val="002060"/>
                          </a:solidFill>
                          <a:latin typeface="NikoshBAN" pitchFamily="2" charset="0"/>
                          <a:cs typeface="NikoshBAN" pitchFamily="2" charset="0"/>
                        </a:rPr>
                        <a:t> </a:t>
                      </a:r>
                      <a:endParaRPr lang="en-US" sz="2800" b="1" dirty="0"/>
                    </a:p>
                  </a:txBody>
                  <a:tcPr/>
                </a:tc>
                <a:tc>
                  <a:txBody>
                    <a:bodyPr/>
                    <a:lstStyle/>
                    <a:p>
                      <a:pPr algn="ctr"/>
                      <a:r>
                        <a:rPr lang="en-US" sz="2800" b="1" dirty="0" smtClean="0">
                          <a:latin typeface="NikoshBAN" pitchFamily="2" charset="0"/>
                          <a:cs typeface="NikoshBAN" pitchFamily="2" charset="0"/>
                        </a:rPr>
                        <a:t>10</a:t>
                      </a:r>
                      <a:endParaRPr lang="en-US" sz="2800" b="1" dirty="0">
                        <a:latin typeface="NikoshBAN" pitchFamily="2" charset="0"/>
                        <a:cs typeface="NikoshBAN" pitchFamily="2" charset="0"/>
                      </a:endParaRPr>
                    </a:p>
                  </a:txBody>
                  <a:tcPr/>
                </a:tc>
              </a:tr>
              <a:tr h="471055">
                <a:tc>
                  <a:txBody>
                    <a:bodyPr/>
                    <a:lstStyle/>
                    <a:p>
                      <a:pPr algn="ctr"/>
                      <a:r>
                        <a:rPr lang="bn-BD" sz="2800" b="1" dirty="0" smtClean="0">
                          <a:solidFill>
                            <a:srgbClr val="002060"/>
                          </a:solidFill>
                          <a:latin typeface="NikoshBAN" pitchFamily="2" charset="0"/>
                          <a:cs typeface="NikoshBAN" pitchFamily="2" charset="0"/>
                        </a:rPr>
                        <a:t>দ্বিতীয় </a:t>
                      </a:r>
                      <a:endParaRPr lang="en-US" sz="2800" b="1" dirty="0"/>
                    </a:p>
                  </a:txBody>
                  <a:tcPr/>
                </a:tc>
                <a:tc>
                  <a:txBody>
                    <a:bodyPr/>
                    <a:lstStyle/>
                    <a:p>
                      <a:pPr algn="ctr"/>
                      <a:r>
                        <a:rPr lang="en-US" sz="2800" b="1" dirty="0" smtClean="0">
                          <a:latin typeface="NikoshBAN" pitchFamily="2" charset="0"/>
                          <a:cs typeface="NikoshBAN" pitchFamily="2" charset="0"/>
                        </a:rPr>
                        <a:t>18</a:t>
                      </a:r>
                      <a:endParaRPr lang="en-US" sz="2800" b="1" dirty="0">
                        <a:latin typeface="NikoshBAN" pitchFamily="2" charset="0"/>
                        <a:cs typeface="NikoshBAN" pitchFamily="2" charset="0"/>
                      </a:endParaRPr>
                    </a:p>
                  </a:txBody>
                  <a:tcPr/>
                </a:tc>
              </a:tr>
              <a:tr h="471055">
                <a:tc>
                  <a:txBody>
                    <a:bodyPr/>
                    <a:lstStyle/>
                    <a:p>
                      <a:pPr algn="ctr"/>
                      <a:r>
                        <a:rPr lang="bn-BD" sz="2800" b="1" dirty="0" smtClean="0">
                          <a:solidFill>
                            <a:srgbClr val="002060"/>
                          </a:solidFill>
                          <a:latin typeface="NikoshBAN" pitchFamily="2" charset="0"/>
                          <a:cs typeface="NikoshBAN" pitchFamily="2" charset="0"/>
                        </a:rPr>
                        <a:t>তৃতীয়</a:t>
                      </a:r>
                      <a:r>
                        <a:rPr lang="bn-BD" sz="2800" b="1" baseline="0" dirty="0" smtClean="0">
                          <a:solidFill>
                            <a:srgbClr val="002060"/>
                          </a:solidFill>
                          <a:latin typeface="NikoshBAN" pitchFamily="2" charset="0"/>
                          <a:cs typeface="NikoshBAN" pitchFamily="2" charset="0"/>
                        </a:rPr>
                        <a:t> </a:t>
                      </a:r>
                      <a:endParaRPr lang="en-US" sz="2800" b="1"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800" b="1" dirty="0" smtClean="0">
                          <a:latin typeface="NikoshBAN" pitchFamily="2" charset="0"/>
                          <a:cs typeface="NikoshBAN" pitchFamily="2" charset="0"/>
                        </a:rPr>
                        <a:t>22</a:t>
                      </a:r>
                    </a:p>
                  </a:txBody>
                  <a:tcPr/>
                </a:tc>
              </a:tr>
              <a:tr h="471055">
                <a:tc>
                  <a:txBody>
                    <a:bodyPr/>
                    <a:lstStyle/>
                    <a:p>
                      <a:pPr algn="ctr"/>
                      <a:r>
                        <a:rPr lang="bn-BD" sz="2800" b="1" dirty="0" smtClean="0">
                          <a:solidFill>
                            <a:srgbClr val="002060"/>
                          </a:solidFill>
                          <a:latin typeface="NikoshBAN" pitchFamily="2" charset="0"/>
                          <a:cs typeface="NikoshBAN" pitchFamily="2" charset="0"/>
                        </a:rPr>
                        <a:t>চতুর্থ</a:t>
                      </a:r>
                      <a:r>
                        <a:rPr lang="bn-BD" sz="2800" b="1" baseline="0" dirty="0" smtClean="0">
                          <a:solidFill>
                            <a:srgbClr val="002060"/>
                          </a:solidFill>
                          <a:latin typeface="NikoshBAN" pitchFamily="2" charset="0"/>
                          <a:cs typeface="NikoshBAN" pitchFamily="2" charset="0"/>
                        </a:rPr>
                        <a:t> </a:t>
                      </a:r>
                      <a:endParaRPr lang="en-US" sz="2800" b="1"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800" b="1" dirty="0" smtClean="0">
                          <a:latin typeface="NikoshBAN" pitchFamily="2" charset="0"/>
                          <a:cs typeface="NikoshBAN" pitchFamily="2" charset="0"/>
                        </a:rPr>
                        <a:t>24</a:t>
                      </a:r>
                    </a:p>
                  </a:txBody>
                  <a:tcPr/>
                </a:tc>
              </a:tr>
              <a:tr h="471055">
                <a:tc>
                  <a:txBody>
                    <a:bodyPr/>
                    <a:lstStyle/>
                    <a:p>
                      <a:pPr algn="ctr"/>
                      <a:r>
                        <a:rPr lang="bn-BD" sz="2800" b="1" dirty="0" smtClean="0">
                          <a:solidFill>
                            <a:srgbClr val="002060"/>
                          </a:solidFill>
                          <a:latin typeface="NikoshBAN" pitchFamily="2" charset="0"/>
                          <a:cs typeface="NikoshBAN" pitchFamily="2" charset="0"/>
                        </a:rPr>
                        <a:t>পঞ্চম</a:t>
                      </a:r>
                      <a:endParaRPr lang="en-US" sz="2800" b="1"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800" b="1" dirty="0" smtClean="0">
                          <a:latin typeface="NikoshBAN" pitchFamily="2" charset="0"/>
                          <a:cs typeface="NikoshBAN" pitchFamily="2" charset="0"/>
                        </a:rPr>
                        <a:t>24</a:t>
                      </a:r>
                    </a:p>
                  </a:txBody>
                  <a:tcPr/>
                </a:tc>
              </a:tr>
              <a:tr h="471055">
                <a:tc>
                  <a:txBody>
                    <a:bodyPr/>
                    <a:lstStyle/>
                    <a:p>
                      <a:pPr algn="ctr"/>
                      <a:r>
                        <a:rPr lang="bn-BD" sz="2800" b="1" dirty="0" smtClean="0">
                          <a:solidFill>
                            <a:srgbClr val="002060"/>
                          </a:solidFill>
                          <a:latin typeface="NikoshBAN" pitchFamily="2" charset="0"/>
                          <a:cs typeface="NikoshBAN" pitchFamily="2" charset="0"/>
                        </a:rPr>
                        <a:t>ষষ্ঠ</a:t>
                      </a:r>
                      <a:r>
                        <a:rPr lang="bn-BD" sz="2800" b="1" baseline="0" dirty="0" smtClean="0">
                          <a:solidFill>
                            <a:srgbClr val="002060"/>
                          </a:solidFill>
                          <a:latin typeface="NikoshBAN" pitchFamily="2" charset="0"/>
                          <a:cs typeface="NikoshBAN" pitchFamily="2" charset="0"/>
                        </a:rPr>
                        <a:t> </a:t>
                      </a:r>
                      <a:endParaRPr lang="en-US" sz="2800" b="1"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800" b="1" dirty="0" smtClean="0">
                          <a:latin typeface="NikoshBAN" pitchFamily="2" charset="0"/>
                          <a:cs typeface="NikoshBAN" pitchFamily="2" charset="0"/>
                        </a:rPr>
                        <a:t>22</a:t>
                      </a:r>
                    </a:p>
                  </a:txBody>
                  <a:tcPr/>
                </a:tc>
              </a:tr>
            </a:tbl>
          </a:graphicData>
        </a:graphic>
      </p:graphicFrame>
      <p:sp>
        <p:nvSpPr>
          <p:cNvPr id="20" name="TextBox 19"/>
          <p:cNvSpPr txBox="1"/>
          <p:nvPr/>
        </p:nvSpPr>
        <p:spPr>
          <a:xfrm>
            <a:off x="836612" y="5638800"/>
            <a:ext cx="10439400" cy="523220"/>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wrap="square" rtlCol="0">
            <a:spAutoFit/>
          </a:bodyPr>
          <a:lstStyle/>
          <a:p>
            <a:r>
              <a:rPr lang="bn-BD" sz="2800" b="1" dirty="0" smtClean="0">
                <a:latin typeface="NikoshBAN" pitchFamily="2" charset="0"/>
                <a:cs typeface="NikoshBAN" pitchFamily="2" charset="0"/>
              </a:rPr>
              <a:t>উদ্দীপকের আলোকে লেখচিত্রের সাহায্যে ক্রমহ্রাসমান প্রান্তিক উপযোগ বিধিটি ব্যাখ্যা কর।</a:t>
            </a:r>
            <a:endParaRPr lang="en-US" sz="2800" b="1" dirty="0" smtClean="0">
              <a:latin typeface="NikoshBAN" pitchFamily="2" charset="0"/>
              <a:cs typeface="NikoshBAN" pitchFamily="2" charset="0"/>
            </a:endParaRPr>
          </a:p>
        </p:txBody>
      </p:sp>
    </p:spTree>
    <p:extLst>
      <p:ext uri="{BB962C8B-B14F-4D97-AF65-F5344CB8AC3E}">
        <p14:creationId xmlns="" xmlns:p14="http://schemas.microsoft.com/office/powerpoint/2010/main" val="37676075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fade">
                                      <p:cBhvr>
                                        <p:cTn id="14" dur="1000"/>
                                        <p:tgtEl>
                                          <p:spTgt spid="7"/>
                                        </p:tgtEl>
                                      </p:cBhvr>
                                    </p:animEffect>
                                    <p:anim calcmode="lin" valueType="num">
                                      <p:cBhvr>
                                        <p:cTn id="15" dur="1000" fill="hold"/>
                                        <p:tgtEl>
                                          <p:spTgt spid="7"/>
                                        </p:tgtEl>
                                        <p:attrNameLst>
                                          <p:attrName>ppt_x</p:attrName>
                                        </p:attrNameLst>
                                      </p:cBhvr>
                                      <p:tavLst>
                                        <p:tav tm="0">
                                          <p:val>
                                            <p:strVal val="#ppt_x"/>
                                          </p:val>
                                        </p:tav>
                                        <p:tav tm="100000">
                                          <p:val>
                                            <p:strVal val="#ppt_x"/>
                                          </p:val>
                                        </p:tav>
                                      </p:tavLst>
                                    </p:anim>
                                    <p:anim calcmode="lin" valueType="num">
                                      <p:cBhvr>
                                        <p:cTn id="16" dur="1000" fill="hold"/>
                                        <p:tgtEl>
                                          <p:spTgt spid="7"/>
                                        </p:tgtEl>
                                        <p:attrNameLst>
                                          <p:attrName>ppt_y</p:attrName>
                                        </p:attrNameLst>
                                      </p:cBhvr>
                                      <p:tavLst>
                                        <p:tav tm="0">
                                          <p:val>
                                            <p:strVal val="#ppt_y+.1"/>
                                          </p:val>
                                        </p:tav>
                                        <p:tav tm="100000">
                                          <p:val>
                                            <p:strVal val="#ppt_y"/>
                                          </p:val>
                                        </p:tav>
                                      </p:tavLst>
                                    </p:anim>
                                  </p:childTnLst>
                                </p:cTn>
                              </p:par>
                              <p:par>
                                <p:cTn id="17" presetID="42" presetClass="entr" presetSubtype="0" fill="hold" nodeType="withEffect">
                                  <p:stCondLst>
                                    <p:cond delay="0"/>
                                  </p:stCondLst>
                                  <p:childTnLst>
                                    <p:set>
                                      <p:cBhvr>
                                        <p:cTn id="18" dur="1" fill="hold">
                                          <p:stCondLst>
                                            <p:cond delay="0"/>
                                          </p:stCondLst>
                                        </p:cTn>
                                        <p:tgtEl>
                                          <p:spTgt spid="19"/>
                                        </p:tgtEl>
                                        <p:attrNameLst>
                                          <p:attrName>style.visibility</p:attrName>
                                        </p:attrNameLst>
                                      </p:cBhvr>
                                      <p:to>
                                        <p:strVal val="visible"/>
                                      </p:to>
                                    </p:set>
                                    <p:animEffect transition="in" filter="fade">
                                      <p:cBhvr>
                                        <p:cTn id="19" dur="1000"/>
                                        <p:tgtEl>
                                          <p:spTgt spid="19"/>
                                        </p:tgtEl>
                                      </p:cBhvr>
                                    </p:animEffect>
                                    <p:anim calcmode="lin" valueType="num">
                                      <p:cBhvr>
                                        <p:cTn id="20" dur="1000" fill="hold"/>
                                        <p:tgtEl>
                                          <p:spTgt spid="19"/>
                                        </p:tgtEl>
                                        <p:attrNameLst>
                                          <p:attrName>ppt_x</p:attrName>
                                        </p:attrNameLst>
                                      </p:cBhvr>
                                      <p:tavLst>
                                        <p:tav tm="0">
                                          <p:val>
                                            <p:strVal val="#ppt_x"/>
                                          </p:val>
                                        </p:tav>
                                        <p:tav tm="100000">
                                          <p:val>
                                            <p:strVal val="#ppt_x"/>
                                          </p:val>
                                        </p:tav>
                                      </p:tavLst>
                                    </p:anim>
                                    <p:anim calcmode="lin" valueType="num">
                                      <p:cBhvr>
                                        <p:cTn id="21" dur="1000" fill="hold"/>
                                        <p:tgtEl>
                                          <p:spTgt spid="19"/>
                                        </p:tgtEl>
                                        <p:attrNameLst>
                                          <p:attrName>ppt_y</p:attrName>
                                        </p:attrNameLst>
                                      </p:cBhvr>
                                      <p:tavLst>
                                        <p:tav tm="0">
                                          <p:val>
                                            <p:strVal val="#ppt_y+.1"/>
                                          </p:val>
                                        </p:tav>
                                        <p:tav tm="100000">
                                          <p:val>
                                            <p:strVal val="#ppt_y"/>
                                          </p:val>
                                        </p:tav>
                                      </p:tavLst>
                                    </p:anim>
                                  </p:childTnLst>
                                </p:cTn>
                              </p:par>
                              <p:par>
                                <p:cTn id="22" presetID="42" presetClass="entr" presetSubtype="0" fill="hold" grpId="0" nodeType="withEffect">
                                  <p:stCondLst>
                                    <p:cond delay="0"/>
                                  </p:stCondLst>
                                  <p:childTnLst>
                                    <p:set>
                                      <p:cBhvr>
                                        <p:cTn id="23" dur="1" fill="hold">
                                          <p:stCondLst>
                                            <p:cond delay="0"/>
                                          </p:stCondLst>
                                        </p:cTn>
                                        <p:tgtEl>
                                          <p:spTgt spid="20"/>
                                        </p:tgtEl>
                                        <p:attrNameLst>
                                          <p:attrName>style.visibility</p:attrName>
                                        </p:attrNameLst>
                                      </p:cBhvr>
                                      <p:to>
                                        <p:strVal val="visible"/>
                                      </p:to>
                                    </p:set>
                                    <p:animEffect transition="in" filter="fade">
                                      <p:cBhvr>
                                        <p:cTn id="24" dur="1000"/>
                                        <p:tgtEl>
                                          <p:spTgt spid="20"/>
                                        </p:tgtEl>
                                      </p:cBhvr>
                                    </p:animEffect>
                                    <p:anim calcmode="lin" valueType="num">
                                      <p:cBhvr>
                                        <p:cTn id="25" dur="1000" fill="hold"/>
                                        <p:tgtEl>
                                          <p:spTgt spid="20"/>
                                        </p:tgtEl>
                                        <p:attrNameLst>
                                          <p:attrName>ppt_x</p:attrName>
                                        </p:attrNameLst>
                                      </p:cBhvr>
                                      <p:tavLst>
                                        <p:tav tm="0">
                                          <p:val>
                                            <p:strVal val="#ppt_x"/>
                                          </p:val>
                                        </p:tav>
                                        <p:tav tm="100000">
                                          <p:val>
                                            <p:strVal val="#ppt_x"/>
                                          </p:val>
                                        </p:tav>
                                      </p:tavLst>
                                    </p:anim>
                                    <p:anim calcmode="lin" valueType="num">
                                      <p:cBhvr>
                                        <p:cTn id="26" dur="1000" fill="hold"/>
                                        <p:tgtEl>
                                          <p:spTgt spid="20"/>
                                        </p:tgtEl>
                                        <p:attrNameLst>
                                          <p:attrName>ppt_y</p:attrName>
                                        </p:attrNameLst>
                                      </p:cBhvr>
                                      <p:tavLst>
                                        <p:tav tm="0">
                                          <p:val>
                                            <p:strVal val="#ppt_y+.1"/>
                                          </p:val>
                                        </p:tav>
                                        <p:tav tm="100000">
                                          <p:val>
                                            <p:strVal val="#ppt_y"/>
                                          </p:val>
                                        </p:tav>
                                      </p:tavLst>
                                    </p:anim>
                                  </p:childTnLst>
                                </p:cTn>
                              </p:par>
                              <p:par>
                                <p:cTn id="27" presetID="42" presetClass="entr" presetSubtype="0" fill="hold" nodeType="withEffect">
                                  <p:stCondLst>
                                    <p:cond delay="0"/>
                                  </p:stCondLst>
                                  <p:childTnLst>
                                    <p:set>
                                      <p:cBhvr>
                                        <p:cTn id="28" dur="1" fill="hold">
                                          <p:stCondLst>
                                            <p:cond delay="0"/>
                                          </p:stCondLst>
                                        </p:cTn>
                                        <p:tgtEl>
                                          <p:spTgt spid="9"/>
                                        </p:tgtEl>
                                        <p:attrNameLst>
                                          <p:attrName>style.visibility</p:attrName>
                                        </p:attrNameLst>
                                      </p:cBhvr>
                                      <p:to>
                                        <p:strVal val="visible"/>
                                      </p:to>
                                    </p:set>
                                    <p:animEffect transition="in" filter="fade">
                                      <p:cBhvr>
                                        <p:cTn id="29" dur="1000"/>
                                        <p:tgtEl>
                                          <p:spTgt spid="9"/>
                                        </p:tgtEl>
                                      </p:cBhvr>
                                    </p:animEffect>
                                    <p:anim calcmode="lin" valueType="num">
                                      <p:cBhvr>
                                        <p:cTn id="30" dur="1000" fill="hold"/>
                                        <p:tgtEl>
                                          <p:spTgt spid="9"/>
                                        </p:tgtEl>
                                        <p:attrNameLst>
                                          <p:attrName>ppt_x</p:attrName>
                                        </p:attrNameLst>
                                      </p:cBhvr>
                                      <p:tavLst>
                                        <p:tav tm="0">
                                          <p:val>
                                            <p:strVal val="#ppt_x"/>
                                          </p:val>
                                        </p:tav>
                                        <p:tav tm="100000">
                                          <p:val>
                                            <p:strVal val="#ppt_x"/>
                                          </p:val>
                                        </p:tav>
                                      </p:tavLst>
                                    </p:anim>
                                    <p:anim calcmode="lin" valueType="num">
                                      <p:cBhvr>
                                        <p:cTn id="31"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20"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EFE6C72-5BD0-425A-A40C-E837CF1093EA}" type="datetime1">
              <a:rPr lang="en-US" smtClean="0"/>
              <a:pPr/>
              <a:t>8/19/2020</a:t>
            </a:fld>
            <a:endParaRPr lang="en-US"/>
          </a:p>
        </p:txBody>
      </p:sp>
      <p:sp>
        <p:nvSpPr>
          <p:cNvPr id="3" name="Footer Placeholder 2"/>
          <p:cNvSpPr>
            <a:spLocks noGrp="1"/>
          </p:cNvSpPr>
          <p:nvPr>
            <p:ph type="ftr" sz="quarter" idx="11"/>
          </p:nvPr>
        </p:nvSpPr>
        <p:spPr/>
        <p:txBody>
          <a:bodyPr/>
          <a:lstStyle/>
          <a:p>
            <a:r>
              <a:rPr lang="as-IN" smtClean="0"/>
              <a:t>পলাশ কুমার ঘোষ। সরকারি শহীদ সিরাজুদ্দীন হোসেন কলেজ, যশোর। মোবাইলঃ 01920-393252 ই-মেইলঃ </a:t>
            </a:r>
            <a:r>
              <a:rPr lang="en-US" smtClean="0"/>
              <a:t>palashg489@gmail.com</a:t>
            </a:r>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17</a:t>
            </a:fld>
            <a:endParaRPr lang="en-US"/>
          </a:p>
        </p:txBody>
      </p:sp>
      <p:pic>
        <p:nvPicPr>
          <p:cNvPr id="7" name="Picture 6"/>
          <p:cNvPicPr>
            <a:picLocks noChangeAspect="1"/>
          </p:cNvPicPr>
          <p:nvPr/>
        </p:nvPicPr>
        <p:blipFill>
          <a:blip r:embed="rId4"/>
          <a:stretch>
            <a:fillRect/>
          </a:stretch>
        </p:blipFill>
        <p:spPr>
          <a:xfrm>
            <a:off x="0" y="0"/>
            <a:ext cx="12188825" cy="6858000"/>
          </a:xfrm>
          <a:prstGeom prst="roundRect">
            <a:avLst>
              <a:gd name="adj" fmla="val 0"/>
            </a:avLst>
          </a:prstGeom>
          <a:solidFill>
            <a:srgbClr val="FFFFFF">
              <a:shade val="85000"/>
            </a:srgbClr>
          </a:solidFill>
          <a:ln>
            <a:noFill/>
          </a:ln>
          <a:effectLst/>
        </p:spPr>
      </p:pic>
      <p:sp>
        <p:nvSpPr>
          <p:cNvPr id="6" name="TextBox 5"/>
          <p:cNvSpPr txBox="1"/>
          <p:nvPr/>
        </p:nvSpPr>
        <p:spPr>
          <a:xfrm>
            <a:off x="2035249" y="2401938"/>
            <a:ext cx="8794047" cy="3770263"/>
          </a:xfrm>
          <a:prstGeom prst="rect">
            <a:avLst/>
          </a:prstGeom>
          <a:noFill/>
        </p:spPr>
        <p:txBody>
          <a:bodyPr wrap="square" rtlCol="0">
            <a:spAutoFit/>
          </a:bodyPr>
          <a:lstStyle/>
          <a:p>
            <a:pPr algn="ctr"/>
            <a:r>
              <a:rPr lang="bn-BD" sz="23900" b="1" spc="50" dirty="0" smtClean="0">
                <a:ln w="12700" cmpd="sng">
                  <a:solidFill>
                    <a:schemeClr val="accent6">
                      <a:satMod val="120000"/>
                      <a:shade val="80000"/>
                    </a:schemeClr>
                  </a:solidFill>
                  <a:prstDash val="solid"/>
                </a:ln>
                <a:solidFill>
                  <a:schemeClr val="bg1"/>
                </a:solidFill>
                <a:effectLst>
                  <a:glow rad="53100">
                    <a:schemeClr val="accent6">
                      <a:satMod val="180000"/>
                      <a:alpha val="30000"/>
                    </a:schemeClr>
                  </a:glow>
                </a:effectLst>
                <a:latin typeface="NikoshBAN" pitchFamily="2" charset="0"/>
                <a:cs typeface="NikoshBAN" pitchFamily="2" charset="0"/>
              </a:rPr>
              <a:t>ধন্যবাদ।</a:t>
            </a:r>
            <a:endParaRPr lang="en-US" sz="23900" b="1" spc="50" dirty="0">
              <a:ln w="12700" cmpd="sng">
                <a:solidFill>
                  <a:schemeClr val="accent6">
                    <a:satMod val="120000"/>
                    <a:shade val="80000"/>
                  </a:schemeClr>
                </a:solidFill>
                <a:prstDash val="solid"/>
              </a:ln>
              <a:solidFill>
                <a:schemeClr val="bg1"/>
              </a:solidFill>
              <a:effectLst>
                <a:glow rad="53100">
                  <a:schemeClr val="accent6">
                    <a:satMod val="180000"/>
                    <a:alpha val="30000"/>
                  </a:schemeClr>
                </a:glow>
              </a:effectLst>
              <a:latin typeface="NikoshBAN" pitchFamily="2" charset="0"/>
              <a:cs typeface="NikoshBAN" pitchFamily="2" charset="0"/>
            </a:endParaRPr>
          </a:p>
        </p:txBody>
      </p:sp>
      <p:pic>
        <p:nvPicPr>
          <p:cNvPr id="8" name="Picture 7" descr="Picture75.jpg"/>
          <p:cNvPicPr>
            <a:picLocks noChangeAspect="1"/>
          </p:cNvPicPr>
          <p:nvPr/>
        </p:nvPicPr>
        <p:blipFill>
          <a:blip r:embed="rId5"/>
          <a:stretch>
            <a:fillRect/>
          </a:stretch>
        </p:blipFill>
        <p:spPr>
          <a:xfrm>
            <a:off x="0" y="0"/>
            <a:ext cx="6094412" cy="6858000"/>
          </a:xfrm>
          <a:prstGeom prst="rect">
            <a:avLst/>
          </a:prstGeom>
        </p:spPr>
      </p:pic>
      <p:pic>
        <p:nvPicPr>
          <p:cNvPr id="9" name="Picture 8" descr="Picture76.jpg"/>
          <p:cNvPicPr>
            <a:picLocks noChangeAspect="1"/>
          </p:cNvPicPr>
          <p:nvPr/>
        </p:nvPicPr>
        <p:blipFill>
          <a:blip r:embed="rId6"/>
          <a:stretch>
            <a:fillRect/>
          </a:stretch>
        </p:blipFill>
        <p:spPr>
          <a:xfrm>
            <a:off x="6094412" y="0"/>
            <a:ext cx="6094413" cy="6858000"/>
          </a:xfrm>
          <a:prstGeom prst="rect">
            <a:avLst/>
          </a:prstGeom>
        </p:spPr>
      </p:pic>
    </p:spTree>
    <p:extLst>
      <p:ext uri="{BB962C8B-B14F-4D97-AF65-F5344CB8AC3E}">
        <p14:creationId xmlns="" xmlns:p14="http://schemas.microsoft.com/office/powerpoint/2010/main" val="30217246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3000" fill="hold"/>
                                        <p:tgtEl>
                                          <p:spTgt spid="6"/>
                                        </p:tgtEl>
                                        <p:attrNameLst>
                                          <p:attrName>ppt_w</p:attrName>
                                        </p:attrNameLst>
                                      </p:cBhvr>
                                      <p:tavLst>
                                        <p:tav tm="0">
                                          <p:val>
                                            <p:fltVal val="0"/>
                                          </p:val>
                                        </p:tav>
                                        <p:tav tm="100000">
                                          <p:val>
                                            <p:strVal val="#ppt_w"/>
                                          </p:val>
                                        </p:tav>
                                      </p:tavLst>
                                    </p:anim>
                                    <p:anim calcmode="lin" valueType="num">
                                      <p:cBhvr>
                                        <p:cTn id="8" dur="3000" fill="hold"/>
                                        <p:tgtEl>
                                          <p:spTgt spid="6"/>
                                        </p:tgtEl>
                                        <p:attrNameLst>
                                          <p:attrName>ppt_h</p:attrName>
                                        </p:attrNameLst>
                                      </p:cBhvr>
                                      <p:tavLst>
                                        <p:tav tm="0">
                                          <p:val>
                                            <p:fltVal val="0"/>
                                          </p:val>
                                        </p:tav>
                                        <p:tav tm="100000">
                                          <p:val>
                                            <p:strVal val="#ppt_h"/>
                                          </p:val>
                                        </p:tav>
                                      </p:tavLst>
                                    </p:anim>
                                    <p:animEffect transition="in" filter="fade">
                                      <p:cBhvr>
                                        <p:cTn id="9" dur="3000"/>
                                        <p:tgtEl>
                                          <p:spTgt spid="6"/>
                                        </p:tgtEl>
                                      </p:cBhvr>
                                    </p:animEffect>
                                  </p:childTnLst>
                                </p:cTn>
                              </p:par>
                            </p:childTnLst>
                          </p:cTn>
                        </p:par>
                      </p:childTnLst>
                    </p:cTn>
                  </p:par>
                  <p:par>
                    <p:cTn id="10" fill="hold">
                      <p:stCondLst>
                        <p:cond delay="indefinite"/>
                      </p:stCondLst>
                      <p:childTnLst>
                        <p:par>
                          <p:cTn id="11" fill="hold">
                            <p:stCondLst>
                              <p:cond delay="0"/>
                            </p:stCondLst>
                            <p:childTnLst>
                              <p:par>
                                <p:cTn id="12" presetID="2" presetClass="exit" presetSubtype="3" fill="hold" grpId="1" nodeType="clickEffect">
                                  <p:stCondLst>
                                    <p:cond delay="0"/>
                                  </p:stCondLst>
                                  <p:childTnLst>
                                    <p:anim calcmode="lin" valueType="num">
                                      <p:cBhvr additive="base">
                                        <p:cTn id="13" dur="3000"/>
                                        <p:tgtEl>
                                          <p:spTgt spid="6"/>
                                        </p:tgtEl>
                                        <p:attrNameLst>
                                          <p:attrName>ppt_x</p:attrName>
                                        </p:attrNameLst>
                                      </p:cBhvr>
                                      <p:tavLst>
                                        <p:tav tm="0">
                                          <p:val>
                                            <p:strVal val="ppt_x"/>
                                          </p:val>
                                        </p:tav>
                                        <p:tav tm="100000">
                                          <p:val>
                                            <p:strVal val="1+ppt_w/2"/>
                                          </p:val>
                                        </p:tav>
                                      </p:tavLst>
                                    </p:anim>
                                    <p:anim calcmode="lin" valueType="num">
                                      <p:cBhvr additive="base">
                                        <p:cTn id="14" dur="3000"/>
                                        <p:tgtEl>
                                          <p:spTgt spid="6"/>
                                        </p:tgtEl>
                                        <p:attrNameLst>
                                          <p:attrName>ppt_y</p:attrName>
                                        </p:attrNameLst>
                                      </p:cBhvr>
                                      <p:tavLst>
                                        <p:tav tm="0">
                                          <p:val>
                                            <p:strVal val="ppt_y"/>
                                          </p:val>
                                        </p:tav>
                                        <p:tav tm="100000">
                                          <p:val>
                                            <p:strVal val="0-ppt_h/2"/>
                                          </p:val>
                                        </p:tav>
                                      </p:tavLst>
                                    </p:anim>
                                    <p:set>
                                      <p:cBhvr>
                                        <p:cTn id="15" dur="1" fill="hold">
                                          <p:stCondLst>
                                            <p:cond delay="2999"/>
                                          </p:stCondLst>
                                        </p:cTn>
                                        <p:tgtEl>
                                          <p:spTgt spid="6"/>
                                        </p:tgtEl>
                                        <p:attrNameLst>
                                          <p:attrName>style.visibility</p:attrName>
                                        </p:attrNameLst>
                                      </p:cBhvr>
                                      <p:to>
                                        <p:strVal val="hidden"/>
                                      </p:to>
                                    </p:set>
                                  </p:childTnLst>
                                </p:cTn>
                              </p:par>
                            </p:childTnLst>
                          </p:cTn>
                        </p:par>
                      </p:childTnLst>
                    </p:cTn>
                  </p:par>
                  <p:par>
                    <p:cTn id="16" fill="hold">
                      <p:stCondLst>
                        <p:cond delay="indefinite"/>
                      </p:stCondLst>
                      <p:childTnLst>
                        <p:par>
                          <p:cTn id="17" fill="hold">
                            <p:stCondLst>
                              <p:cond delay="0"/>
                            </p:stCondLst>
                            <p:childTnLst>
                              <p:par>
                                <p:cTn id="18" presetID="12" presetClass="entr" presetSubtype="8" fill="hold" nodeType="click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slide(fromLeft)">
                                      <p:cBhvr>
                                        <p:cTn id="20" dur="5000"/>
                                        <p:tgtEl>
                                          <p:spTgt spid="8"/>
                                        </p:tgtEl>
                                      </p:cBhvr>
                                    </p:animEffect>
                                  </p:childTnLst>
                                </p:cTn>
                              </p:par>
                              <p:par>
                                <p:cTn id="21" presetID="12" presetClass="entr" presetSubtype="2" fill="hold" nodeType="with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slide(fromRight)">
                                      <p:cBhvr>
                                        <p:cTn id="23" dur="5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6" grpId="1"/>
    </p:bldLst>
  </p:timing>
</p:sld>
</file>

<file path=ppt/slides/slide2.xml><?xml version="1.0" encoding="utf-8"?>
<p:sld xmlns:a="http://schemas.openxmlformats.org/drawingml/2006/main" xmlns:r="http://schemas.openxmlformats.org/officeDocument/2006/relationships" xmlns:p="http://schemas.openxmlformats.org/presentationml/2006/main">
  <p:cSld>
    <p:bg>
      <p:bgPr>
        <a:gradFill>
          <a:gsLst>
            <a:gs pos="0">
              <a:srgbClr val="DDEBCF"/>
            </a:gs>
            <a:gs pos="50000">
              <a:srgbClr val="9CB86E"/>
            </a:gs>
            <a:gs pos="100000">
              <a:srgbClr val="156B13"/>
            </a:gs>
          </a:gsLst>
          <a:lin ang="5400000" scaled="0"/>
        </a:gradFill>
        <a:effectLst/>
      </p:bgPr>
    </p:bg>
    <p:spTree>
      <p:nvGrpSpPr>
        <p:cNvPr id="1" name=""/>
        <p:cNvGrpSpPr/>
        <p:nvPr/>
      </p:nvGrpSpPr>
      <p:grpSpPr>
        <a:xfrm>
          <a:off x="0" y="0"/>
          <a:ext cx="0" cy="0"/>
          <a:chOff x="0" y="0"/>
          <a:chExt cx="0" cy="0"/>
        </a:xfrm>
      </p:grpSpPr>
      <p:sp>
        <p:nvSpPr>
          <p:cNvPr id="4" name="TextBox 3"/>
          <p:cNvSpPr txBox="1"/>
          <p:nvPr/>
        </p:nvSpPr>
        <p:spPr>
          <a:xfrm>
            <a:off x="3803338" y="152401"/>
            <a:ext cx="3207502" cy="1446550"/>
          </a:xfrm>
          <a:prstGeom prst="rect">
            <a:avLst/>
          </a:prstGeom>
          <a:solidFill>
            <a:schemeClr val="accent1">
              <a:lumMod val="40000"/>
              <a:lumOff val="6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prst="angle"/>
          </a:sp3d>
        </p:spPr>
        <p:txBody>
          <a:bodyPr wrap="square" rtlCol="0">
            <a:spAutoFit/>
          </a:bodyPr>
          <a:lstStyle/>
          <a:p>
            <a:pPr algn="ctr"/>
            <a:r>
              <a:rPr lang="bn-IN" sz="8800" b="1" u="sng" dirty="0" smtClean="0">
                <a:ln w="18000">
                  <a:solidFill>
                    <a:schemeClr val="tx2">
                      <a:lumMod val="40000"/>
                      <a:lumOff val="60000"/>
                    </a:schemeClr>
                  </a:solidFill>
                  <a:prstDash val="solid"/>
                  <a:miter lim="800000"/>
                </a:ln>
                <a:solidFill>
                  <a:schemeClr val="tx2">
                    <a:lumMod val="50000"/>
                  </a:schemeClr>
                </a:solidFill>
                <a:effectLst>
                  <a:outerShdw blurRad="25500" dist="23000" dir="7020000" algn="tl">
                    <a:srgbClr val="000000">
                      <a:alpha val="50000"/>
                    </a:srgbClr>
                  </a:outerShdw>
                </a:effectLst>
                <a:latin typeface="NikoshBAN" pitchFamily="2" charset="0"/>
                <a:cs typeface="NikoshBAN" pitchFamily="2" charset="0"/>
              </a:rPr>
              <a:t>পরিচিতি</a:t>
            </a:r>
          </a:p>
        </p:txBody>
      </p:sp>
      <p:sp>
        <p:nvSpPr>
          <p:cNvPr id="3" name="Date Placeholder 2"/>
          <p:cNvSpPr>
            <a:spLocks noGrp="1"/>
          </p:cNvSpPr>
          <p:nvPr>
            <p:ph type="dt" sz="half" idx="10"/>
          </p:nvPr>
        </p:nvSpPr>
        <p:spPr/>
        <p:txBody>
          <a:bodyPr/>
          <a:lstStyle/>
          <a:p>
            <a:fld id="{19553A4B-044E-4B6E-BD8E-84B224488470}" type="datetime1">
              <a:rPr lang="en-US" smtClean="0"/>
              <a:pPr/>
              <a:t>8/19/2020</a:t>
            </a:fld>
            <a:endParaRPr lang="en-US" dirty="0" smtClean="0"/>
          </a:p>
          <a:p>
            <a:endParaRPr lang="en-US" dirty="0"/>
          </a:p>
        </p:txBody>
      </p:sp>
      <p:sp>
        <p:nvSpPr>
          <p:cNvPr id="6" name="Footer Placeholder 5"/>
          <p:cNvSpPr>
            <a:spLocks noGrp="1"/>
          </p:cNvSpPr>
          <p:nvPr>
            <p:ph type="ftr" sz="quarter" idx="11"/>
          </p:nvPr>
        </p:nvSpPr>
        <p:spPr>
          <a:xfrm>
            <a:off x="2284412" y="6248400"/>
            <a:ext cx="7077888" cy="441327"/>
          </a:xfrm>
        </p:spPr>
        <p:txBody>
          <a:bodyPr/>
          <a:lstStyle/>
          <a:p>
            <a:r>
              <a:rPr lang="bn-BD" smtClean="0"/>
              <a:t>পলাশ কুমার ঘোষ। সরকারি শহীদ সিরাজুদ্দীন হোসেন কলেজ, যশোর। মোবাইলঃ 01920-393252 ই-মেইলঃ </a:t>
            </a:r>
            <a:r>
              <a:rPr lang="en-US" smtClean="0"/>
              <a:t>palashg489@gmail.com</a:t>
            </a:r>
            <a:endParaRPr lang="en-US" dirty="0"/>
          </a:p>
        </p:txBody>
      </p:sp>
      <p:sp>
        <p:nvSpPr>
          <p:cNvPr id="7" name="Slide Number Placeholder 6"/>
          <p:cNvSpPr>
            <a:spLocks noGrp="1"/>
          </p:cNvSpPr>
          <p:nvPr>
            <p:ph type="sldNum" sz="quarter" idx="12"/>
          </p:nvPr>
        </p:nvSpPr>
        <p:spPr/>
        <p:txBody>
          <a:bodyPr/>
          <a:lstStyle/>
          <a:p>
            <a:fld id="{B6F15528-21DE-4FAA-801E-634DDDAF4B2B}" type="slidenum">
              <a:rPr lang="en-US" smtClean="0"/>
              <a:pPr/>
              <a:t>2</a:t>
            </a:fld>
            <a:endParaRPr lang="en-US"/>
          </a:p>
        </p:txBody>
      </p:sp>
      <p:sp>
        <p:nvSpPr>
          <p:cNvPr id="12" name="TextBox 11"/>
          <p:cNvSpPr txBox="1"/>
          <p:nvPr/>
        </p:nvSpPr>
        <p:spPr>
          <a:xfrm>
            <a:off x="6928475" y="3332329"/>
            <a:ext cx="5116729" cy="3416320"/>
          </a:xfrm>
          <a:prstGeom prst="rect">
            <a:avLst/>
          </a:prstGeom>
          <a:noFill/>
        </p:spPr>
        <p:txBody>
          <a:bodyPr wrap="square" rtlCol="0">
            <a:spAutoFit/>
          </a:bodyPr>
          <a:lstStyle/>
          <a:p>
            <a:r>
              <a:rPr lang="bn-BD" sz="3600" dirty="0" smtClean="0">
                <a:latin typeface="NikoshBAN" pitchFamily="2" charset="0"/>
                <a:cs typeface="NikoshBAN" pitchFamily="2" charset="0"/>
              </a:rPr>
              <a:t>বিষয়</a:t>
            </a:r>
            <a:r>
              <a:rPr lang="en-US" sz="3600" dirty="0" smtClean="0">
                <a:latin typeface="NikoshBAN" pitchFamily="2" charset="0"/>
                <a:cs typeface="NikoshBAN" pitchFamily="2" charset="0"/>
              </a:rPr>
              <a:t>		: </a:t>
            </a:r>
            <a:r>
              <a:rPr lang="bn-BD" sz="3600" dirty="0" smtClean="0">
                <a:latin typeface="NikoshBAN" pitchFamily="2" charset="0"/>
                <a:cs typeface="NikoshBAN" pitchFamily="2" charset="0"/>
              </a:rPr>
              <a:t>অর্থনীতি প্রথম পত্র শ্রেণি</a:t>
            </a:r>
            <a:r>
              <a:rPr lang="en-US" sz="3600" dirty="0" smtClean="0">
                <a:latin typeface="NikoshBAN" pitchFamily="2" charset="0"/>
                <a:cs typeface="NikoshBAN" pitchFamily="2" charset="0"/>
              </a:rPr>
              <a:t>		: </a:t>
            </a:r>
            <a:r>
              <a:rPr lang="bn-BD" sz="3600" dirty="0" smtClean="0">
                <a:latin typeface="NikoshBAN" pitchFamily="2" charset="0"/>
                <a:cs typeface="NikoshBAN" pitchFamily="2" charset="0"/>
              </a:rPr>
              <a:t>একাদশ- দ্বাদশ অধ্যায়</a:t>
            </a:r>
            <a:r>
              <a:rPr lang="en-US" sz="3600" dirty="0" smtClean="0">
                <a:latin typeface="NikoshBAN" pitchFamily="2" charset="0"/>
                <a:cs typeface="NikoshBAN" pitchFamily="2" charset="0"/>
              </a:rPr>
              <a:t>		: </a:t>
            </a:r>
            <a:r>
              <a:rPr lang="bn-BD" sz="3600" dirty="0" smtClean="0">
                <a:latin typeface="NikoshBAN" pitchFamily="2" charset="0"/>
                <a:cs typeface="NikoshBAN" pitchFamily="2" charset="0"/>
              </a:rPr>
              <a:t>দ্বিতীয় </a:t>
            </a:r>
            <a:endParaRPr lang="en-US" sz="3600" dirty="0" smtClean="0">
              <a:latin typeface="NikoshBAN" pitchFamily="2" charset="0"/>
              <a:cs typeface="NikoshBAN" pitchFamily="2" charset="0"/>
            </a:endParaRPr>
          </a:p>
          <a:p>
            <a:r>
              <a:rPr lang="bn-BD" sz="3600" dirty="0" smtClean="0">
                <a:latin typeface="NikoshBAN" pitchFamily="2" charset="0"/>
                <a:cs typeface="NikoshBAN" pitchFamily="2" charset="0"/>
              </a:rPr>
              <a:t>সময়</a:t>
            </a:r>
            <a:r>
              <a:rPr lang="en-US" sz="3600" dirty="0" smtClean="0">
                <a:latin typeface="NikoshBAN" pitchFamily="2" charset="0"/>
                <a:cs typeface="NikoshBAN" pitchFamily="2" charset="0"/>
              </a:rPr>
              <a:t>		: ৪০ </a:t>
            </a:r>
            <a:r>
              <a:rPr lang="bn-BD" sz="3600" dirty="0" smtClean="0">
                <a:latin typeface="NikoshBAN" pitchFamily="2" charset="0"/>
                <a:cs typeface="NikoshBAN" pitchFamily="2" charset="0"/>
              </a:rPr>
              <a:t>মিনিট</a:t>
            </a:r>
            <a:endParaRPr lang="en-US" sz="3600" dirty="0" smtClean="0">
              <a:latin typeface="NikoshBAN" pitchFamily="2" charset="0"/>
              <a:cs typeface="NikoshBAN" pitchFamily="2" charset="0"/>
            </a:endParaRPr>
          </a:p>
          <a:p>
            <a:r>
              <a:rPr lang="bn-BD" sz="3600" dirty="0" smtClean="0">
                <a:latin typeface="NikoshBAN" pitchFamily="2" charset="0"/>
                <a:cs typeface="NikoshBAN" pitchFamily="2" charset="0"/>
              </a:rPr>
              <a:t>পাঠ    </a:t>
            </a:r>
            <a:r>
              <a:rPr lang="en-US" sz="3600" dirty="0" smtClean="0">
                <a:latin typeface="NikoshBAN" pitchFamily="2" charset="0"/>
                <a:cs typeface="NikoshBAN" pitchFamily="2" charset="0"/>
              </a:rPr>
              <a:t>	: ২য় </a:t>
            </a:r>
          </a:p>
          <a:p>
            <a:r>
              <a:rPr lang="bn-BD" sz="3600" dirty="0" smtClean="0">
                <a:latin typeface="NikoshBAN" pitchFamily="2" charset="0"/>
                <a:cs typeface="NikoshBAN" pitchFamily="2" charset="0"/>
              </a:rPr>
              <a:t>তারিখ	</a:t>
            </a:r>
            <a:r>
              <a:rPr lang="en-US" sz="3600" dirty="0" smtClean="0">
                <a:latin typeface="NikoshBAN" pitchFamily="2" charset="0"/>
                <a:cs typeface="NikoshBAN" pitchFamily="2" charset="0"/>
              </a:rPr>
              <a:t>	: </a:t>
            </a:r>
            <a:r>
              <a:rPr lang="bn-BD" sz="3600" dirty="0" smtClean="0">
                <a:latin typeface="NikoshBAN" pitchFamily="2" charset="0"/>
                <a:cs typeface="NikoshBAN" pitchFamily="2" charset="0"/>
              </a:rPr>
              <a:t>২৬</a:t>
            </a:r>
            <a:r>
              <a:rPr lang="en-US" sz="3600" dirty="0" smtClean="0">
                <a:latin typeface="NikoshBAN" pitchFamily="2" charset="0"/>
                <a:cs typeface="NikoshBAN" pitchFamily="2" charset="0"/>
              </a:rPr>
              <a:t>/০</a:t>
            </a:r>
            <a:r>
              <a:rPr lang="bn-BD" sz="3600" dirty="0" smtClean="0">
                <a:latin typeface="NikoshBAN" pitchFamily="2" charset="0"/>
                <a:cs typeface="NikoshBAN" pitchFamily="2" charset="0"/>
              </a:rPr>
              <a:t>৫</a:t>
            </a:r>
            <a:r>
              <a:rPr lang="en-US" sz="3600" dirty="0" smtClean="0">
                <a:latin typeface="NikoshBAN" pitchFamily="2" charset="0"/>
                <a:cs typeface="NikoshBAN" pitchFamily="2" charset="0"/>
              </a:rPr>
              <a:t>/২০20 </a:t>
            </a:r>
            <a:r>
              <a:rPr lang="bn-BD" sz="3600" dirty="0" smtClean="0">
                <a:latin typeface="NikoshBAN" pitchFamily="2" charset="0"/>
                <a:cs typeface="NikoshBAN" pitchFamily="2" charset="0"/>
              </a:rPr>
              <a:t>ইং</a:t>
            </a:r>
            <a:endParaRPr lang="en-US" sz="3600" dirty="0" smtClean="0">
              <a:latin typeface="NikoshBAN" pitchFamily="2" charset="0"/>
              <a:cs typeface="NikoshBAN" pitchFamily="2" charset="0"/>
            </a:endParaRPr>
          </a:p>
        </p:txBody>
      </p:sp>
      <p:sp>
        <p:nvSpPr>
          <p:cNvPr id="5" name="TextBox 4"/>
          <p:cNvSpPr txBox="1"/>
          <p:nvPr/>
        </p:nvSpPr>
        <p:spPr>
          <a:xfrm>
            <a:off x="61256" y="3389055"/>
            <a:ext cx="5498574" cy="2554545"/>
          </a:xfrm>
          <a:prstGeom prst="rect">
            <a:avLst/>
          </a:prstGeom>
          <a:noFill/>
        </p:spPr>
        <p:txBody>
          <a:bodyPr wrap="square" rtlCol="0">
            <a:spAutoFit/>
          </a:bodyPr>
          <a:lstStyle/>
          <a:p>
            <a:r>
              <a:rPr lang="bn-BD" sz="3200" b="1" dirty="0" smtClean="0">
                <a:latin typeface="NikoshBAN" pitchFamily="2" charset="0"/>
                <a:cs typeface="NikoshBAN" pitchFamily="2" charset="0"/>
              </a:rPr>
              <a:t>পলাশ কুমার ঘোষ </a:t>
            </a:r>
            <a:endParaRPr lang="bn-IN" sz="3200" b="1" dirty="0" smtClean="0">
              <a:latin typeface="NikoshBAN" pitchFamily="2" charset="0"/>
              <a:cs typeface="NikoshBAN" pitchFamily="2" charset="0"/>
            </a:endParaRPr>
          </a:p>
          <a:p>
            <a:r>
              <a:rPr lang="bn-IN" sz="3200" dirty="0" smtClean="0">
                <a:latin typeface="NikoshBAN" pitchFamily="2" charset="0"/>
                <a:cs typeface="NikoshBAN" pitchFamily="2" charset="0"/>
              </a:rPr>
              <a:t>প্রভাষক ( অর্থনীতি)</a:t>
            </a:r>
            <a:r>
              <a:rPr lang="bn-BD" sz="3200" dirty="0" smtClean="0">
                <a:latin typeface="NikoshBAN" pitchFamily="2" charset="0"/>
                <a:cs typeface="NikoshBAN" pitchFamily="2" charset="0"/>
              </a:rPr>
              <a:t> </a:t>
            </a:r>
            <a:endParaRPr lang="bn-IN" sz="3200" dirty="0" smtClean="0">
              <a:latin typeface="NikoshBAN" pitchFamily="2" charset="0"/>
              <a:cs typeface="NikoshBAN" pitchFamily="2" charset="0"/>
            </a:endParaRPr>
          </a:p>
          <a:p>
            <a:r>
              <a:rPr lang="bn-BD" sz="3200" dirty="0" smtClean="0">
                <a:latin typeface="NikoshBAN" pitchFamily="2" charset="0"/>
                <a:cs typeface="NikoshBAN" pitchFamily="2" charset="0"/>
              </a:rPr>
              <a:t>সরকারি শহীদ সিরাজুদ্দীন হোসেন কলেজ,</a:t>
            </a:r>
            <a:endParaRPr lang="bn-IN" sz="3200" dirty="0" smtClean="0">
              <a:latin typeface="NikoshBAN" pitchFamily="2" charset="0"/>
              <a:cs typeface="NikoshBAN" pitchFamily="2" charset="0"/>
            </a:endParaRPr>
          </a:p>
          <a:p>
            <a:r>
              <a:rPr lang="bn-BD" sz="3200" dirty="0" smtClean="0">
                <a:latin typeface="NikoshBAN" pitchFamily="2" charset="0"/>
                <a:cs typeface="NikoshBAN" pitchFamily="2" charset="0"/>
              </a:rPr>
              <a:t>খাজুরা, বাঘারপাড়া, যশোর। </a:t>
            </a:r>
            <a:endParaRPr lang="bn-IN" sz="3200" dirty="0" smtClean="0">
              <a:latin typeface="NikoshBAN" pitchFamily="2" charset="0"/>
              <a:cs typeface="NikoshBAN" pitchFamily="2" charset="0"/>
            </a:endParaRPr>
          </a:p>
          <a:p>
            <a:r>
              <a:rPr lang="bn-BD" sz="3200" dirty="0" smtClean="0">
                <a:latin typeface="NikoshBAN" pitchFamily="2" charset="0"/>
                <a:cs typeface="NikoshBAN" pitchFamily="2" charset="0"/>
              </a:rPr>
              <a:t>মোবাইলঃ</a:t>
            </a:r>
            <a:r>
              <a:rPr lang="en-US" sz="3200" dirty="0" smtClean="0">
                <a:latin typeface="NikoshBAN" pitchFamily="2" charset="0"/>
                <a:cs typeface="NikoshBAN" pitchFamily="2" charset="0"/>
              </a:rPr>
              <a:t> </a:t>
            </a:r>
            <a:r>
              <a:rPr lang="en-US" sz="3200" dirty="0" smtClean="0">
                <a:latin typeface="Times New Roman" pitchFamily="18" charset="0"/>
                <a:cs typeface="Times New Roman" pitchFamily="18" charset="0"/>
              </a:rPr>
              <a:t>01920-393252</a:t>
            </a:r>
            <a:endParaRPr lang="en-US" sz="3200" dirty="0">
              <a:latin typeface="NikoshBAN" pitchFamily="2" charset="0"/>
              <a:cs typeface="NikoshBAN" pitchFamily="2" charset="0"/>
            </a:endParaRPr>
          </a:p>
        </p:txBody>
      </p:sp>
      <p:pic>
        <p:nvPicPr>
          <p:cNvPr id="13" name="Picture 12" descr="1586013073608-1-2-1.jpg"/>
          <p:cNvPicPr>
            <a:picLocks noChangeAspect="1"/>
          </p:cNvPicPr>
          <p:nvPr/>
        </p:nvPicPr>
        <p:blipFill>
          <a:blip r:embed="rId4" cstate="print"/>
          <a:stretch>
            <a:fillRect/>
          </a:stretch>
        </p:blipFill>
        <p:spPr>
          <a:xfrm>
            <a:off x="9052560" y="182880"/>
            <a:ext cx="2667001" cy="3125585"/>
          </a:xfrm>
          <a:prstGeom prst="rect">
            <a:avLst/>
          </a:prstGeom>
        </p:spPr>
      </p:pic>
      <p:pic>
        <p:nvPicPr>
          <p:cNvPr id="14" name="Picture 13" descr="DADA.jpg"/>
          <p:cNvPicPr>
            <a:picLocks noChangeAspect="1"/>
          </p:cNvPicPr>
          <p:nvPr/>
        </p:nvPicPr>
        <p:blipFill>
          <a:blip r:embed="rId5"/>
          <a:stretch>
            <a:fillRect/>
          </a:stretch>
        </p:blipFill>
        <p:spPr>
          <a:xfrm>
            <a:off x="227012" y="152400"/>
            <a:ext cx="2895600" cy="3204903"/>
          </a:xfrm>
          <a:prstGeom prst="rect">
            <a:avLst/>
          </a:prstGeom>
        </p:spPr>
      </p:pic>
      <p:pic>
        <p:nvPicPr>
          <p:cNvPr id="15" name="Picture 14" descr="Picture1.jpg"/>
          <p:cNvPicPr>
            <a:picLocks noChangeAspect="1"/>
          </p:cNvPicPr>
          <p:nvPr/>
        </p:nvPicPr>
        <p:blipFill>
          <a:blip r:embed="rId6"/>
          <a:stretch>
            <a:fillRect/>
          </a:stretch>
        </p:blipFill>
        <p:spPr>
          <a:xfrm>
            <a:off x="9066212" y="152400"/>
            <a:ext cx="2667000" cy="3124201"/>
          </a:xfrm>
          <a:prstGeom prst="rect">
            <a:avLst/>
          </a:prstGeom>
        </p:spPr>
      </p:pic>
    </p:spTree>
    <p:extLst>
      <p:ext uri="{BB962C8B-B14F-4D97-AF65-F5344CB8AC3E}">
        <p14:creationId xmlns="" xmlns:p14="http://schemas.microsoft.com/office/powerpoint/2010/main" val="797455434"/>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14"/>
                                        </p:tgtEl>
                                        <p:attrNameLst>
                                          <p:attrName>style.visibility</p:attrName>
                                        </p:attrNameLst>
                                      </p:cBhvr>
                                      <p:to>
                                        <p:strVal val="visible"/>
                                      </p:to>
                                    </p:set>
                                    <p:animEffect transition="in" filter="fade">
                                      <p:cBhvr>
                                        <p:cTn id="14" dur="1000"/>
                                        <p:tgtEl>
                                          <p:spTgt spid="14"/>
                                        </p:tgtEl>
                                      </p:cBhvr>
                                    </p:animEffect>
                                    <p:anim calcmode="lin" valueType="num">
                                      <p:cBhvr>
                                        <p:cTn id="15" dur="1000" fill="hold"/>
                                        <p:tgtEl>
                                          <p:spTgt spid="14"/>
                                        </p:tgtEl>
                                        <p:attrNameLst>
                                          <p:attrName>ppt_x</p:attrName>
                                        </p:attrNameLst>
                                      </p:cBhvr>
                                      <p:tavLst>
                                        <p:tav tm="0">
                                          <p:val>
                                            <p:strVal val="#ppt_x"/>
                                          </p:val>
                                        </p:tav>
                                        <p:tav tm="100000">
                                          <p:val>
                                            <p:strVal val="#ppt_x"/>
                                          </p:val>
                                        </p:tav>
                                      </p:tavLst>
                                    </p:anim>
                                    <p:anim calcmode="lin" valueType="num">
                                      <p:cBhvr>
                                        <p:cTn id="16" dur="1000" fill="hold"/>
                                        <p:tgtEl>
                                          <p:spTgt spid="14"/>
                                        </p:tgtEl>
                                        <p:attrNameLst>
                                          <p:attrName>ppt_y</p:attrName>
                                        </p:attrNameLst>
                                      </p:cBhvr>
                                      <p:tavLst>
                                        <p:tav tm="0">
                                          <p:val>
                                            <p:strVal val="#ppt_y+.1"/>
                                          </p:val>
                                        </p:tav>
                                        <p:tav tm="100000">
                                          <p:val>
                                            <p:strVal val="#ppt_y"/>
                                          </p:val>
                                        </p:tav>
                                      </p:tavLst>
                                    </p:anim>
                                  </p:childTnLst>
                                </p:cTn>
                              </p:par>
                              <p:par>
                                <p:cTn id="17" presetID="42" presetClass="entr" presetSubtype="0" fill="hold" grpId="0" nodeType="with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fade">
                                      <p:cBhvr>
                                        <p:cTn id="19" dur="1000"/>
                                        <p:tgtEl>
                                          <p:spTgt spid="5"/>
                                        </p:tgtEl>
                                      </p:cBhvr>
                                    </p:animEffect>
                                    <p:anim calcmode="lin" valueType="num">
                                      <p:cBhvr>
                                        <p:cTn id="20" dur="1000" fill="hold"/>
                                        <p:tgtEl>
                                          <p:spTgt spid="5"/>
                                        </p:tgtEl>
                                        <p:attrNameLst>
                                          <p:attrName>ppt_x</p:attrName>
                                        </p:attrNameLst>
                                      </p:cBhvr>
                                      <p:tavLst>
                                        <p:tav tm="0">
                                          <p:val>
                                            <p:strVal val="#ppt_x"/>
                                          </p:val>
                                        </p:tav>
                                        <p:tav tm="100000">
                                          <p:val>
                                            <p:strVal val="#ppt_x"/>
                                          </p:val>
                                        </p:tav>
                                      </p:tavLst>
                                    </p:anim>
                                    <p:anim calcmode="lin" valueType="num">
                                      <p:cBhvr>
                                        <p:cTn id="21"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nodeType="clickEffect">
                                  <p:stCondLst>
                                    <p:cond delay="0"/>
                                  </p:stCondLst>
                                  <p:childTnLst>
                                    <p:set>
                                      <p:cBhvr>
                                        <p:cTn id="25" dur="1" fill="hold">
                                          <p:stCondLst>
                                            <p:cond delay="0"/>
                                          </p:stCondLst>
                                        </p:cTn>
                                        <p:tgtEl>
                                          <p:spTgt spid="13"/>
                                        </p:tgtEl>
                                        <p:attrNameLst>
                                          <p:attrName>style.visibility</p:attrName>
                                        </p:attrNameLst>
                                      </p:cBhvr>
                                      <p:to>
                                        <p:strVal val="visible"/>
                                      </p:to>
                                    </p:set>
                                    <p:animEffect transition="in" filter="fade">
                                      <p:cBhvr>
                                        <p:cTn id="26" dur="1000"/>
                                        <p:tgtEl>
                                          <p:spTgt spid="13"/>
                                        </p:tgtEl>
                                      </p:cBhvr>
                                    </p:animEffect>
                                    <p:anim calcmode="lin" valueType="num">
                                      <p:cBhvr>
                                        <p:cTn id="27" dur="1000" fill="hold"/>
                                        <p:tgtEl>
                                          <p:spTgt spid="13"/>
                                        </p:tgtEl>
                                        <p:attrNameLst>
                                          <p:attrName>ppt_x</p:attrName>
                                        </p:attrNameLst>
                                      </p:cBhvr>
                                      <p:tavLst>
                                        <p:tav tm="0">
                                          <p:val>
                                            <p:strVal val="#ppt_x"/>
                                          </p:val>
                                        </p:tav>
                                        <p:tav tm="100000">
                                          <p:val>
                                            <p:strVal val="#ppt_x"/>
                                          </p:val>
                                        </p:tav>
                                      </p:tavLst>
                                    </p:anim>
                                    <p:anim calcmode="lin" valueType="num">
                                      <p:cBhvr>
                                        <p:cTn id="28"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nodeType="clickEffect">
                                  <p:stCondLst>
                                    <p:cond delay="0"/>
                                  </p:stCondLst>
                                  <p:childTnLst>
                                    <p:set>
                                      <p:cBhvr>
                                        <p:cTn id="32" dur="1" fill="hold">
                                          <p:stCondLst>
                                            <p:cond delay="0"/>
                                          </p:stCondLst>
                                        </p:cTn>
                                        <p:tgtEl>
                                          <p:spTgt spid="15"/>
                                        </p:tgtEl>
                                        <p:attrNameLst>
                                          <p:attrName>style.visibility</p:attrName>
                                        </p:attrNameLst>
                                      </p:cBhvr>
                                      <p:to>
                                        <p:strVal val="visible"/>
                                      </p:to>
                                    </p:set>
                                    <p:animEffect transition="in" filter="fade">
                                      <p:cBhvr>
                                        <p:cTn id="33" dur="1000"/>
                                        <p:tgtEl>
                                          <p:spTgt spid="15"/>
                                        </p:tgtEl>
                                      </p:cBhvr>
                                    </p:animEffect>
                                    <p:anim calcmode="lin" valueType="num">
                                      <p:cBhvr>
                                        <p:cTn id="34" dur="1000" fill="hold"/>
                                        <p:tgtEl>
                                          <p:spTgt spid="15"/>
                                        </p:tgtEl>
                                        <p:attrNameLst>
                                          <p:attrName>ppt_x</p:attrName>
                                        </p:attrNameLst>
                                      </p:cBhvr>
                                      <p:tavLst>
                                        <p:tav tm="0">
                                          <p:val>
                                            <p:strVal val="#ppt_x"/>
                                          </p:val>
                                        </p:tav>
                                        <p:tav tm="100000">
                                          <p:val>
                                            <p:strVal val="#ppt_x"/>
                                          </p:val>
                                        </p:tav>
                                      </p:tavLst>
                                    </p:anim>
                                    <p:anim calcmode="lin" valueType="num">
                                      <p:cBhvr>
                                        <p:cTn id="35" dur="1000" fill="hold"/>
                                        <p:tgtEl>
                                          <p:spTgt spid="15"/>
                                        </p:tgtEl>
                                        <p:attrNameLst>
                                          <p:attrName>ppt_y</p:attrName>
                                        </p:attrNameLst>
                                      </p:cBhvr>
                                      <p:tavLst>
                                        <p:tav tm="0">
                                          <p:val>
                                            <p:strVal val="#ppt_y+.1"/>
                                          </p:val>
                                        </p:tav>
                                        <p:tav tm="100000">
                                          <p:val>
                                            <p:strVal val="#ppt_y"/>
                                          </p:val>
                                        </p:tav>
                                      </p:tavLst>
                                    </p:anim>
                                  </p:childTnLst>
                                </p:cTn>
                              </p:par>
                              <p:par>
                                <p:cTn id="36" presetID="42" presetClass="entr" presetSubtype="0" fill="hold" grpId="1" nodeType="withEffect">
                                  <p:stCondLst>
                                    <p:cond delay="0"/>
                                  </p:stCondLst>
                                  <p:childTnLst>
                                    <p:set>
                                      <p:cBhvr>
                                        <p:cTn id="37" dur="1" fill="hold">
                                          <p:stCondLst>
                                            <p:cond delay="0"/>
                                          </p:stCondLst>
                                        </p:cTn>
                                        <p:tgtEl>
                                          <p:spTgt spid="12"/>
                                        </p:tgtEl>
                                        <p:attrNameLst>
                                          <p:attrName>style.visibility</p:attrName>
                                        </p:attrNameLst>
                                      </p:cBhvr>
                                      <p:to>
                                        <p:strVal val="visible"/>
                                      </p:to>
                                    </p:set>
                                    <p:animEffect transition="in" filter="fade">
                                      <p:cBhvr>
                                        <p:cTn id="38" dur="1000"/>
                                        <p:tgtEl>
                                          <p:spTgt spid="12"/>
                                        </p:tgtEl>
                                      </p:cBhvr>
                                    </p:animEffect>
                                    <p:anim calcmode="lin" valueType="num">
                                      <p:cBhvr>
                                        <p:cTn id="39" dur="1000" fill="hold"/>
                                        <p:tgtEl>
                                          <p:spTgt spid="12"/>
                                        </p:tgtEl>
                                        <p:attrNameLst>
                                          <p:attrName>ppt_x</p:attrName>
                                        </p:attrNameLst>
                                      </p:cBhvr>
                                      <p:tavLst>
                                        <p:tav tm="0">
                                          <p:val>
                                            <p:strVal val="#ppt_x"/>
                                          </p:val>
                                        </p:tav>
                                        <p:tav tm="100000">
                                          <p:val>
                                            <p:strVal val="#ppt_x"/>
                                          </p:val>
                                        </p:tav>
                                      </p:tavLst>
                                    </p:anim>
                                    <p:anim calcmode="lin" valueType="num">
                                      <p:cBhvr>
                                        <p:cTn id="40"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12" grpId="1"/>
      <p:bldP spid="5"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a:xfrm>
            <a:off x="794704" y="6477000"/>
            <a:ext cx="880108" cy="229863"/>
          </a:xfrm>
        </p:spPr>
        <p:txBody>
          <a:bodyPr/>
          <a:lstStyle/>
          <a:p>
            <a:fld id="{3A9BA573-B101-4219-808E-1610A150B236}" type="datetime1">
              <a:rPr lang="en-US" smtClean="0"/>
              <a:pPr/>
              <a:t>8/19/2020</a:t>
            </a:fld>
            <a:endParaRPr lang="en-US" dirty="0"/>
          </a:p>
        </p:txBody>
      </p:sp>
      <p:sp>
        <p:nvSpPr>
          <p:cNvPr id="6" name="Footer Placeholder 5"/>
          <p:cNvSpPr>
            <a:spLocks noGrp="1"/>
          </p:cNvSpPr>
          <p:nvPr>
            <p:ph type="ftr" sz="quarter" idx="11"/>
          </p:nvPr>
        </p:nvSpPr>
        <p:spPr>
          <a:xfrm>
            <a:off x="3994270" y="6341738"/>
            <a:ext cx="4767141" cy="365125"/>
          </a:xfrm>
        </p:spPr>
        <p:txBody>
          <a:bodyPr/>
          <a:lstStyle/>
          <a:p>
            <a:r>
              <a:rPr lang="bn-BD" smtClean="0"/>
              <a:t>পলাশ কুমার ঘোষ। সরকারি শহীদ সিরাজুদ্দীন হোসেন কলেজ, যশোর। মোবাইলঃ 01920-393252 ই-মেইলঃ </a:t>
            </a:r>
            <a:r>
              <a:rPr lang="en-US" smtClean="0"/>
              <a:t>palashg489@gmail.com</a:t>
            </a:r>
            <a:endParaRPr lang="en-US" dirty="0"/>
          </a:p>
        </p:txBody>
      </p:sp>
      <p:sp>
        <p:nvSpPr>
          <p:cNvPr id="7" name="Slide Number Placeholder 6"/>
          <p:cNvSpPr>
            <a:spLocks noGrp="1"/>
          </p:cNvSpPr>
          <p:nvPr>
            <p:ph type="sldNum" sz="quarter" idx="12"/>
          </p:nvPr>
        </p:nvSpPr>
        <p:spPr>
          <a:xfrm>
            <a:off x="10742611" y="6400800"/>
            <a:ext cx="564953" cy="306063"/>
          </a:xfrm>
        </p:spPr>
        <p:txBody>
          <a:bodyPr/>
          <a:lstStyle/>
          <a:p>
            <a:fld id="{B6F15528-21DE-4FAA-801E-634DDDAF4B2B}" type="slidenum">
              <a:rPr lang="en-US" smtClean="0"/>
              <a:pPr/>
              <a:t>3</a:t>
            </a:fld>
            <a:endParaRPr lang="en-US" dirty="0"/>
          </a:p>
        </p:txBody>
      </p:sp>
      <p:pic>
        <p:nvPicPr>
          <p:cNvPr id="3" name="Picture 2"/>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1" y="0"/>
            <a:ext cx="12188824" cy="6857999"/>
          </a:xfrm>
          <a:prstGeom prst="rect">
            <a:avLst/>
          </a:prstGeom>
        </p:spPr>
      </p:pic>
      <p:pic>
        <p:nvPicPr>
          <p:cNvPr id="8" name="Picture 7"/>
          <p:cNvPicPr>
            <a:picLocks noChangeAspect="1"/>
          </p:cNvPicPr>
          <p:nvPr/>
        </p:nvPicPr>
        <p:blipFill>
          <a:blip r:embed="rId3">
            <a:extLst>
              <a:ext uri="{28A0092B-C50C-407E-A947-70E740481C1C}">
                <a14:useLocalDpi xmlns="" xmlns:a14="http://schemas.microsoft.com/office/drawing/2010/main" val="0"/>
              </a:ext>
            </a:extLst>
          </a:blip>
          <a:stretch>
            <a:fillRect/>
          </a:stretch>
        </p:blipFill>
        <p:spPr>
          <a:xfrm>
            <a:off x="0" y="0"/>
            <a:ext cx="12190414" cy="6858000"/>
          </a:xfrm>
          <a:prstGeom prst="rect">
            <a:avLst/>
          </a:prstGeom>
        </p:spPr>
      </p:pic>
      <p:pic>
        <p:nvPicPr>
          <p:cNvPr id="5" name="Picture 4"/>
          <p:cNvPicPr>
            <a:picLocks noChangeAspect="1"/>
          </p:cNvPicPr>
          <p:nvPr/>
        </p:nvPicPr>
        <p:blipFill>
          <a:blip r:embed="rId4">
            <a:extLst>
              <a:ext uri="{28A0092B-C50C-407E-A947-70E740481C1C}">
                <a14:useLocalDpi xmlns="" xmlns:a14="http://schemas.microsoft.com/office/drawing/2010/main" val="0"/>
              </a:ext>
            </a:extLst>
          </a:blip>
          <a:stretch>
            <a:fillRect/>
          </a:stretch>
        </p:blipFill>
        <p:spPr>
          <a:xfrm>
            <a:off x="0" y="0"/>
            <a:ext cx="12190413" cy="6858000"/>
          </a:xfrm>
          <a:prstGeom prst="rect">
            <a:avLst/>
          </a:prstGeom>
        </p:spPr>
      </p:pic>
      <p:pic>
        <p:nvPicPr>
          <p:cNvPr id="9" name="Picture 8"/>
          <p:cNvPicPr>
            <a:picLocks noChangeAspect="1"/>
          </p:cNvPicPr>
          <p:nvPr/>
        </p:nvPicPr>
        <p:blipFill>
          <a:blip r:embed="rId5">
            <a:extLst>
              <a:ext uri="{28A0092B-C50C-407E-A947-70E740481C1C}">
                <a14:useLocalDpi xmlns="" xmlns:a14="http://schemas.microsoft.com/office/drawing/2010/main" val="0"/>
              </a:ext>
            </a:extLst>
          </a:blip>
          <a:stretch>
            <a:fillRect/>
          </a:stretch>
        </p:blipFill>
        <p:spPr>
          <a:xfrm>
            <a:off x="0" y="0"/>
            <a:ext cx="12036424" cy="6857999"/>
          </a:xfrm>
          <a:prstGeom prst="rect">
            <a:avLst/>
          </a:prstGeom>
        </p:spPr>
      </p:pic>
      <p:pic>
        <p:nvPicPr>
          <p:cNvPr id="10" name="Picture 9"/>
          <p:cNvPicPr>
            <a:picLocks noChangeAspect="1"/>
          </p:cNvPicPr>
          <p:nvPr/>
        </p:nvPicPr>
        <p:blipFill>
          <a:blip r:embed="rId6">
            <a:extLst>
              <a:ext uri="{28A0092B-C50C-407E-A947-70E740481C1C}">
                <a14:useLocalDpi xmlns="" xmlns:a14="http://schemas.microsoft.com/office/drawing/2010/main" val="0"/>
              </a:ext>
            </a:extLst>
          </a:blip>
          <a:stretch>
            <a:fillRect/>
          </a:stretch>
        </p:blipFill>
        <p:spPr>
          <a:xfrm>
            <a:off x="0" y="0"/>
            <a:ext cx="12190413" cy="6857999"/>
          </a:xfrm>
          <a:prstGeom prst="rect">
            <a:avLst/>
          </a:prstGeom>
        </p:spPr>
      </p:pic>
      <p:sp>
        <p:nvSpPr>
          <p:cNvPr id="2" name="TextBox 1"/>
          <p:cNvSpPr txBox="1"/>
          <p:nvPr/>
        </p:nvSpPr>
        <p:spPr>
          <a:xfrm>
            <a:off x="684212" y="0"/>
            <a:ext cx="4343400" cy="830997"/>
          </a:xfrm>
          <a:prstGeom prst="rect">
            <a:avLst/>
          </a:prstGeom>
          <a:noFill/>
        </p:spPr>
        <p:txBody>
          <a:bodyPr wrap="square" rtlCol="0">
            <a:spAutoFit/>
          </a:bodyPr>
          <a:lstStyle/>
          <a:p>
            <a:pPr algn="ctr"/>
            <a:r>
              <a:rPr lang="bn-BD" sz="4800" b="1" dirty="0" smtClean="0">
                <a:solidFill>
                  <a:srgbClr val="FFFF00"/>
                </a:solidFill>
                <a:effectLst>
                  <a:outerShdw blurRad="38100" dist="38100" dir="2700000" algn="tl">
                    <a:srgbClr val="000000">
                      <a:alpha val="43137"/>
                    </a:srgbClr>
                  </a:outerShdw>
                </a:effectLst>
                <a:latin typeface="NikoshBAN" pitchFamily="2" charset="0"/>
                <a:cs typeface="NikoshBAN" pitchFamily="2" charset="0"/>
              </a:rPr>
              <a:t>ছবিগুলো লক্ষ্য করো</a:t>
            </a:r>
            <a:endParaRPr lang="en-US" sz="4800" b="1" dirty="0">
              <a:solidFill>
                <a:srgbClr val="FFFF00"/>
              </a:solidFill>
              <a:effectLst>
                <a:outerShdw blurRad="38100" dist="38100" dir="2700000" algn="tl">
                  <a:srgbClr val="000000">
                    <a:alpha val="43137"/>
                  </a:srgbClr>
                </a:outerShdw>
              </a:effectLst>
              <a:latin typeface="NikoshBAN" pitchFamily="2" charset="0"/>
              <a:cs typeface="NikoshBAN" pitchFamily="2" charset="0"/>
            </a:endParaRPr>
          </a:p>
        </p:txBody>
      </p:sp>
    </p:spTree>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heel(4)">
                                      <p:cBhvr>
                                        <p:cTn id="7" dur="20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circle(in)">
                                      <p:cBhvr>
                                        <p:cTn id="12" dur="20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53" presetClass="entr" presetSubtype="16" fill="hold" nodeType="clickEffect">
                                  <p:stCondLst>
                                    <p:cond delay="0"/>
                                  </p:stCondLst>
                                  <p:childTnLst>
                                    <p:set>
                                      <p:cBhvr>
                                        <p:cTn id="16" dur="1" fill="hold">
                                          <p:stCondLst>
                                            <p:cond delay="0"/>
                                          </p:stCondLst>
                                        </p:cTn>
                                        <p:tgtEl>
                                          <p:spTgt spid="5"/>
                                        </p:tgtEl>
                                        <p:attrNameLst>
                                          <p:attrName>style.visibility</p:attrName>
                                        </p:attrNameLst>
                                      </p:cBhvr>
                                      <p:to>
                                        <p:strVal val="visible"/>
                                      </p:to>
                                    </p:set>
                                    <p:anim calcmode="lin" valueType="num">
                                      <p:cBhvr>
                                        <p:cTn id="17" dur="1000" fill="hold"/>
                                        <p:tgtEl>
                                          <p:spTgt spid="5"/>
                                        </p:tgtEl>
                                        <p:attrNameLst>
                                          <p:attrName>ppt_w</p:attrName>
                                        </p:attrNameLst>
                                      </p:cBhvr>
                                      <p:tavLst>
                                        <p:tav tm="0">
                                          <p:val>
                                            <p:fltVal val="0"/>
                                          </p:val>
                                        </p:tav>
                                        <p:tav tm="100000">
                                          <p:val>
                                            <p:strVal val="#ppt_w"/>
                                          </p:val>
                                        </p:tav>
                                      </p:tavLst>
                                    </p:anim>
                                    <p:anim calcmode="lin" valueType="num">
                                      <p:cBhvr>
                                        <p:cTn id="18" dur="1000" fill="hold"/>
                                        <p:tgtEl>
                                          <p:spTgt spid="5"/>
                                        </p:tgtEl>
                                        <p:attrNameLst>
                                          <p:attrName>ppt_h</p:attrName>
                                        </p:attrNameLst>
                                      </p:cBhvr>
                                      <p:tavLst>
                                        <p:tav tm="0">
                                          <p:val>
                                            <p:fltVal val="0"/>
                                          </p:val>
                                        </p:tav>
                                        <p:tav tm="100000">
                                          <p:val>
                                            <p:strVal val="#ppt_h"/>
                                          </p:val>
                                        </p:tav>
                                      </p:tavLst>
                                    </p:anim>
                                    <p:animEffect transition="in" filter="fade">
                                      <p:cBhvr>
                                        <p:cTn id="19" dur="1000"/>
                                        <p:tgtEl>
                                          <p:spTgt spid="5"/>
                                        </p:tgtEl>
                                      </p:cBhvr>
                                    </p:animEffect>
                                  </p:childTnLst>
                                </p:cTn>
                              </p:par>
                            </p:childTnLst>
                          </p:cTn>
                        </p:par>
                      </p:childTnLst>
                    </p:cTn>
                  </p:par>
                  <p:par>
                    <p:cTn id="20" fill="hold">
                      <p:stCondLst>
                        <p:cond delay="indefinite"/>
                      </p:stCondLst>
                      <p:childTnLst>
                        <p:par>
                          <p:cTn id="21" fill="hold">
                            <p:stCondLst>
                              <p:cond delay="0"/>
                            </p:stCondLst>
                            <p:childTnLst>
                              <p:par>
                                <p:cTn id="22" presetID="6" presetClass="entr" presetSubtype="16" fill="hold" nodeType="clickEffect">
                                  <p:stCondLst>
                                    <p:cond delay="0"/>
                                  </p:stCondLst>
                                  <p:childTnLst>
                                    <p:set>
                                      <p:cBhvr>
                                        <p:cTn id="23" dur="1" fill="hold">
                                          <p:stCondLst>
                                            <p:cond delay="0"/>
                                          </p:stCondLst>
                                        </p:cTn>
                                        <p:tgtEl>
                                          <p:spTgt spid="9"/>
                                        </p:tgtEl>
                                        <p:attrNameLst>
                                          <p:attrName>style.visibility</p:attrName>
                                        </p:attrNameLst>
                                      </p:cBhvr>
                                      <p:to>
                                        <p:strVal val="visible"/>
                                      </p:to>
                                    </p:set>
                                    <p:animEffect transition="in" filter="circle(in)">
                                      <p:cBhvr>
                                        <p:cTn id="24" dur="2000"/>
                                        <p:tgtEl>
                                          <p:spTgt spid="9"/>
                                        </p:tgtEl>
                                      </p:cBhvr>
                                    </p:animEffect>
                                  </p:childTnLst>
                                </p:cTn>
                              </p:par>
                            </p:childTnLst>
                          </p:cTn>
                        </p:par>
                      </p:childTnLst>
                    </p:cTn>
                  </p:par>
                  <p:par>
                    <p:cTn id="25" fill="hold">
                      <p:stCondLst>
                        <p:cond delay="indefinite"/>
                      </p:stCondLst>
                      <p:childTnLst>
                        <p:par>
                          <p:cTn id="26" fill="hold">
                            <p:stCondLst>
                              <p:cond delay="0"/>
                            </p:stCondLst>
                            <p:childTnLst>
                              <p:par>
                                <p:cTn id="27" presetID="53" presetClass="entr" presetSubtype="16" fill="hold" nodeType="clickEffect">
                                  <p:stCondLst>
                                    <p:cond delay="0"/>
                                  </p:stCondLst>
                                  <p:childTnLst>
                                    <p:set>
                                      <p:cBhvr>
                                        <p:cTn id="28" dur="1" fill="hold">
                                          <p:stCondLst>
                                            <p:cond delay="0"/>
                                          </p:stCondLst>
                                        </p:cTn>
                                        <p:tgtEl>
                                          <p:spTgt spid="10"/>
                                        </p:tgtEl>
                                        <p:attrNameLst>
                                          <p:attrName>style.visibility</p:attrName>
                                        </p:attrNameLst>
                                      </p:cBhvr>
                                      <p:to>
                                        <p:strVal val="visible"/>
                                      </p:to>
                                    </p:set>
                                    <p:anim calcmode="lin" valueType="num">
                                      <p:cBhvr>
                                        <p:cTn id="29" dur="1000" fill="hold"/>
                                        <p:tgtEl>
                                          <p:spTgt spid="10"/>
                                        </p:tgtEl>
                                        <p:attrNameLst>
                                          <p:attrName>ppt_w</p:attrName>
                                        </p:attrNameLst>
                                      </p:cBhvr>
                                      <p:tavLst>
                                        <p:tav tm="0">
                                          <p:val>
                                            <p:fltVal val="0"/>
                                          </p:val>
                                        </p:tav>
                                        <p:tav tm="100000">
                                          <p:val>
                                            <p:strVal val="#ppt_w"/>
                                          </p:val>
                                        </p:tav>
                                      </p:tavLst>
                                    </p:anim>
                                    <p:anim calcmode="lin" valueType="num">
                                      <p:cBhvr>
                                        <p:cTn id="30" dur="1000" fill="hold"/>
                                        <p:tgtEl>
                                          <p:spTgt spid="10"/>
                                        </p:tgtEl>
                                        <p:attrNameLst>
                                          <p:attrName>ppt_h</p:attrName>
                                        </p:attrNameLst>
                                      </p:cBhvr>
                                      <p:tavLst>
                                        <p:tav tm="0">
                                          <p:val>
                                            <p:fltVal val="0"/>
                                          </p:val>
                                        </p:tav>
                                        <p:tav tm="100000">
                                          <p:val>
                                            <p:strVal val="#ppt_h"/>
                                          </p:val>
                                        </p:tav>
                                      </p:tavLst>
                                    </p:anim>
                                    <p:animEffect transition="in" filter="fade">
                                      <p:cBhvr>
                                        <p:cTn id="31" dur="1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293812" y="3048000"/>
            <a:ext cx="9601200" cy="830997"/>
          </a:xfrm>
          <a:prstGeom prst="rect">
            <a:avLst/>
          </a:prstGeom>
        </p:spPr>
        <p:style>
          <a:lnRef idx="3">
            <a:schemeClr val="lt1"/>
          </a:lnRef>
          <a:fillRef idx="1">
            <a:schemeClr val="accent5"/>
          </a:fillRef>
          <a:effectRef idx="1">
            <a:schemeClr val="accent5"/>
          </a:effectRef>
          <a:fontRef idx="minor">
            <a:schemeClr val="lt1"/>
          </a:fontRef>
        </p:style>
        <p:txBody>
          <a:bodyPr wrap="square" rtlCol="0">
            <a:spAutoFit/>
          </a:bodyPr>
          <a:lstStyle/>
          <a:p>
            <a:pPr>
              <a:buFont typeface="Wingdings" pitchFamily="2" charset="2"/>
              <a:buChar char="Ø"/>
            </a:pPr>
            <a:r>
              <a:rPr lang="bn-BD" sz="4800" b="1" dirty="0" smtClean="0">
                <a:latin typeface="NikoshBAN" pitchFamily="2" charset="0"/>
                <a:cs typeface="NikoshBAN" pitchFamily="2" charset="0"/>
              </a:rPr>
              <a:t> ক্রমহ্রাসমান প্রান্তিক উপযোগ বিধি </a:t>
            </a:r>
            <a:endParaRPr lang="en-US" sz="4000" b="1" dirty="0" smtClean="0">
              <a:latin typeface="NikoshBAN" pitchFamily="2" charset="0"/>
              <a:cs typeface="NikoshBAN" pitchFamily="2" charset="0"/>
            </a:endParaRPr>
          </a:p>
        </p:txBody>
      </p:sp>
      <p:sp>
        <p:nvSpPr>
          <p:cNvPr id="3" name="Date Placeholder 2"/>
          <p:cNvSpPr>
            <a:spLocks noGrp="1"/>
          </p:cNvSpPr>
          <p:nvPr>
            <p:ph type="dt" sz="half" idx="10"/>
          </p:nvPr>
        </p:nvSpPr>
        <p:spPr>
          <a:xfrm>
            <a:off x="837982" y="6477000"/>
            <a:ext cx="1522630" cy="244477"/>
          </a:xfrm>
        </p:spPr>
        <p:txBody>
          <a:bodyPr/>
          <a:lstStyle/>
          <a:p>
            <a:pPr algn="ctr"/>
            <a:fld id="{27CEF8A1-B9A8-4176-B795-886CB0E53042}" type="datetime1">
              <a:rPr lang="en-US" smtClean="0"/>
              <a:pPr algn="ctr"/>
              <a:t>8/19/2020</a:t>
            </a:fld>
            <a:endParaRPr lang="en-US" dirty="0"/>
          </a:p>
        </p:txBody>
      </p:sp>
      <p:sp>
        <p:nvSpPr>
          <p:cNvPr id="4" name="Footer Placeholder 3"/>
          <p:cNvSpPr>
            <a:spLocks noGrp="1"/>
          </p:cNvSpPr>
          <p:nvPr>
            <p:ph type="ftr" sz="quarter" idx="11"/>
          </p:nvPr>
        </p:nvSpPr>
        <p:spPr>
          <a:xfrm>
            <a:off x="3884612" y="6248400"/>
            <a:ext cx="4800600" cy="457200"/>
          </a:xfrm>
        </p:spPr>
        <p:txBody>
          <a:bodyPr/>
          <a:lstStyle/>
          <a:p>
            <a:r>
              <a:rPr lang="bn-BD" dirty="0" smtClean="0"/>
              <a:t>পলাশ কুমার ঘোষ। সরকারি শহীদ সিরাজুদ্দীন হোসেন কলেজ, যশোর। মোবাইলঃ 01920-393252 ই-মেইলঃ </a:t>
            </a:r>
            <a:r>
              <a:rPr lang="en-US" dirty="0" smtClean="0"/>
              <a:t>palashg489@gmail.com</a:t>
            </a:r>
            <a:endParaRPr lang="en-US" dirty="0"/>
          </a:p>
        </p:txBody>
      </p:sp>
      <p:sp>
        <p:nvSpPr>
          <p:cNvPr id="5" name="Slide Number Placeholder 4"/>
          <p:cNvSpPr>
            <a:spLocks noGrp="1"/>
          </p:cNvSpPr>
          <p:nvPr>
            <p:ph type="sldNum" sz="quarter" idx="12"/>
          </p:nvPr>
        </p:nvSpPr>
        <p:spPr>
          <a:xfrm>
            <a:off x="10361611" y="6324600"/>
            <a:ext cx="989231" cy="396877"/>
          </a:xfrm>
        </p:spPr>
        <p:txBody>
          <a:bodyPr/>
          <a:lstStyle/>
          <a:p>
            <a:fld id="{B6F15528-21DE-4FAA-801E-634DDDAF4B2B}" type="slidenum">
              <a:rPr lang="en-US" smtClean="0"/>
              <a:pPr/>
              <a:t>4</a:t>
            </a:fld>
            <a:endParaRPr lang="en-US" dirty="0"/>
          </a:p>
        </p:txBody>
      </p:sp>
      <p:sp>
        <p:nvSpPr>
          <p:cNvPr id="6" name="Rectangle 5"/>
          <p:cNvSpPr/>
          <p:nvPr/>
        </p:nvSpPr>
        <p:spPr>
          <a:xfrm>
            <a:off x="3732212" y="990600"/>
            <a:ext cx="4495800" cy="990600"/>
          </a:xfrm>
          <a:prstGeom prst="rect">
            <a:avLst/>
          </a:prstGeom>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BD" sz="5400" b="1" u="sng" dirty="0" smtClean="0">
                <a:solidFill>
                  <a:schemeClr val="tx1"/>
                </a:solidFill>
                <a:latin typeface="NikoshBAN" pitchFamily="2" charset="0"/>
                <a:cs typeface="NikoshBAN" pitchFamily="2" charset="0"/>
              </a:rPr>
              <a:t>পাঠ ঘোষণাঃ</a:t>
            </a:r>
            <a:r>
              <a:rPr lang="bn-BD" sz="5400" b="1" u="sng" dirty="0" smtClean="0">
                <a:latin typeface="NikoshBAN" pitchFamily="2" charset="0"/>
                <a:cs typeface="NikoshBAN" pitchFamily="2" charset="0"/>
              </a:rPr>
              <a:t> </a:t>
            </a:r>
            <a:endParaRPr lang="en-US" sz="5400" dirty="0"/>
          </a:p>
        </p:txBody>
      </p:sp>
    </p:spTree>
    <p:extLst>
      <p:ext uri="{BB962C8B-B14F-4D97-AF65-F5344CB8AC3E}">
        <p14:creationId xmlns="" xmlns:p14="http://schemas.microsoft.com/office/powerpoint/2010/main" val="40283449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30" presetClass="entr" presetSubtype="0" fill="hold" grpId="0" nodeType="click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fade">
                                      <p:cBhvr>
                                        <p:cTn id="14" dur="800" decel="100000"/>
                                        <p:tgtEl>
                                          <p:spTgt spid="2"/>
                                        </p:tgtEl>
                                      </p:cBhvr>
                                    </p:animEffect>
                                    <p:anim calcmode="lin" valueType="num">
                                      <p:cBhvr>
                                        <p:cTn id="15" dur="800" decel="100000" fill="hold"/>
                                        <p:tgtEl>
                                          <p:spTgt spid="2"/>
                                        </p:tgtEl>
                                        <p:attrNameLst>
                                          <p:attrName>style.rotation</p:attrName>
                                        </p:attrNameLst>
                                      </p:cBhvr>
                                      <p:tavLst>
                                        <p:tav tm="0">
                                          <p:val>
                                            <p:fltVal val="-90"/>
                                          </p:val>
                                        </p:tav>
                                        <p:tav tm="100000">
                                          <p:val>
                                            <p:fltVal val="0"/>
                                          </p:val>
                                        </p:tav>
                                      </p:tavLst>
                                    </p:anim>
                                    <p:anim calcmode="lin" valueType="num">
                                      <p:cBhvr>
                                        <p:cTn id="16" dur="800" decel="100000" fill="hold"/>
                                        <p:tgtEl>
                                          <p:spTgt spid="2"/>
                                        </p:tgtEl>
                                        <p:attrNameLst>
                                          <p:attrName>ppt_x</p:attrName>
                                        </p:attrNameLst>
                                      </p:cBhvr>
                                      <p:tavLst>
                                        <p:tav tm="0">
                                          <p:val>
                                            <p:strVal val="#ppt_x+0.4"/>
                                          </p:val>
                                        </p:tav>
                                        <p:tav tm="100000">
                                          <p:val>
                                            <p:strVal val="#ppt_x-0.05"/>
                                          </p:val>
                                        </p:tav>
                                      </p:tavLst>
                                    </p:anim>
                                    <p:anim calcmode="lin" valueType="num">
                                      <p:cBhvr>
                                        <p:cTn id="17" dur="800" decel="100000" fill="hold"/>
                                        <p:tgtEl>
                                          <p:spTgt spid="2"/>
                                        </p:tgtEl>
                                        <p:attrNameLst>
                                          <p:attrName>ppt_y</p:attrName>
                                        </p:attrNameLst>
                                      </p:cBhvr>
                                      <p:tavLst>
                                        <p:tav tm="0">
                                          <p:val>
                                            <p:strVal val="#ppt_y-0.4"/>
                                          </p:val>
                                        </p:tav>
                                        <p:tav tm="100000">
                                          <p:val>
                                            <p:strVal val="#ppt_y+0.1"/>
                                          </p:val>
                                        </p:tav>
                                      </p:tavLst>
                                    </p:anim>
                                    <p:anim calcmode="lin" valueType="num">
                                      <p:cBhvr>
                                        <p:cTn id="18" dur="200" accel="100000" fill="hold">
                                          <p:stCondLst>
                                            <p:cond delay="800"/>
                                          </p:stCondLst>
                                        </p:cTn>
                                        <p:tgtEl>
                                          <p:spTgt spid="2"/>
                                        </p:tgtEl>
                                        <p:attrNameLst>
                                          <p:attrName>ppt_x</p:attrName>
                                        </p:attrNameLst>
                                      </p:cBhvr>
                                      <p:tavLst>
                                        <p:tav tm="0">
                                          <p:val>
                                            <p:strVal val="#ppt_x-0.05"/>
                                          </p:val>
                                        </p:tav>
                                        <p:tav tm="100000">
                                          <p:val>
                                            <p:strVal val="#ppt_x"/>
                                          </p:val>
                                        </p:tav>
                                      </p:tavLst>
                                    </p:anim>
                                    <p:anim calcmode="lin" valueType="num">
                                      <p:cBhvr>
                                        <p:cTn id="19" dur="200" accel="100000" fill="hold">
                                          <p:stCondLst>
                                            <p:cond delay="800"/>
                                          </p:stCondLst>
                                        </p:cTn>
                                        <p:tgtEl>
                                          <p:spTgt spid="2"/>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6"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230188" y="6477000"/>
            <a:ext cx="1980814" cy="212725"/>
          </a:xfrm>
        </p:spPr>
        <p:txBody>
          <a:bodyPr/>
          <a:lstStyle/>
          <a:p>
            <a:pPr algn="ctr"/>
            <a:fld id="{7886A686-D4EB-479B-9B04-4601B1F60AF4}" type="datetime1">
              <a:rPr lang="en-US" smtClean="0"/>
              <a:pPr algn="ctr"/>
              <a:t>8/19/2020</a:t>
            </a:fld>
            <a:endParaRPr lang="en-US" dirty="0"/>
          </a:p>
        </p:txBody>
      </p:sp>
      <p:sp>
        <p:nvSpPr>
          <p:cNvPr id="11" name="TextBox 10"/>
          <p:cNvSpPr txBox="1"/>
          <p:nvPr/>
        </p:nvSpPr>
        <p:spPr>
          <a:xfrm>
            <a:off x="455612" y="2514600"/>
            <a:ext cx="10515600" cy="707886"/>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wrap="square" rtlCol="0">
            <a:spAutoFit/>
          </a:bodyPr>
          <a:lstStyle/>
          <a:p>
            <a:pPr marL="742950" indent="-742950">
              <a:buFont typeface="Wingdings" pitchFamily="2" charset="2"/>
              <a:buChar char="v"/>
            </a:pPr>
            <a:r>
              <a:rPr lang="bn-BD" sz="4000" dirty="0" smtClean="0">
                <a:latin typeface="NikoshBAN" pitchFamily="2" charset="0"/>
                <a:cs typeface="NikoshBAN" pitchFamily="2" charset="0"/>
              </a:rPr>
              <a:t>ক্রমহ্রাসমান প্রান্তিক উপযোগ বিধি </a:t>
            </a:r>
            <a:r>
              <a:rPr lang="en-US" sz="4000" dirty="0" smtClean="0">
                <a:latin typeface="NikoshBAN" pitchFamily="2" charset="0"/>
                <a:cs typeface="NikoshBAN" pitchFamily="2" charset="0"/>
              </a:rPr>
              <a:t>।</a:t>
            </a:r>
          </a:p>
        </p:txBody>
      </p:sp>
      <p:sp>
        <p:nvSpPr>
          <p:cNvPr id="7" name="Flowchart: Terminator 6"/>
          <p:cNvSpPr/>
          <p:nvPr/>
        </p:nvSpPr>
        <p:spPr>
          <a:xfrm>
            <a:off x="3726971" y="228600"/>
            <a:ext cx="4734883" cy="1143000"/>
          </a:xfrm>
          <a:prstGeom prst="flowChartTerminator">
            <a:avLst/>
          </a:prstGeom>
          <a:solidFill>
            <a:schemeClr val="bg1">
              <a:lumMod val="75000"/>
            </a:schemeClr>
          </a:solidFill>
          <a:effectLst>
            <a:glow rad="228600">
              <a:schemeClr val="accent3">
                <a:satMod val="175000"/>
                <a:alpha val="40000"/>
              </a:schemeClr>
            </a:glow>
          </a:effectLst>
          <a:scene3d>
            <a:camera prst="orthographicFront"/>
            <a:lightRig rig="threePt" dir="t"/>
          </a:scene3d>
          <a:sp3d>
            <a:bevelT w="165100" prst="coolSlant"/>
          </a:sp3d>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sz="8800" b="1" u="sng" dirty="0">
                <a:ln w="17780" cmpd="sng">
                  <a:solidFill>
                    <a:srgbClr val="FFFFFF"/>
                  </a:solidFill>
                  <a:prstDash val="solid"/>
                  <a:miter lim="800000"/>
                </a:ln>
                <a:solidFill>
                  <a:srgbClr val="7030A0"/>
                </a:solidFill>
                <a:effectLst>
                  <a:outerShdw blurRad="50800" algn="tl" rotWithShape="0">
                    <a:srgbClr val="000000"/>
                  </a:outerShdw>
                </a:effectLst>
                <a:latin typeface="NikoshBAN" pitchFamily="2" charset="0"/>
                <a:cs typeface="NikoshBAN" pitchFamily="2" charset="0"/>
              </a:rPr>
              <a:t>শিখনফল</a:t>
            </a:r>
            <a:endParaRPr lang="en-US" sz="8800" u="sng" dirty="0">
              <a:solidFill>
                <a:srgbClr val="7030A0"/>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pPr/>
              <a:t>5</a:t>
            </a:fld>
            <a:endParaRPr lang="en-US"/>
          </a:p>
        </p:txBody>
      </p:sp>
      <p:sp>
        <p:nvSpPr>
          <p:cNvPr id="10" name="Footer Placeholder 9"/>
          <p:cNvSpPr>
            <a:spLocks noGrp="1"/>
          </p:cNvSpPr>
          <p:nvPr>
            <p:ph type="ftr" sz="quarter" idx="11"/>
          </p:nvPr>
        </p:nvSpPr>
        <p:spPr>
          <a:xfrm>
            <a:off x="2208212" y="6324600"/>
            <a:ext cx="6019800" cy="365125"/>
          </a:xfrm>
        </p:spPr>
        <p:txBody>
          <a:bodyPr/>
          <a:lstStyle/>
          <a:p>
            <a:pPr algn="ctr"/>
            <a:r>
              <a:rPr lang="as-IN" dirty="0" smtClean="0"/>
              <a:t>পলাশ কুমার ঘোষ। সরকারি শহীদ সিরাজুদ্দীন হোসেন কলেজ, যশোর। মোবাইলঃ 01920-393252 ই-মেইলঃ </a:t>
            </a:r>
            <a:r>
              <a:rPr lang="en-US" dirty="0" smtClean="0"/>
              <a:t>palashg489@gmail.com</a:t>
            </a:r>
            <a:endParaRPr lang="en-US" dirty="0"/>
          </a:p>
        </p:txBody>
      </p:sp>
      <p:sp>
        <p:nvSpPr>
          <p:cNvPr id="8" name="TextBox 7"/>
          <p:cNvSpPr txBox="1"/>
          <p:nvPr/>
        </p:nvSpPr>
        <p:spPr>
          <a:xfrm>
            <a:off x="455612" y="1676400"/>
            <a:ext cx="10515600" cy="707886"/>
          </a:xfrm>
          <a:prstGeom prst="rect">
            <a:avLst/>
          </a:prstGeom>
        </p:spPr>
        <p:style>
          <a:lnRef idx="3">
            <a:schemeClr val="lt1"/>
          </a:lnRef>
          <a:fillRef idx="1">
            <a:schemeClr val="accent1"/>
          </a:fillRef>
          <a:effectRef idx="1">
            <a:schemeClr val="accent1"/>
          </a:effectRef>
          <a:fontRef idx="minor">
            <a:schemeClr val="lt1"/>
          </a:fontRef>
        </p:style>
        <p:txBody>
          <a:bodyPr wrap="square" rtlCol="0">
            <a:spAutoFit/>
          </a:bodyPr>
          <a:lstStyle/>
          <a:p>
            <a:pPr lvl="0"/>
            <a:r>
              <a:rPr lang="bn-BD" sz="4000" b="1" dirty="0" smtClean="0">
                <a:latin typeface="NikoshBAN" pitchFamily="2" charset="0"/>
                <a:cs typeface="NikoshBAN" pitchFamily="2" charset="0"/>
              </a:rPr>
              <a:t>পাঠ শেষে শিক্ষার্থীরা যা যা শিখবে-</a:t>
            </a:r>
            <a:endParaRPr lang="en-US" sz="4000" b="1" dirty="0" smtClean="0">
              <a:latin typeface="NikoshBAN" pitchFamily="2" charset="0"/>
              <a:cs typeface="NikoshBAN" pitchFamily="2" charset="0"/>
            </a:endParaRPr>
          </a:p>
        </p:txBody>
      </p:sp>
      <p:sp>
        <p:nvSpPr>
          <p:cNvPr id="9" name="TextBox 8"/>
          <p:cNvSpPr txBox="1"/>
          <p:nvPr/>
        </p:nvSpPr>
        <p:spPr>
          <a:xfrm>
            <a:off x="455612" y="3352800"/>
            <a:ext cx="10591800" cy="707886"/>
          </a:xfrm>
          <a:prstGeom prst="rect">
            <a:avLst/>
          </a:prstGeom>
        </p:spPr>
        <p:style>
          <a:lnRef idx="3">
            <a:schemeClr val="lt1"/>
          </a:lnRef>
          <a:fillRef idx="1">
            <a:schemeClr val="accent4"/>
          </a:fillRef>
          <a:effectRef idx="1">
            <a:schemeClr val="accent4"/>
          </a:effectRef>
          <a:fontRef idx="minor">
            <a:schemeClr val="lt1"/>
          </a:fontRef>
        </p:style>
        <p:txBody>
          <a:bodyPr wrap="square" rtlCol="0">
            <a:spAutoFit/>
          </a:bodyPr>
          <a:lstStyle/>
          <a:p>
            <a:pPr marL="742950" indent="-742950">
              <a:buFont typeface="Wingdings" pitchFamily="2" charset="2"/>
              <a:buChar char="v"/>
            </a:pPr>
            <a:r>
              <a:rPr lang="bn-BD" sz="4000" dirty="0" smtClean="0">
                <a:latin typeface="NikoshBAN" pitchFamily="2" charset="0"/>
                <a:cs typeface="NikoshBAN" pitchFamily="2" charset="0"/>
              </a:rPr>
              <a:t>ক্রমহ্রাসমান প্রান্তিক উপযোগ বিধির অনুমিত শর্ত।</a:t>
            </a:r>
            <a:endParaRPr lang="en-US" sz="4000" dirty="0" smtClean="0">
              <a:latin typeface="NikoshBAN" pitchFamily="2" charset="0"/>
              <a:cs typeface="NikoshBAN" pitchFamily="2" charset="0"/>
            </a:endParaRPr>
          </a:p>
        </p:txBody>
      </p:sp>
      <p:sp>
        <p:nvSpPr>
          <p:cNvPr id="12" name="TextBox 11"/>
          <p:cNvSpPr txBox="1"/>
          <p:nvPr/>
        </p:nvSpPr>
        <p:spPr>
          <a:xfrm>
            <a:off x="455612" y="4114800"/>
            <a:ext cx="10591800" cy="707886"/>
          </a:xfrm>
          <a:prstGeom prst="rect">
            <a:avLst/>
          </a:prstGeom>
        </p:spPr>
        <p:style>
          <a:lnRef idx="3">
            <a:schemeClr val="lt1"/>
          </a:lnRef>
          <a:fillRef idx="1">
            <a:schemeClr val="accent3"/>
          </a:fillRef>
          <a:effectRef idx="1">
            <a:schemeClr val="accent3"/>
          </a:effectRef>
          <a:fontRef idx="minor">
            <a:schemeClr val="lt1"/>
          </a:fontRef>
        </p:style>
        <p:txBody>
          <a:bodyPr wrap="square" rtlCol="0">
            <a:spAutoFit/>
          </a:bodyPr>
          <a:lstStyle/>
          <a:p>
            <a:pPr marL="742950" indent="-742950">
              <a:buFont typeface="Wingdings" pitchFamily="2" charset="2"/>
              <a:buChar char="v"/>
            </a:pPr>
            <a:r>
              <a:rPr lang="bn-BD" sz="4000" dirty="0" smtClean="0">
                <a:latin typeface="NikoshBAN" pitchFamily="2" charset="0"/>
                <a:cs typeface="NikoshBAN" pitchFamily="2" charset="0"/>
              </a:rPr>
              <a:t>ক্রমহ্রাসমান প্রান্তিক উপযোগ বিধি সূচির সাহায্যে প্রকাশ।</a:t>
            </a:r>
            <a:endParaRPr lang="en-US" sz="4000" dirty="0" smtClean="0">
              <a:latin typeface="NikoshBAN" pitchFamily="2" charset="0"/>
              <a:cs typeface="NikoshBAN" pitchFamily="2" charset="0"/>
            </a:endParaRPr>
          </a:p>
        </p:txBody>
      </p:sp>
      <p:sp>
        <p:nvSpPr>
          <p:cNvPr id="13" name="TextBox 12"/>
          <p:cNvSpPr txBox="1"/>
          <p:nvPr/>
        </p:nvSpPr>
        <p:spPr>
          <a:xfrm>
            <a:off x="455612" y="4953000"/>
            <a:ext cx="10591800" cy="707886"/>
          </a:xfrm>
          <a:prstGeom prst="rect">
            <a:avLst/>
          </a:prstGeom>
        </p:spPr>
        <p:style>
          <a:lnRef idx="3">
            <a:schemeClr val="lt1"/>
          </a:lnRef>
          <a:fillRef idx="1">
            <a:schemeClr val="accent4"/>
          </a:fillRef>
          <a:effectRef idx="1">
            <a:schemeClr val="accent4"/>
          </a:effectRef>
          <a:fontRef idx="minor">
            <a:schemeClr val="lt1"/>
          </a:fontRef>
        </p:style>
        <p:txBody>
          <a:bodyPr wrap="square" rtlCol="0">
            <a:spAutoFit/>
          </a:bodyPr>
          <a:lstStyle/>
          <a:p>
            <a:pPr marL="742950" indent="-742950">
              <a:buFont typeface="Wingdings" pitchFamily="2" charset="2"/>
              <a:buChar char="v"/>
            </a:pPr>
            <a:r>
              <a:rPr lang="bn-BD" sz="4000" dirty="0" smtClean="0">
                <a:latin typeface="NikoshBAN" pitchFamily="2" charset="0"/>
                <a:cs typeface="NikoshBAN" pitchFamily="2" charset="0"/>
              </a:rPr>
              <a:t>ক্রমহ্রাসমান প্রান্তিক উপযোগ বিধির লেখচিত্র অংকন।</a:t>
            </a:r>
            <a:endParaRPr lang="en-US" sz="4000" dirty="0" smtClean="0">
              <a:latin typeface="NikoshBAN" pitchFamily="2" charset="0"/>
              <a:cs typeface="NikoshBAN" pitchFamily="2" charset="0"/>
            </a:endParaRPr>
          </a:p>
        </p:txBody>
      </p:sp>
      <p:sp>
        <p:nvSpPr>
          <p:cNvPr id="14" name="TextBox 13"/>
          <p:cNvSpPr txBox="1"/>
          <p:nvPr/>
        </p:nvSpPr>
        <p:spPr>
          <a:xfrm>
            <a:off x="379412" y="5791200"/>
            <a:ext cx="10668000" cy="707886"/>
          </a:xfrm>
          <a:prstGeom prst="rect">
            <a:avLst/>
          </a:prstGeom>
        </p:spPr>
        <p:style>
          <a:lnRef idx="3">
            <a:schemeClr val="lt1"/>
          </a:lnRef>
          <a:fillRef idx="1">
            <a:schemeClr val="accent6"/>
          </a:fillRef>
          <a:effectRef idx="1">
            <a:schemeClr val="accent6"/>
          </a:effectRef>
          <a:fontRef idx="minor">
            <a:schemeClr val="lt1"/>
          </a:fontRef>
        </p:style>
        <p:txBody>
          <a:bodyPr wrap="square" rtlCol="0">
            <a:spAutoFit/>
          </a:bodyPr>
          <a:lstStyle/>
          <a:p>
            <a:pPr>
              <a:buFont typeface="Wingdings" pitchFamily="2" charset="2"/>
              <a:buChar char="v"/>
            </a:pPr>
            <a:r>
              <a:rPr lang="bn-BD" sz="4000" dirty="0" smtClean="0">
                <a:latin typeface="NikoshBAN" pitchFamily="2" charset="0"/>
                <a:cs typeface="NikoshBAN" pitchFamily="2" charset="0"/>
              </a:rPr>
              <a:t>  ক্রমহ্রাসমান প্রান্তিক উপযোগ বিধির সীমাবদ্ধতা।</a:t>
            </a:r>
            <a:endParaRPr lang="en-US" sz="4000" dirty="0" smtClean="0">
              <a:latin typeface="NikoshBAN" pitchFamily="2" charset="0"/>
              <a:cs typeface="NikoshBAN" pitchFamily="2" charset="0"/>
            </a:endParaRPr>
          </a:p>
        </p:txBody>
      </p:sp>
    </p:spTree>
    <p:extLst>
      <p:ext uri="{BB962C8B-B14F-4D97-AF65-F5344CB8AC3E}">
        <p14:creationId xmlns="" xmlns:p14="http://schemas.microsoft.com/office/powerpoint/2010/main" val="14992037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9" presetClass="entr" presetSubtype="10" fill="hold" grpId="0" nodeType="clickEffect">
                                  <p:stCondLst>
                                    <p:cond delay="0"/>
                                  </p:stCondLst>
                                  <p:childTnLst>
                                    <p:set>
                                      <p:cBhvr>
                                        <p:cTn id="13" dur="1" fill="hold">
                                          <p:stCondLst>
                                            <p:cond delay="0"/>
                                          </p:stCondLst>
                                        </p:cTn>
                                        <p:tgtEl>
                                          <p:spTgt spid="8"/>
                                        </p:tgtEl>
                                        <p:attrNameLst>
                                          <p:attrName>style.visibility</p:attrName>
                                        </p:attrNameLst>
                                      </p:cBhvr>
                                      <p:to>
                                        <p:strVal val="visible"/>
                                      </p:to>
                                    </p:set>
                                    <p:anim calcmode="lin" valueType="num">
                                      <p:cBhvr>
                                        <p:cTn id="14" dur="5000" fill="hold"/>
                                        <p:tgtEl>
                                          <p:spTgt spid="8"/>
                                        </p:tgtEl>
                                        <p:attrNameLst>
                                          <p:attrName>ppt_w</p:attrName>
                                        </p:attrNameLst>
                                      </p:cBhvr>
                                      <p:tavLst>
                                        <p:tav tm="0" fmla="#ppt_w*sin(2.5*pi*$)">
                                          <p:val>
                                            <p:fltVal val="0"/>
                                          </p:val>
                                        </p:tav>
                                        <p:tav tm="100000">
                                          <p:val>
                                            <p:fltVal val="1"/>
                                          </p:val>
                                        </p:tav>
                                      </p:tavLst>
                                    </p:anim>
                                    <p:anim calcmode="lin" valueType="num">
                                      <p:cBhvr>
                                        <p:cTn id="15" dur="5000" fill="hold"/>
                                        <p:tgtEl>
                                          <p:spTgt spid="8"/>
                                        </p:tgtEl>
                                        <p:attrNameLst>
                                          <p:attrName>ppt_h</p:attrName>
                                        </p:attrNameLst>
                                      </p:cBhvr>
                                      <p:tavLst>
                                        <p:tav tm="0">
                                          <p:val>
                                            <p:strVal val="#ppt_h"/>
                                          </p:val>
                                        </p:tav>
                                        <p:tav tm="100000">
                                          <p:val>
                                            <p:strVal val="#ppt_h"/>
                                          </p:val>
                                        </p:tav>
                                      </p:tavLst>
                                    </p:anim>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grpId="1" nodeType="clickEffect">
                                  <p:stCondLst>
                                    <p:cond delay="0"/>
                                  </p:stCondLst>
                                  <p:childTnLst>
                                    <p:set>
                                      <p:cBhvr>
                                        <p:cTn id="19" dur="1" fill="hold">
                                          <p:stCondLst>
                                            <p:cond delay="0"/>
                                          </p:stCondLst>
                                        </p:cTn>
                                        <p:tgtEl>
                                          <p:spTgt spid="11"/>
                                        </p:tgtEl>
                                        <p:attrNameLst>
                                          <p:attrName>style.visibility</p:attrName>
                                        </p:attrNameLst>
                                      </p:cBhvr>
                                      <p:to>
                                        <p:strVal val="visible"/>
                                      </p:to>
                                    </p:set>
                                    <p:animEffect transition="in" filter="fade">
                                      <p:cBhvr>
                                        <p:cTn id="20" dur="1000"/>
                                        <p:tgtEl>
                                          <p:spTgt spid="11"/>
                                        </p:tgtEl>
                                      </p:cBhvr>
                                    </p:animEffect>
                                    <p:anim calcmode="lin" valueType="num">
                                      <p:cBhvr>
                                        <p:cTn id="21" dur="1000" fill="hold"/>
                                        <p:tgtEl>
                                          <p:spTgt spid="11"/>
                                        </p:tgtEl>
                                        <p:attrNameLst>
                                          <p:attrName>ppt_x</p:attrName>
                                        </p:attrNameLst>
                                      </p:cBhvr>
                                      <p:tavLst>
                                        <p:tav tm="0">
                                          <p:val>
                                            <p:strVal val="#ppt_x"/>
                                          </p:val>
                                        </p:tav>
                                        <p:tav tm="100000">
                                          <p:val>
                                            <p:strVal val="#ppt_x"/>
                                          </p:val>
                                        </p:tav>
                                      </p:tavLst>
                                    </p:anim>
                                    <p:anim calcmode="lin" valueType="num">
                                      <p:cBhvr>
                                        <p:cTn id="22"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42" presetClass="entr" presetSubtype="0" fill="hold" grpId="0" nodeType="click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fade">
                                      <p:cBhvr>
                                        <p:cTn id="27" dur="1000"/>
                                        <p:tgtEl>
                                          <p:spTgt spid="9"/>
                                        </p:tgtEl>
                                      </p:cBhvr>
                                    </p:animEffect>
                                    <p:anim calcmode="lin" valueType="num">
                                      <p:cBhvr>
                                        <p:cTn id="28" dur="1000" fill="hold"/>
                                        <p:tgtEl>
                                          <p:spTgt spid="9"/>
                                        </p:tgtEl>
                                        <p:attrNameLst>
                                          <p:attrName>ppt_x</p:attrName>
                                        </p:attrNameLst>
                                      </p:cBhvr>
                                      <p:tavLst>
                                        <p:tav tm="0">
                                          <p:val>
                                            <p:strVal val="#ppt_x"/>
                                          </p:val>
                                        </p:tav>
                                        <p:tav tm="100000">
                                          <p:val>
                                            <p:strVal val="#ppt_x"/>
                                          </p:val>
                                        </p:tav>
                                      </p:tavLst>
                                    </p:anim>
                                    <p:anim calcmode="lin" valueType="num">
                                      <p:cBhvr>
                                        <p:cTn id="29"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42" presetClass="entr" presetSubtype="0" fill="hold" grpId="0" nodeType="clickEffect">
                                  <p:stCondLst>
                                    <p:cond delay="0"/>
                                  </p:stCondLst>
                                  <p:childTnLst>
                                    <p:set>
                                      <p:cBhvr>
                                        <p:cTn id="33" dur="1" fill="hold">
                                          <p:stCondLst>
                                            <p:cond delay="0"/>
                                          </p:stCondLst>
                                        </p:cTn>
                                        <p:tgtEl>
                                          <p:spTgt spid="12"/>
                                        </p:tgtEl>
                                        <p:attrNameLst>
                                          <p:attrName>style.visibility</p:attrName>
                                        </p:attrNameLst>
                                      </p:cBhvr>
                                      <p:to>
                                        <p:strVal val="visible"/>
                                      </p:to>
                                    </p:set>
                                    <p:animEffect transition="in" filter="fade">
                                      <p:cBhvr>
                                        <p:cTn id="34" dur="1000"/>
                                        <p:tgtEl>
                                          <p:spTgt spid="12"/>
                                        </p:tgtEl>
                                      </p:cBhvr>
                                    </p:animEffect>
                                    <p:anim calcmode="lin" valueType="num">
                                      <p:cBhvr>
                                        <p:cTn id="35" dur="1000" fill="hold"/>
                                        <p:tgtEl>
                                          <p:spTgt spid="12"/>
                                        </p:tgtEl>
                                        <p:attrNameLst>
                                          <p:attrName>ppt_x</p:attrName>
                                        </p:attrNameLst>
                                      </p:cBhvr>
                                      <p:tavLst>
                                        <p:tav tm="0">
                                          <p:val>
                                            <p:strVal val="#ppt_x"/>
                                          </p:val>
                                        </p:tav>
                                        <p:tav tm="100000">
                                          <p:val>
                                            <p:strVal val="#ppt_x"/>
                                          </p:val>
                                        </p:tav>
                                      </p:tavLst>
                                    </p:anim>
                                    <p:anim calcmode="lin" valueType="num">
                                      <p:cBhvr>
                                        <p:cTn id="36"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42" presetClass="entr" presetSubtype="0" fill="hold" grpId="0" nodeType="clickEffect">
                                  <p:stCondLst>
                                    <p:cond delay="0"/>
                                  </p:stCondLst>
                                  <p:childTnLst>
                                    <p:set>
                                      <p:cBhvr>
                                        <p:cTn id="40" dur="1" fill="hold">
                                          <p:stCondLst>
                                            <p:cond delay="0"/>
                                          </p:stCondLst>
                                        </p:cTn>
                                        <p:tgtEl>
                                          <p:spTgt spid="13"/>
                                        </p:tgtEl>
                                        <p:attrNameLst>
                                          <p:attrName>style.visibility</p:attrName>
                                        </p:attrNameLst>
                                      </p:cBhvr>
                                      <p:to>
                                        <p:strVal val="visible"/>
                                      </p:to>
                                    </p:set>
                                    <p:animEffect transition="in" filter="fade">
                                      <p:cBhvr>
                                        <p:cTn id="41" dur="1000"/>
                                        <p:tgtEl>
                                          <p:spTgt spid="13"/>
                                        </p:tgtEl>
                                      </p:cBhvr>
                                    </p:animEffect>
                                    <p:anim calcmode="lin" valueType="num">
                                      <p:cBhvr>
                                        <p:cTn id="42" dur="1000" fill="hold"/>
                                        <p:tgtEl>
                                          <p:spTgt spid="13"/>
                                        </p:tgtEl>
                                        <p:attrNameLst>
                                          <p:attrName>ppt_x</p:attrName>
                                        </p:attrNameLst>
                                      </p:cBhvr>
                                      <p:tavLst>
                                        <p:tav tm="0">
                                          <p:val>
                                            <p:strVal val="#ppt_x"/>
                                          </p:val>
                                        </p:tav>
                                        <p:tav tm="100000">
                                          <p:val>
                                            <p:strVal val="#ppt_x"/>
                                          </p:val>
                                        </p:tav>
                                      </p:tavLst>
                                    </p:anim>
                                    <p:anim calcmode="lin" valueType="num">
                                      <p:cBhvr>
                                        <p:cTn id="43"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44" fill="hold">
                      <p:stCondLst>
                        <p:cond delay="indefinite"/>
                      </p:stCondLst>
                      <p:childTnLst>
                        <p:par>
                          <p:cTn id="45" fill="hold">
                            <p:stCondLst>
                              <p:cond delay="0"/>
                            </p:stCondLst>
                            <p:childTnLst>
                              <p:par>
                                <p:cTn id="46" presetID="42" presetClass="entr" presetSubtype="0" fill="hold" grpId="0" nodeType="clickEffect">
                                  <p:stCondLst>
                                    <p:cond delay="0"/>
                                  </p:stCondLst>
                                  <p:childTnLst>
                                    <p:set>
                                      <p:cBhvr>
                                        <p:cTn id="47" dur="1" fill="hold">
                                          <p:stCondLst>
                                            <p:cond delay="0"/>
                                          </p:stCondLst>
                                        </p:cTn>
                                        <p:tgtEl>
                                          <p:spTgt spid="14"/>
                                        </p:tgtEl>
                                        <p:attrNameLst>
                                          <p:attrName>style.visibility</p:attrName>
                                        </p:attrNameLst>
                                      </p:cBhvr>
                                      <p:to>
                                        <p:strVal val="visible"/>
                                      </p:to>
                                    </p:set>
                                    <p:animEffect transition="in" filter="fade">
                                      <p:cBhvr>
                                        <p:cTn id="48" dur="1000"/>
                                        <p:tgtEl>
                                          <p:spTgt spid="14"/>
                                        </p:tgtEl>
                                      </p:cBhvr>
                                    </p:animEffect>
                                    <p:anim calcmode="lin" valueType="num">
                                      <p:cBhvr>
                                        <p:cTn id="49" dur="1000" fill="hold"/>
                                        <p:tgtEl>
                                          <p:spTgt spid="14"/>
                                        </p:tgtEl>
                                        <p:attrNameLst>
                                          <p:attrName>ppt_x</p:attrName>
                                        </p:attrNameLst>
                                      </p:cBhvr>
                                      <p:tavLst>
                                        <p:tav tm="0">
                                          <p:val>
                                            <p:strVal val="#ppt_x"/>
                                          </p:val>
                                        </p:tav>
                                        <p:tav tm="100000">
                                          <p:val>
                                            <p:strVal val="#ppt_x"/>
                                          </p:val>
                                        </p:tav>
                                      </p:tavLst>
                                    </p:anim>
                                    <p:anim calcmode="lin" valueType="num">
                                      <p:cBhvr>
                                        <p:cTn id="50"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1" animBg="1"/>
      <p:bldP spid="7" grpId="0" animBg="1"/>
      <p:bldP spid="8" grpId="0" animBg="1"/>
      <p:bldP spid="9" grpId="0" animBg="1"/>
      <p:bldP spid="12" grpId="0" animBg="1"/>
      <p:bldP spid="13" grpId="0" animBg="1"/>
      <p:bldP spid="14"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436812" y="228600"/>
            <a:ext cx="7391400" cy="923330"/>
          </a:xfrm>
          <a:prstGeom prst="rect">
            <a:avLst/>
          </a:prstGeom>
          <a:solidFill>
            <a:schemeClr val="accent2">
              <a:lumMod val="50000"/>
            </a:schemeClr>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wrap="square" rtlCol="0">
            <a:spAutoFit/>
          </a:bodyPr>
          <a:lstStyle>
            <a:defPPr>
              <a:defRPr lang="en-US"/>
            </a:defPPr>
            <a:lvl1pPr lvl="0" algn="ctr">
              <a:defRPr sz="6000">
                <a:effectLst>
                  <a:glow rad="139700">
                    <a:schemeClr val="accent4">
                      <a:satMod val="175000"/>
                      <a:alpha val="40000"/>
                    </a:schemeClr>
                  </a:glow>
                </a:effectLst>
                <a:latin typeface="NikoshBAN" pitchFamily="2" charset="0"/>
                <a:cs typeface="NikoshBAN" pitchFamily="2" charset="0"/>
              </a:defRPr>
            </a:lvl1pPr>
          </a:lstStyle>
          <a:p>
            <a:r>
              <a:rPr lang="bn-BD" sz="5400" dirty="0" smtClean="0"/>
              <a:t>ক্রমহ্রাসমান প্রান্তিক উপযোগ বিধি</a:t>
            </a:r>
            <a:endParaRPr lang="en-US" sz="5400" dirty="0"/>
          </a:p>
        </p:txBody>
      </p:sp>
      <p:sp>
        <p:nvSpPr>
          <p:cNvPr id="3" name="TextBox 2"/>
          <p:cNvSpPr txBox="1"/>
          <p:nvPr/>
        </p:nvSpPr>
        <p:spPr>
          <a:xfrm>
            <a:off x="74614" y="5105400"/>
            <a:ext cx="12114211" cy="1384995"/>
          </a:xfrm>
          <a:prstGeom prst="rect">
            <a:avLst/>
          </a:prstGeom>
        </p:spPr>
        <p:style>
          <a:lnRef idx="1">
            <a:schemeClr val="accent6"/>
          </a:lnRef>
          <a:fillRef idx="2">
            <a:schemeClr val="accent6"/>
          </a:fillRef>
          <a:effectRef idx="1">
            <a:schemeClr val="accent6"/>
          </a:effectRef>
          <a:fontRef idx="minor">
            <a:schemeClr val="dk1"/>
          </a:fontRef>
        </p:style>
        <p:txBody>
          <a:bodyPr wrap="square" rtlCol="0">
            <a:spAutoFit/>
          </a:bodyPr>
          <a:lstStyle/>
          <a:p>
            <a:pPr lvl="0" algn="just"/>
            <a:r>
              <a:rPr lang="bn-BD" sz="2800" dirty="0" smtClean="0">
                <a:latin typeface="NikoshBAN" pitchFamily="2" charset="0"/>
                <a:cs typeface="NikoshBAN" pitchFamily="2" charset="0"/>
              </a:rPr>
              <a:t>অন্যান্য অবস্থা স্থির থেকে, কোনো নির্দিষ্ট সময়ে কোনো ব্যক্তি যখন একই দ্রব্য ক্রমাগতভাবে ভোগ করতে থকে, তখন ঐ দ্রব্যের মোট উপযোগ বৃদ্ধি পেলেও প্রন্তিক উপযোগ ক্রমশ হ্রাস পায়। ভোগের এই প্রবণতাকে ক্রমহ্রাসমান প্রান্তিক উপযোগ বিধি বলে। </a:t>
            </a:r>
            <a:endParaRPr lang="en-US" sz="2800" dirty="0">
              <a:latin typeface="NikoshBAN" pitchFamily="2" charset="0"/>
              <a:cs typeface="NikoshBAN" pitchFamily="2" charset="0"/>
            </a:endParaRPr>
          </a:p>
        </p:txBody>
      </p:sp>
      <p:sp>
        <p:nvSpPr>
          <p:cNvPr id="5" name="Date Placeholder 4"/>
          <p:cNvSpPr>
            <a:spLocks noGrp="1"/>
          </p:cNvSpPr>
          <p:nvPr>
            <p:ph type="dt" sz="half" idx="10"/>
          </p:nvPr>
        </p:nvSpPr>
        <p:spPr>
          <a:xfrm>
            <a:off x="837982" y="6356353"/>
            <a:ext cx="760630" cy="273048"/>
          </a:xfrm>
        </p:spPr>
        <p:txBody>
          <a:bodyPr/>
          <a:lstStyle/>
          <a:p>
            <a:pPr algn="ctr"/>
            <a:fld id="{BD9C4DB2-9B53-4180-B8D5-2C8C402A20CB}" type="datetime1">
              <a:rPr lang="en-US" smtClean="0"/>
              <a:pPr algn="ctr"/>
              <a:t>8/19/2020</a:t>
            </a:fld>
            <a:endParaRPr lang="en-US" dirty="0"/>
          </a:p>
        </p:txBody>
      </p:sp>
      <p:sp>
        <p:nvSpPr>
          <p:cNvPr id="6" name="Footer Placeholder 5"/>
          <p:cNvSpPr>
            <a:spLocks noGrp="1"/>
          </p:cNvSpPr>
          <p:nvPr>
            <p:ph type="ftr" sz="quarter" idx="11"/>
          </p:nvPr>
        </p:nvSpPr>
        <p:spPr>
          <a:xfrm>
            <a:off x="2945632" y="6356352"/>
            <a:ext cx="5205645" cy="365125"/>
          </a:xfrm>
        </p:spPr>
        <p:txBody>
          <a:bodyPr/>
          <a:lstStyle/>
          <a:p>
            <a:r>
              <a:rPr lang="bn-BD" sz="1000" dirty="0" smtClean="0"/>
              <a:t>পলাশ কুমার ঘোষ। সরকারি শহীদ সিরাজুদ্দীন হোসেন কলেজ, যশোর। মোবাইলঃ 01920-393252 ই-মেইলঃ </a:t>
            </a:r>
            <a:r>
              <a:rPr lang="en-US" sz="1000" dirty="0" smtClean="0"/>
              <a:t>palashg489@gmail.com</a:t>
            </a:r>
          </a:p>
        </p:txBody>
      </p:sp>
      <p:sp>
        <p:nvSpPr>
          <p:cNvPr id="7" name="Slide Number Placeholder 6"/>
          <p:cNvSpPr>
            <a:spLocks noGrp="1"/>
          </p:cNvSpPr>
          <p:nvPr>
            <p:ph type="sldNum" sz="quarter" idx="12"/>
          </p:nvPr>
        </p:nvSpPr>
        <p:spPr>
          <a:xfrm>
            <a:off x="10590212" y="6477000"/>
            <a:ext cx="685086" cy="212725"/>
          </a:xfrm>
        </p:spPr>
        <p:txBody>
          <a:bodyPr/>
          <a:lstStyle/>
          <a:p>
            <a:pPr algn="ctr"/>
            <a:fld id="{B6F15528-21DE-4FAA-801E-634DDDAF4B2B}" type="slidenum">
              <a:rPr lang="en-US" smtClean="0"/>
              <a:pPr algn="ctr"/>
              <a:t>6</a:t>
            </a:fld>
            <a:endParaRPr lang="en-US" dirty="0"/>
          </a:p>
        </p:txBody>
      </p:sp>
      <p:sp>
        <p:nvSpPr>
          <p:cNvPr id="8" name="Oval 7">
            <a:hlinkClick r:id="rId2" action="ppaction://hlinksldjump"/>
          </p:cNvPr>
          <p:cNvSpPr/>
          <p:nvPr/>
        </p:nvSpPr>
        <p:spPr>
          <a:xfrm>
            <a:off x="10971212" y="6096000"/>
            <a:ext cx="1066800" cy="3048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smtClean="0">
                <a:latin typeface="NikoshBAN" pitchFamily="2" charset="0"/>
                <a:cs typeface="NikoshBAN" pitchFamily="2" charset="0"/>
              </a:rPr>
              <a:t>লিংক</a:t>
            </a:r>
            <a:endParaRPr lang="en-US" dirty="0">
              <a:latin typeface="NikoshBAN" pitchFamily="2" charset="0"/>
              <a:cs typeface="NikoshBAN" pitchFamily="2" charset="0"/>
            </a:endParaRPr>
          </a:p>
        </p:txBody>
      </p:sp>
      <p:sp>
        <p:nvSpPr>
          <p:cNvPr id="9" name="TextBox 8"/>
          <p:cNvSpPr txBox="1"/>
          <p:nvPr/>
        </p:nvSpPr>
        <p:spPr>
          <a:xfrm>
            <a:off x="150812" y="1524000"/>
            <a:ext cx="11887200" cy="1815882"/>
          </a:xfrm>
          <a:prstGeom prst="rect">
            <a:avLst/>
          </a:prstGeom>
        </p:spPr>
        <p:style>
          <a:lnRef idx="1">
            <a:schemeClr val="accent5"/>
          </a:lnRef>
          <a:fillRef idx="2">
            <a:schemeClr val="accent5"/>
          </a:fillRef>
          <a:effectRef idx="1">
            <a:schemeClr val="accent5"/>
          </a:effectRef>
          <a:fontRef idx="minor">
            <a:schemeClr val="dk1"/>
          </a:fontRef>
        </p:style>
        <p:txBody>
          <a:bodyPr wrap="square" rtlCol="0">
            <a:spAutoFit/>
          </a:bodyPr>
          <a:lstStyle/>
          <a:p>
            <a:pPr algn="just"/>
            <a:r>
              <a:rPr lang="bn-BD" sz="2800" dirty="0" smtClean="0">
                <a:latin typeface="NikoshBAN" pitchFamily="2" charset="0"/>
                <a:cs typeface="NikoshBAN" pitchFamily="2" charset="0"/>
              </a:rPr>
              <a:t>ক্রমহ্রাসমান প্রান্তিক উপযোগ বিধির ধারনাটি জার্মান অর্থনীতিবিদ হ্যারমান হেনরিখ গোসেন সর্বপ্রথম উল্লেখ করলেও অধ্যাপক মার্শাল এর পরিপূর্ণতা আনেন। অধ্যাপক আলফ্রেড মার্শাল ১</a:t>
            </a:r>
            <a:r>
              <a:rPr lang="en-US" sz="2800" dirty="0" smtClean="0">
                <a:latin typeface="NikoshBAN" pitchFamily="2" charset="0"/>
                <a:cs typeface="NikoshBAN" pitchFamily="2" charset="0"/>
              </a:rPr>
              <a:t>8</a:t>
            </a:r>
            <a:r>
              <a:rPr lang="bn-BD" sz="2800" dirty="0" smtClean="0">
                <a:latin typeface="NikoshBAN" pitchFamily="2" charset="0"/>
                <a:cs typeface="NikoshBAN" pitchFamily="2" charset="0"/>
              </a:rPr>
              <a:t>৯০ সালে তার বিখ্যাত গ্রন্থ “</a:t>
            </a:r>
            <a:r>
              <a:rPr lang="en-US" sz="2800" dirty="0" smtClean="0">
                <a:latin typeface="NikoshBAN" pitchFamily="2" charset="0"/>
                <a:cs typeface="NikoshBAN" pitchFamily="2" charset="0"/>
              </a:rPr>
              <a:t>Principle of Economics”</a:t>
            </a:r>
            <a:r>
              <a:rPr lang="bn-BD" sz="2800" dirty="0" smtClean="0">
                <a:latin typeface="NikoshBAN" pitchFamily="2" charset="0"/>
                <a:cs typeface="NikoshBAN" pitchFamily="2" charset="0"/>
              </a:rPr>
              <a:t>-এ বলেন, “কোনো বিশেষ দ্রব্যের মজুত বৃদ্ধির ফলে কোনো ব্যক্তি যে অতিরিক্ত উপযোগ লাভ করে তা মজুত বৃদ্ধির সাথে সাথে কমতে থাকে।”</a:t>
            </a:r>
            <a:endParaRPr lang="en-US" sz="2800" dirty="0"/>
          </a:p>
        </p:txBody>
      </p:sp>
      <p:sp>
        <p:nvSpPr>
          <p:cNvPr id="10" name="TextBox 9"/>
          <p:cNvSpPr txBox="1"/>
          <p:nvPr/>
        </p:nvSpPr>
        <p:spPr>
          <a:xfrm>
            <a:off x="150812" y="3505200"/>
            <a:ext cx="11887200" cy="1384995"/>
          </a:xfrm>
          <a:prstGeom prst="rect">
            <a:avLst/>
          </a:prstGeom>
        </p:spPr>
        <p:style>
          <a:lnRef idx="3">
            <a:schemeClr val="lt1"/>
          </a:lnRef>
          <a:fillRef idx="1">
            <a:schemeClr val="accent3"/>
          </a:fillRef>
          <a:effectRef idx="1">
            <a:schemeClr val="accent3"/>
          </a:effectRef>
          <a:fontRef idx="minor">
            <a:schemeClr val="lt1"/>
          </a:fontRef>
        </p:style>
        <p:txBody>
          <a:bodyPr wrap="square" rtlCol="0">
            <a:spAutoFit/>
          </a:bodyPr>
          <a:lstStyle/>
          <a:p>
            <a:pPr algn="just"/>
            <a:r>
              <a:rPr lang="bn-BD" sz="2800" dirty="0" smtClean="0">
                <a:latin typeface="NikoshBAN" pitchFamily="2" charset="0"/>
                <a:cs typeface="NikoshBAN" pitchFamily="2" charset="0"/>
              </a:rPr>
              <a:t>একটি নির্দিষ্ট সময়ে ভোক্তার কোনো দ্রব্যের বিভিন্ন একক ভোগের সাথে সাথে মোট উপযোগ ক্রমশ বাড়তে থাকে। তবে প্রতিবারেই এ বাড়ার হার ক্রমহ্রাসমান হবে। ফলে অতিরিক্ত ভোগের ফলে প্রন্তিক উপযোগ হ্রাস পেতে থাকে। </a:t>
            </a:r>
            <a:r>
              <a:rPr lang="en-US" sz="2800" dirty="0" smtClean="0">
                <a:latin typeface="NikoshBAN" pitchFamily="2" charset="0"/>
                <a:cs typeface="NikoshBAN" pitchFamily="2" charset="0"/>
              </a:rPr>
              <a:t> </a:t>
            </a:r>
            <a:endParaRPr lang="en-US" sz="28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770" decel="100000"/>
                                        <p:tgtEl>
                                          <p:spTgt spid="2"/>
                                        </p:tgtEl>
                                      </p:cBhvr>
                                    </p:animEffect>
                                    <p:animScale>
                                      <p:cBhvr>
                                        <p:cTn id="8" dur="770" decel="100000"/>
                                        <p:tgtEl>
                                          <p:spTgt spid="2"/>
                                        </p:tgtEl>
                                      </p:cBhvr>
                                      <p:from x="10000" y="10000"/>
                                      <p:to x="200000" y="450000"/>
                                    </p:animScale>
                                    <p:animScale>
                                      <p:cBhvr>
                                        <p:cTn id="9" dur="1230" accel="100000" fill="hold">
                                          <p:stCondLst>
                                            <p:cond delay="770"/>
                                          </p:stCondLst>
                                        </p:cTn>
                                        <p:tgtEl>
                                          <p:spTgt spid="2"/>
                                        </p:tgtEl>
                                      </p:cBhvr>
                                      <p:from x="200000" y="450000"/>
                                      <p:to x="100000" y="100000"/>
                                    </p:animScale>
                                    <p:set>
                                      <p:cBhvr>
                                        <p:cTn id="10" dur="770" fill="hold"/>
                                        <p:tgtEl>
                                          <p:spTgt spid="2"/>
                                        </p:tgtEl>
                                        <p:attrNameLst>
                                          <p:attrName>ppt_x</p:attrName>
                                        </p:attrNameLst>
                                      </p:cBhvr>
                                      <p:to>
                                        <p:strVal val="(0.5)"/>
                                      </p:to>
                                    </p:set>
                                    <p:anim from="(0.5)" to="(#ppt_x)" calcmode="lin" valueType="num">
                                      <p:cBhvr>
                                        <p:cTn id="11" dur="1230" accel="100000" fill="hold">
                                          <p:stCondLst>
                                            <p:cond delay="770"/>
                                          </p:stCondLst>
                                        </p:cTn>
                                        <p:tgtEl>
                                          <p:spTgt spid="2"/>
                                        </p:tgtEl>
                                        <p:attrNameLst>
                                          <p:attrName>ppt_x</p:attrName>
                                        </p:attrNameLst>
                                      </p:cBhvr>
                                    </p:anim>
                                    <p:set>
                                      <p:cBhvr>
                                        <p:cTn id="12" dur="770" fill="hold"/>
                                        <p:tgtEl>
                                          <p:spTgt spid="2"/>
                                        </p:tgtEl>
                                        <p:attrNameLst>
                                          <p:attrName>ppt_y</p:attrName>
                                        </p:attrNameLst>
                                      </p:cBhvr>
                                      <p:to>
                                        <p:strVal val="(#ppt_y+0.4)"/>
                                      </p:to>
                                    </p:set>
                                    <p:anim from="(#ppt_y+0.4)" to="(#ppt_y)" calcmode="lin" valueType="num">
                                      <p:cBhvr>
                                        <p:cTn id="13" dur="1230" accel="100000" fill="hold">
                                          <p:stCondLst>
                                            <p:cond delay="770"/>
                                          </p:stCondLst>
                                        </p:cTn>
                                        <p:tgtEl>
                                          <p:spTgt spid="2"/>
                                        </p:tgtEl>
                                        <p:attrNameLst>
                                          <p:attrName>ppt_y</p:attrName>
                                        </p:attrNameLst>
                                      </p:cBhvr>
                                    </p:anim>
                                  </p:childTnLst>
                                </p:cTn>
                              </p:par>
                            </p:childTnLst>
                          </p:cTn>
                        </p:par>
                      </p:childTnLst>
                    </p:cTn>
                  </p:par>
                  <p:par>
                    <p:cTn id="14" fill="hold">
                      <p:stCondLst>
                        <p:cond delay="indefinite"/>
                      </p:stCondLst>
                      <p:childTnLst>
                        <p:par>
                          <p:cTn id="15" fill="hold">
                            <p:stCondLst>
                              <p:cond delay="0"/>
                            </p:stCondLst>
                            <p:childTnLst>
                              <p:par>
                                <p:cTn id="16" presetID="8" presetClass="entr" presetSubtype="16" fill="hold" grpId="0" nodeType="click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diamond(in)">
                                      <p:cBhvr>
                                        <p:cTn id="18" dur="2000"/>
                                        <p:tgtEl>
                                          <p:spTgt spid="9"/>
                                        </p:tgtEl>
                                      </p:cBhvr>
                                    </p:animEffect>
                                  </p:childTnLst>
                                </p:cTn>
                              </p:par>
                            </p:childTnLst>
                          </p:cTn>
                        </p:par>
                      </p:childTnLst>
                    </p:cTn>
                  </p:par>
                  <p:par>
                    <p:cTn id="19" fill="hold">
                      <p:stCondLst>
                        <p:cond delay="indefinite"/>
                      </p:stCondLst>
                      <p:childTnLst>
                        <p:par>
                          <p:cTn id="20" fill="hold">
                            <p:stCondLst>
                              <p:cond delay="0"/>
                            </p:stCondLst>
                            <p:childTnLst>
                              <p:par>
                                <p:cTn id="21" presetID="30" presetClass="entr" presetSubtype="0" fill="hold" grpId="1" nodeType="click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fade">
                                      <p:cBhvr>
                                        <p:cTn id="23" dur="800" decel="100000"/>
                                        <p:tgtEl>
                                          <p:spTgt spid="10"/>
                                        </p:tgtEl>
                                      </p:cBhvr>
                                    </p:animEffect>
                                    <p:anim calcmode="lin" valueType="num">
                                      <p:cBhvr>
                                        <p:cTn id="24" dur="800" decel="100000" fill="hold"/>
                                        <p:tgtEl>
                                          <p:spTgt spid="10"/>
                                        </p:tgtEl>
                                        <p:attrNameLst>
                                          <p:attrName>style.rotation</p:attrName>
                                        </p:attrNameLst>
                                      </p:cBhvr>
                                      <p:tavLst>
                                        <p:tav tm="0">
                                          <p:val>
                                            <p:fltVal val="-90"/>
                                          </p:val>
                                        </p:tav>
                                        <p:tav tm="100000">
                                          <p:val>
                                            <p:fltVal val="0"/>
                                          </p:val>
                                        </p:tav>
                                      </p:tavLst>
                                    </p:anim>
                                    <p:anim calcmode="lin" valueType="num">
                                      <p:cBhvr>
                                        <p:cTn id="25" dur="800" decel="100000" fill="hold"/>
                                        <p:tgtEl>
                                          <p:spTgt spid="10"/>
                                        </p:tgtEl>
                                        <p:attrNameLst>
                                          <p:attrName>ppt_x</p:attrName>
                                        </p:attrNameLst>
                                      </p:cBhvr>
                                      <p:tavLst>
                                        <p:tav tm="0">
                                          <p:val>
                                            <p:strVal val="#ppt_x+0.4"/>
                                          </p:val>
                                        </p:tav>
                                        <p:tav tm="100000">
                                          <p:val>
                                            <p:strVal val="#ppt_x-0.05"/>
                                          </p:val>
                                        </p:tav>
                                      </p:tavLst>
                                    </p:anim>
                                    <p:anim calcmode="lin" valueType="num">
                                      <p:cBhvr>
                                        <p:cTn id="26" dur="800" decel="100000" fill="hold"/>
                                        <p:tgtEl>
                                          <p:spTgt spid="10"/>
                                        </p:tgtEl>
                                        <p:attrNameLst>
                                          <p:attrName>ppt_y</p:attrName>
                                        </p:attrNameLst>
                                      </p:cBhvr>
                                      <p:tavLst>
                                        <p:tav tm="0">
                                          <p:val>
                                            <p:strVal val="#ppt_y-0.4"/>
                                          </p:val>
                                        </p:tav>
                                        <p:tav tm="100000">
                                          <p:val>
                                            <p:strVal val="#ppt_y+0.1"/>
                                          </p:val>
                                        </p:tav>
                                      </p:tavLst>
                                    </p:anim>
                                    <p:anim calcmode="lin" valueType="num">
                                      <p:cBhvr>
                                        <p:cTn id="27" dur="200" accel="100000" fill="hold">
                                          <p:stCondLst>
                                            <p:cond delay="800"/>
                                          </p:stCondLst>
                                        </p:cTn>
                                        <p:tgtEl>
                                          <p:spTgt spid="10"/>
                                        </p:tgtEl>
                                        <p:attrNameLst>
                                          <p:attrName>ppt_x</p:attrName>
                                        </p:attrNameLst>
                                      </p:cBhvr>
                                      <p:tavLst>
                                        <p:tav tm="0">
                                          <p:val>
                                            <p:strVal val="#ppt_x-0.05"/>
                                          </p:val>
                                        </p:tav>
                                        <p:tav tm="100000">
                                          <p:val>
                                            <p:strVal val="#ppt_x"/>
                                          </p:val>
                                        </p:tav>
                                      </p:tavLst>
                                    </p:anim>
                                    <p:anim calcmode="lin" valueType="num">
                                      <p:cBhvr>
                                        <p:cTn id="28" dur="200" accel="100000" fill="hold">
                                          <p:stCondLst>
                                            <p:cond delay="800"/>
                                          </p:stCondLst>
                                        </p:cTn>
                                        <p:tgtEl>
                                          <p:spTgt spid="10"/>
                                        </p:tgtEl>
                                        <p:attrNameLst>
                                          <p:attrName>ppt_y</p:attrName>
                                        </p:attrNameLst>
                                      </p:cBhvr>
                                      <p:tavLst>
                                        <p:tav tm="0">
                                          <p:val>
                                            <p:strVal val="#ppt_y+0.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grpId="0" nodeType="clickEffect">
                                  <p:stCondLst>
                                    <p:cond delay="0"/>
                                  </p:stCondLst>
                                  <p:childTnLst>
                                    <p:set>
                                      <p:cBhvr>
                                        <p:cTn id="32" dur="1" fill="hold">
                                          <p:stCondLst>
                                            <p:cond delay="0"/>
                                          </p:stCondLst>
                                        </p:cTn>
                                        <p:tgtEl>
                                          <p:spTgt spid="3"/>
                                        </p:tgtEl>
                                        <p:attrNameLst>
                                          <p:attrName>style.visibility</p:attrName>
                                        </p:attrNameLst>
                                      </p:cBhvr>
                                      <p:to>
                                        <p:strVal val="visible"/>
                                      </p:to>
                                    </p:set>
                                    <p:anim calcmode="lin" valueType="num">
                                      <p:cBhvr additive="base">
                                        <p:cTn id="33" dur="500" fill="hold"/>
                                        <p:tgtEl>
                                          <p:spTgt spid="3"/>
                                        </p:tgtEl>
                                        <p:attrNameLst>
                                          <p:attrName>ppt_x</p:attrName>
                                        </p:attrNameLst>
                                      </p:cBhvr>
                                      <p:tavLst>
                                        <p:tav tm="0">
                                          <p:val>
                                            <p:strVal val="#ppt_x"/>
                                          </p:val>
                                        </p:tav>
                                        <p:tav tm="100000">
                                          <p:val>
                                            <p:strVal val="#ppt_x"/>
                                          </p:val>
                                        </p:tav>
                                      </p:tavLst>
                                    </p:anim>
                                    <p:anim calcmode="lin" valueType="num">
                                      <p:cBhvr additive="base">
                                        <p:cTn id="34"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9" grpId="0" animBg="1"/>
      <p:bldP spid="10" grpId="1"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837982" y="6356352"/>
            <a:ext cx="836830" cy="365125"/>
          </a:xfrm>
        </p:spPr>
        <p:txBody>
          <a:bodyPr/>
          <a:lstStyle/>
          <a:p>
            <a:fld id="{7F85E8A2-D980-47FB-851D-76179390558F}" type="datetime1">
              <a:rPr lang="en-US" smtClean="0"/>
              <a:pPr/>
              <a:t>8/19/2020</a:t>
            </a:fld>
            <a:endParaRPr lang="en-US" dirty="0"/>
          </a:p>
        </p:txBody>
      </p:sp>
      <p:sp>
        <p:nvSpPr>
          <p:cNvPr id="3" name="Footer Placeholder 2"/>
          <p:cNvSpPr>
            <a:spLocks noGrp="1"/>
          </p:cNvSpPr>
          <p:nvPr>
            <p:ph type="ftr" sz="quarter" idx="11"/>
          </p:nvPr>
        </p:nvSpPr>
        <p:spPr>
          <a:xfrm>
            <a:off x="3960813" y="6324600"/>
            <a:ext cx="4800599" cy="365125"/>
          </a:xfrm>
        </p:spPr>
        <p:txBody>
          <a:bodyPr/>
          <a:lstStyle/>
          <a:p>
            <a:r>
              <a:rPr lang="bn-BD" dirty="0" smtClean="0"/>
              <a:t>পলাশ কুমার ঘোষ। সরকারি শহীদ সিরাজুদ্দীন হোসেন কলেজ, যশোর। মোবাইলঃ 01920-393252 ই-মেইলঃ </a:t>
            </a:r>
            <a:r>
              <a:rPr lang="en-US" dirty="0" smtClean="0"/>
              <a:t>palashg489@gmail.com</a:t>
            </a:r>
            <a:endParaRPr lang="en-US" dirty="0"/>
          </a:p>
        </p:txBody>
      </p:sp>
      <p:sp>
        <p:nvSpPr>
          <p:cNvPr id="4" name="Slide Number Placeholder 3"/>
          <p:cNvSpPr>
            <a:spLocks noGrp="1"/>
          </p:cNvSpPr>
          <p:nvPr>
            <p:ph type="sldNum" sz="quarter" idx="12"/>
          </p:nvPr>
        </p:nvSpPr>
        <p:spPr>
          <a:xfrm>
            <a:off x="10818812" y="6477000"/>
            <a:ext cx="532030" cy="244477"/>
          </a:xfrm>
        </p:spPr>
        <p:txBody>
          <a:bodyPr/>
          <a:lstStyle/>
          <a:p>
            <a:pPr algn="ctr"/>
            <a:fld id="{B6F15528-21DE-4FAA-801E-634DDDAF4B2B}" type="slidenum">
              <a:rPr lang="en-US" smtClean="0"/>
              <a:pPr algn="ctr"/>
              <a:t>7</a:t>
            </a:fld>
            <a:endParaRPr lang="en-US" dirty="0"/>
          </a:p>
        </p:txBody>
      </p:sp>
      <p:sp>
        <p:nvSpPr>
          <p:cNvPr id="6" name="TextBox 5">
            <a:hlinkClick r:id="rId2" action="ppaction://hlinksldjump"/>
          </p:cNvPr>
          <p:cNvSpPr txBox="1"/>
          <p:nvPr/>
        </p:nvSpPr>
        <p:spPr>
          <a:xfrm>
            <a:off x="760412" y="4724400"/>
            <a:ext cx="8202716" cy="646331"/>
          </a:xfrm>
          <a:prstGeom prst="rect">
            <a:avLst/>
          </a:prstGeom>
        </p:spPr>
        <p:style>
          <a:lnRef idx="1">
            <a:schemeClr val="accent1"/>
          </a:lnRef>
          <a:fillRef idx="3">
            <a:schemeClr val="accent1"/>
          </a:fillRef>
          <a:effectRef idx="2">
            <a:schemeClr val="accent1"/>
          </a:effectRef>
          <a:fontRef idx="minor">
            <a:schemeClr val="lt1"/>
          </a:fontRef>
        </p:style>
        <p:txBody>
          <a:bodyPr wrap="square" rtlCol="0">
            <a:spAutoFit/>
          </a:bodyPr>
          <a:lstStyle/>
          <a:p>
            <a:pPr marL="571500" indent="-571500">
              <a:buFont typeface="Wingdings" pitchFamily="2" charset="2"/>
              <a:buChar char="v"/>
            </a:pPr>
            <a:r>
              <a:rPr lang="bn-BD" sz="3600" dirty="0" smtClean="0">
                <a:latin typeface="NikoshBAN" pitchFamily="2" charset="0"/>
                <a:cs typeface="NikoshBAN" pitchFamily="2" charset="0"/>
              </a:rPr>
              <a:t>ক্রমহ্রাসমান প্রান্তিক উপযোগ বিধি কাকে বলে?</a:t>
            </a:r>
            <a:endParaRPr lang="en-US" sz="3600" dirty="0">
              <a:latin typeface="NikoshBAN" pitchFamily="2" charset="0"/>
              <a:cs typeface="NikoshBAN" pitchFamily="2" charset="0"/>
            </a:endParaRPr>
          </a:p>
        </p:txBody>
      </p:sp>
      <p:sp>
        <p:nvSpPr>
          <p:cNvPr id="10" name="Flowchart: Terminator 9"/>
          <p:cNvSpPr/>
          <p:nvPr/>
        </p:nvSpPr>
        <p:spPr>
          <a:xfrm>
            <a:off x="3351212" y="228600"/>
            <a:ext cx="5078678" cy="1032048"/>
          </a:xfrm>
          <a:prstGeom prst="flowChartTerminator">
            <a:avLst/>
          </a:prstGeom>
          <a:gradFill>
            <a:gsLst>
              <a:gs pos="1700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scene3d>
            <a:camera prst="orthographicFront"/>
            <a:lightRig rig="threePt" dir="t"/>
          </a:scene3d>
          <a:sp3d>
            <a:bevelT prst="convex"/>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0" dirty="0">
                <a:solidFill>
                  <a:srgbClr val="7030A0"/>
                </a:solidFill>
                <a:latin typeface="NikoshBAN" pitchFamily="2" charset="0"/>
                <a:cs typeface="NikoshBAN" pitchFamily="2" charset="0"/>
              </a:rPr>
              <a:t>একক কাজ:</a:t>
            </a:r>
          </a:p>
          <a:p>
            <a:pPr algn="ctr"/>
            <a:endParaRPr lang="en-US" dirty="0"/>
          </a:p>
        </p:txBody>
      </p:sp>
      <p:sp>
        <p:nvSpPr>
          <p:cNvPr id="5" name="TextBox 4"/>
          <p:cNvSpPr txBox="1"/>
          <p:nvPr/>
        </p:nvSpPr>
        <p:spPr>
          <a:xfrm>
            <a:off x="9523412" y="762000"/>
            <a:ext cx="1649677" cy="369332"/>
          </a:xfrm>
          <a:prstGeom prst="rect">
            <a:avLst/>
          </a:prstGeom>
          <a:ln>
            <a:solidFill>
              <a:schemeClr val="bg2">
                <a:lumMod val="50000"/>
              </a:schemeClr>
            </a:solidFill>
          </a:ln>
          <a:scene3d>
            <a:camera prst="orthographicFront"/>
            <a:lightRig rig="threePt" dir="t"/>
          </a:scene3d>
          <a:sp3d>
            <a:bevelT prst="relaxedInset"/>
          </a:sp3d>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bn-BD" dirty="0" smtClean="0">
                <a:latin typeface="NikoshBAN" pitchFamily="2" charset="0"/>
                <a:cs typeface="NikoshBAN" pitchFamily="2" charset="0"/>
              </a:rPr>
              <a:t>সময়ঃ ৪ মিনিট</a:t>
            </a:r>
            <a:endParaRPr lang="en-US" sz="2000" dirty="0">
              <a:latin typeface="NikoshBAN" pitchFamily="2" charset="0"/>
              <a:cs typeface="NikoshBAN" pitchFamily="2" charset="0"/>
            </a:endParaRPr>
          </a:p>
        </p:txBody>
      </p:sp>
      <p:sp>
        <p:nvSpPr>
          <p:cNvPr id="7" name="Oval 6">
            <a:hlinkClick r:id="rId3" action="ppaction://hlinksldjump"/>
          </p:cNvPr>
          <p:cNvSpPr/>
          <p:nvPr/>
        </p:nvSpPr>
        <p:spPr>
          <a:xfrm>
            <a:off x="10272547" y="5819899"/>
            <a:ext cx="1066800" cy="3048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smtClean="0">
                <a:latin typeface="NikoshBAN" pitchFamily="2" charset="0"/>
                <a:cs typeface="NikoshBAN" pitchFamily="2" charset="0"/>
              </a:rPr>
              <a:t>লিংক</a:t>
            </a:r>
            <a:endParaRPr lang="en-US" dirty="0">
              <a:latin typeface="NikoshBAN" pitchFamily="2" charset="0"/>
              <a:cs typeface="NikoshBAN" pitchFamily="2" charset="0"/>
            </a:endParaRPr>
          </a:p>
        </p:txBody>
      </p:sp>
      <p:pic>
        <p:nvPicPr>
          <p:cNvPr id="11" name="Picture 10" descr="Picture 50.png"/>
          <p:cNvPicPr>
            <a:picLocks noChangeAspect="1"/>
          </p:cNvPicPr>
          <p:nvPr/>
        </p:nvPicPr>
        <p:blipFill>
          <a:blip r:embed="rId4"/>
          <a:stretch>
            <a:fillRect/>
          </a:stretch>
        </p:blipFill>
        <p:spPr>
          <a:xfrm>
            <a:off x="6627812" y="1219200"/>
            <a:ext cx="5334000" cy="3429000"/>
          </a:xfrm>
          <a:prstGeom prst="rect">
            <a:avLst/>
          </a:prstGeom>
        </p:spPr>
      </p:pic>
    </p:spTree>
    <p:extLst>
      <p:ext uri="{BB962C8B-B14F-4D97-AF65-F5344CB8AC3E}">
        <p14:creationId xmlns="" xmlns:p14="http://schemas.microsoft.com/office/powerpoint/2010/main" val="15547245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anim calcmode="lin" valueType="num">
                                      <p:cBhvr>
                                        <p:cTn id="8" dur="1000" fill="hold"/>
                                        <p:tgtEl>
                                          <p:spTgt spid="10"/>
                                        </p:tgtEl>
                                        <p:attrNameLst>
                                          <p:attrName>ppt_x</p:attrName>
                                        </p:attrNameLst>
                                      </p:cBhvr>
                                      <p:tavLst>
                                        <p:tav tm="0">
                                          <p:val>
                                            <p:strVal val="#ppt_x"/>
                                          </p:val>
                                        </p:tav>
                                        <p:tav tm="100000">
                                          <p:val>
                                            <p:strVal val="#ppt_x"/>
                                          </p:val>
                                        </p:tav>
                                      </p:tavLst>
                                    </p:anim>
                                    <p:anim calcmode="lin" valueType="num">
                                      <p:cBhvr>
                                        <p:cTn id="9"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anim calcmode="lin" valueType="num">
                                      <p:cBhvr additive="base">
                                        <p:cTn id="14" dur="1000" fill="hold"/>
                                        <p:tgtEl>
                                          <p:spTgt spid="6"/>
                                        </p:tgtEl>
                                        <p:attrNameLst>
                                          <p:attrName>ppt_x</p:attrName>
                                        </p:attrNameLst>
                                      </p:cBhvr>
                                      <p:tavLst>
                                        <p:tav tm="0">
                                          <p:val>
                                            <p:strVal val="#ppt_x"/>
                                          </p:val>
                                        </p:tav>
                                        <p:tav tm="100000">
                                          <p:val>
                                            <p:strVal val="#ppt_x"/>
                                          </p:val>
                                        </p:tav>
                                      </p:tavLst>
                                    </p:anim>
                                    <p:anim calcmode="lin" valueType="num">
                                      <p:cBhvr additive="base">
                                        <p:cTn id="15" dur="10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0"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837982" y="6356352"/>
            <a:ext cx="760630" cy="365125"/>
          </a:xfrm>
        </p:spPr>
        <p:txBody>
          <a:bodyPr/>
          <a:lstStyle/>
          <a:p>
            <a:fld id="{65F17521-8EBA-43C1-8B93-8765EA542951}" type="datetime1">
              <a:rPr lang="en-US" smtClean="0"/>
              <a:pPr/>
              <a:t>8/19/2020</a:t>
            </a:fld>
            <a:endParaRPr lang="en-US" dirty="0" smtClean="0"/>
          </a:p>
        </p:txBody>
      </p:sp>
      <p:sp>
        <p:nvSpPr>
          <p:cNvPr id="3" name="Footer Placeholder 2"/>
          <p:cNvSpPr>
            <a:spLocks noGrp="1"/>
          </p:cNvSpPr>
          <p:nvPr>
            <p:ph type="ftr" sz="quarter" idx="11"/>
          </p:nvPr>
        </p:nvSpPr>
        <p:spPr>
          <a:xfrm>
            <a:off x="3427412" y="6356352"/>
            <a:ext cx="4800600" cy="365125"/>
          </a:xfrm>
        </p:spPr>
        <p:txBody>
          <a:bodyPr/>
          <a:lstStyle/>
          <a:p>
            <a:r>
              <a:rPr lang="bn-BD" smtClean="0"/>
              <a:t>পলাশ কুমার ঘোষ। সরকারি শহীদ সিরাজুদ্দীন হোসেন কলেজ, যশোর। মোবাইলঃ 01920-393252 ই-মেইলঃ </a:t>
            </a:r>
            <a:r>
              <a:rPr lang="en-US" smtClean="0"/>
              <a:t>palashg489@gmail.com</a:t>
            </a:r>
            <a:endParaRPr lang="en-US" dirty="0"/>
          </a:p>
        </p:txBody>
      </p:sp>
      <p:sp>
        <p:nvSpPr>
          <p:cNvPr id="4" name="Slide Number Placeholder 3"/>
          <p:cNvSpPr>
            <a:spLocks noGrp="1"/>
          </p:cNvSpPr>
          <p:nvPr>
            <p:ph type="sldNum" sz="quarter" idx="12"/>
          </p:nvPr>
        </p:nvSpPr>
        <p:spPr>
          <a:xfrm>
            <a:off x="10971211" y="6356352"/>
            <a:ext cx="379631" cy="365125"/>
          </a:xfrm>
        </p:spPr>
        <p:txBody>
          <a:bodyPr/>
          <a:lstStyle/>
          <a:p>
            <a:fld id="{B6F15528-21DE-4FAA-801E-634DDDAF4B2B}" type="slidenum">
              <a:rPr lang="en-US" smtClean="0"/>
              <a:pPr/>
              <a:t>8</a:t>
            </a:fld>
            <a:endParaRPr lang="en-US"/>
          </a:p>
        </p:txBody>
      </p:sp>
      <p:sp>
        <p:nvSpPr>
          <p:cNvPr id="5" name="TextBox 4"/>
          <p:cNvSpPr txBox="1"/>
          <p:nvPr/>
        </p:nvSpPr>
        <p:spPr>
          <a:xfrm>
            <a:off x="608012" y="1066800"/>
            <a:ext cx="10668000" cy="646331"/>
          </a:xfrm>
          <a:prstGeom prst="rect">
            <a:avLst/>
          </a:prstGeom>
        </p:spPr>
        <p:style>
          <a:lnRef idx="0">
            <a:schemeClr val="accent1"/>
          </a:lnRef>
          <a:fillRef idx="3">
            <a:schemeClr val="accent1"/>
          </a:fillRef>
          <a:effectRef idx="3">
            <a:schemeClr val="accent1"/>
          </a:effectRef>
          <a:fontRef idx="minor">
            <a:schemeClr val="lt1"/>
          </a:fontRef>
        </p:style>
        <p:txBody>
          <a:bodyPr wrap="square" rtlCol="0">
            <a:spAutoFit/>
          </a:bodyPr>
          <a:lstStyle/>
          <a:p>
            <a:pPr algn="just"/>
            <a:r>
              <a:rPr lang="bn-BD" sz="3600" b="1" dirty="0" smtClean="0">
                <a:latin typeface="NikoshBAN" pitchFamily="2" charset="0"/>
                <a:cs typeface="NikoshBAN" pitchFamily="2" charset="0"/>
              </a:rPr>
              <a:t>ক্রমহ্রাসমান প্রান্তিক উপযোগ বিধিটি নিম্নোক্ত অনুমিত শর্তের উপর প্রতিষ্ঠিতঃ</a:t>
            </a:r>
            <a:endParaRPr lang="en-US" sz="3600" b="1" dirty="0" smtClean="0">
              <a:latin typeface="NikoshBAN" pitchFamily="2" charset="0"/>
              <a:cs typeface="NikoshBAN" pitchFamily="2" charset="0"/>
            </a:endParaRPr>
          </a:p>
        </p:txBody>
      </p:sp>
      <p:sp>
        <p:nvSpPr>
          <p:cNvPr id="6" name="Rectangle 5"/>
          <p:cNvSpPr/>
          <p:nvPr/>
        </p:nvSpPr>
        <p:spPr>
          <a:xfrm>
            <a:off x="3884612" y="152400"/>
            <a:ext cx="3429000" cy="762000"/>
          </a:xfrm>
          <a:prstGeom prst="rect">
            <a:avLst/>
          </a:prstGeom>
          <a:ln w="12700"/>
          <a:scene3d>
            <a:camera prst="orthographicFront"/>
            <a:lightRig rig="threePt" dir="t"/>
          </a:scene3d>
          <a:sp3d>
            <a:bevelT w="152400" h="50800" prst="softRound"/>
          </a:sp3d>
        </p:spPr>
        <p:style>
          <a:lnRef idx="2">
            <a:schemeClr val="dk1"/>
          </a:lnRef>
          <a:fillRef idx="1003">
            <a:schemeClr val="lt2"/>
          </a:fillRef>
          <a:effectRef idx="0">
            <a:schemeClr val="dk1"/>
          </a:effectRef>
          <a:fontRef idx="minor">
            <a:schemeClr val="dk1"/>
          </a:fontRef>
        </p:style>
        <p:txBody>
          <a:bodyPr rtlCol="0" anchor="ctr"/>
          <a:lstStyle/>
          <a:p>
            <a:pPr algn="ctr"/>
            <a:r>
              <a:rPr lang="bn-BD" sz="5400" b="1" u="sng" dirty="0" smtClean="0">
                <a:solidFill>
                  <a:srgbClr val="00B0F0"/>
                </a:solidFill>
                <a:latin typeface="NikoshBAN" pitchFamily="2" charset="0"/>
                <a:cs typeface="NikoshBAN" pitchFamily="2" charset="0"/>
              </a:rPr>
              <a:t>অনুমিত শর্ত</a:t>
            </a:r>
            <a:endParaRPr lang="en-US" sz="5400" u="sng" dirty="0">
              <a:solidFill>
                <a:srgbClr val="00B0F0"/>
              </a:solidFill>
            </a:endParaRPr>
          </a:p>
        </p:txBody>
      </p:sp>
      <p:sp>
        <p:nvSpPr>
          <p:cNvPr id="7" name="TextBox 6"/>
          <p:cNvSpPr txBox="1"/>
          <p:nvPr/>
        </p:nvSpPr>
        <p:spPr>
          <a:xfrm>
            <a:off x="608012" y="1828800"/>
            <a:ext cx="10744200" cy="523220"/>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pPr marL="514350" indent="-514350" algn="just"/>
            <a:r>
              <a:rPr lang="bn-BD" sz="2800" dirty="0" smtClean="0">
                <a:latin typeface="NikoshBAN" pitchFamily="2" charset="0"/>
                <a:cs typeface="NikoshBAN" pitchFamily="2" charset="0"/>
              </a:rPr>
              <a:t>উপযোগের পরিমাণগত পরিমাপ সম্ভব। </a:t>
            </a:r>
          </a:p>
        </p:txBody>
      </p:sp>
      <p:sp>
        <p:nvSpPr>
          <p:cNvPr id="8" name="TextBox 7"/>
          <p:cNvSpPr txBox="1"/>
          <p:nvPr/>
        </p:nvSpPr>
        <p:spPr>
          <a:xfrm>
            <a:off x="608013" y="2438400"/>
            <a:ext cx="10744200" cy="523220"/>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pPr marL="514350" indent="-514350" algn="just"/>
            <a:r>
              <a:rPr lang="bn-BD" sz="2800" dirty="0" smtClean="0">
                <a:latin typeface="NikoshBAN" pitchFamily="2" charset="0"/>
                <a:cs typeface="NikoshBAN" pitchFamily="2" charset="0"/>
              </a:rPr>
              <a:t>ভোক্তার পছন্দ, রুচি ও আয় অপরিবর্তত।</a:t>
            </a:r>
            <a:endParaRPr lang="en-US" sz="2800" dirty="0" smtClean="0">
              <a:latin typeface="NikoshBAN" pitchFamily="2" charset="0"/>
              <a:cs typeface="NikoshBAN" pitchFamily="2" charset="0"/>
            </a:endParaRPr>
          </a:p>
        </p:txBody>
      </p:sp>
      <p:sp>
        <p:nvSpPr>
          <p:cNvPr id="9" name="TextBox 8"/>
          <p:cNvSpPr txBox="1"/>
          <p:nvPr/>
        </p:nvSpPr>
        <p:spPr>
          <a:xfrm>
            <a:off x="608012" y="3048000"/>
            <a:ext cx="10820400" cy="523220"/>
          </a:xfrm>
          <a:prstGeom prst="rect">
            <a:avLst/>
          </a:prstGeom>
        </p:spPr>
        <p:style>
          <a:lnRef idx="1">
            <a:schemeClr val="accent4"/>
          </a:lnRef>
          <a:fillRef idx="2">
            <a:schemeClr val="accent4"/>
          </a:fillRef>
          <a:effectRef idx="1">
            <a:schemeClr val="accent4"/>
          </a:effectRef>
          <a:fontRef idx="minor">
            <a:schemeClr val="dk1"/>
          </a:fontRef>
        </p:style>
        <p:txBody>
          <a:bodyPr wrap="square" rtlCol="0">
            <a:spAutoFit/>
          </a:bodyPr>
          <a:lstStyle/>
          <a:p>
            <a:pPr marL="514350" indent="-514350" algn="just"/>
            <a:r>
              <a:rPr lang="bn-BD" sz="2800" dirty="0" smtClean="0">
                <a:latin typeface="NikoshBAN" pitchFamily="2" charset="0"/>
                <a:cs typeface="NikoshBAN" pitchFamily="2" charset="0"/>
              </a:rPr>
              <a:t>ভোক্তা যুক্তিশীল। </a:t>
            </a:r>
            <a:endParaRPr lang="en-US" sz="2800" dirty="0" smtClean="0">
              <a:latin typeface="NikoshBAN" pitchFamily="2" charset="0"/>
              <a:cs typeface="NikoshBAN" pitchFamily="2" charset="0"/>
            </a:endParaRPr>
          </a:p>
        </p:txBody>
      </p:sp>
      <p:sp>
        <p:nvSpPr>
          <p:cNvPr id="10" name="TextBox 9"/>
          <p:cNvSpPr txBox="1"/>
          <p:nvPr/>
        </p:nvSpPr>
        <p:spPr>
          <a:xfrm>
            <a:off x="608012" y="3657600"/>
            <a:ext cx="10820400" cy="523220"/>
          </a:xfrm>
          <a:prstGeom prst="rect">
            <a:avLst/>
          </a:prstGeom>
        </p:spPr>
        <p:style>
          <a:lnRef idx="1">
            <a:schemeClr val="accent5"/>
          </a:lnRef>
          <a:fillRef idx="2">
            <a:schemeClr val="accent5"/>
          </a:fillRef>
          <a:effectRef idx="1">
            <a:schemeClr val="accent5"/>
          </a:effectRef>
          <a:fontRef idx="minor">
            <a:schemeClr val="dk1"/>
          </a:fontRef>
        </p:style>
        <p:txBody>
          <a:bodyPr wrap="square" rtlCol="0">
            <a:spAutoFit/>
          </a:bodyPr>
          <a:lstStyle/>
          <a:p>
            <a:pPr marL="514350" indent="-514350" algn="just"/>
            <a:r>
              <a:rPr lang="bn-BD" sz="2800" dirty="0" smtClean="0">
                <a:latin typeface="NikoshBAN" pitchFamily="2" charset="0"/>
                <a:cs typeface="NikoshBAN" pitchFamily="2" charset="0"/>
              </a:rPr>
              <a:t>উপযোগ অর্থের মাধ্যমে প্রকাশ করা যায়।</a:t>
            </a:r>
            <a:endParaRPr lang="en-US" sz="2800" dirty="0" smtClean="0">
              <a:latin typeface="NikoshBAN" pitchFamily="2" charset="0"/>
              <a:cs typeface="NikoshBAN" pitchFamily="2" charset="0"/>
            </a:endParaRPr>
          </a:p>
        </p:txBody>
      </p:sp>
      <p:sp>
        <p:nvSpPr>
          <p:cNvPr id="11" name="TextBox 10"/>
          <p:cNvSpPr txBox="1"/>
          <p:nvPr/>
        </p:nvSpPr>
        <p:spPr>
          <a:xfrm>
            <a:off x="608012" y="4267200"/>
            <a:ext cx="10820400" cy="523220"/>
          </a:xfrm>
          <a:prstGeom prst="rect">
            <a:avLst/>
          </a:prstGeom>
        </p:spPr>
        <p:style>
          <a:lnRef idx="1">
            <a:schemeClr val="accent6"/>
          </a:lnRef>
          <a:fillRef idx="2">
            <a:schemeClr val="accent6"/>
          </a:fillRef>
          <a:effectRef idx="1">
            <a:schemeClr val="accent6"/>
          </a:effectRef>
          <a:fontRef idx="minor">
            <a:schemeClr val="dk1"/>
          </a:fontRef>
        </p:style>
        <p:txBody>
          <a:bodyPr wrap="square" rtlCol="0">
            <a:spAutoFit/>
          </a:bodyPr>
          <a:lstStyle/>
          <a:p>
            <a:pPr marL="514350" indent="-514350" algn="just"/>
            <a:r>
              <a:rPr lang="bn-BD" sz="2800" dirty="0" smtClean="0">
                <a:latin typeface="NikoshBAN" pitchFamily="2" charset="0"/>
                <a:cs typeface="NikoshBAN" pitchFamily="2" charset="0"/>
              </a:rPr>
              <a:t>অর্থের প্রান্তিক উপযোগ স্থির।</a:t>
            </a:r>
            <a:endParaRPr lang="en-US" sz="2800" dirty="0" smtClean="0">
              <a:latin typeface="NikoshBAN" pitchFamily="2" charset="0"/>
              <a:cs typeface="NikoshBAN" pitchFamily="2" charset="0"/>
            </a:endParaRPr>
          </a:p>
        </p:txBody>
      </p:sp>
      <p:sp>
        <p:nvSpPr>
          <p:cNvPr id="12" name="TextBox 11"/>
          <p:cNvSpPr txBox="1"/>
          <p:nvPr/>
        </p:nvSpPr>
        <p:spPr>
          <a:xfrm>
            <a:off x="608012" y="4876800"/>
            <a:ext cx="10820400" cy="523220"/>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pPr marL="514350" indent="-514350" algn="just"/>
            <a:r>
              <a:rPr lang="bn-BD" sz="2800" dirty="0" smtClean="0">
                <a:latin typeface="NikoshBAN" pitchFamily="2" charset="0"/>
                <a:cs typeface="NikoshBAN" pitchFamily="2" charset="0"/>
              </a:rPr>
              <a:t>নির্দিষ্ট সময় বিবেচ্য।</a:t>
            </a:r>
            <a:endParaRPr lang="en-US" sz="2800" dirty="0" smtClean="0">
              <a:latin typeface="NikoshBAN" pitchFamily="2" charset="0"/>
              <a:cs typeface="NikoshBAN" pitchFamily="2" charset="0"/>
            </a:endParaRPr>
          </a:p>
        </p:txBody>
      </p:sp>
      <p:sp>
        <p:nvSpPr>
          <p:cNvPr id="13" name="TextBox 12"/>
          <p:cNvSpPr txBox="1"/>
          <p:nvPr/>
        </p:nvSpPr>
        <p:spPr>
          <a:xfrm>
            <a:off x="608012" y="5486400"/>
            <a:ext cx="10820400" cy="523220"/>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pPr marL="514350" indent="-514350" algn="just"/>
            <a:r>
              <a:rPr lang="bn-BD" sz="2800" dirty="0" smtClean="0">
                <a:latin typeface="NikoshBAN" pitchFamily="2" charset="0"/>
                <a:cs typeface="NikoshBAN" pitchFamily="2" charset="0"/>
              </a:rPr>
              <a:t>দ্রব্যের বিভিন্ন একক সমজাতীয় হবে। </a:t>
            </a:r>
            <a:endParaRPr lang="en-US" sz="2800" dirty="0" smtClean="0">
              <a:latin typeface="NikoshBAN" pitchFamily="2" charset="0"/>
              <a:cs typeface="NikoshBAN" pitchFamily="2" charset="0"/>
            </a:endParaRPr>
          </a:p>
        </p:txBody>
      </p:sp>
      <p:sp>
        <p:nvSpPr>
          <p:cNvPr id="14" name="TextBox 13"/>
          <p:cNvSpPr txBox="1"/>
          <p:nvPr/>
        </p:nvSpPr>
        <p:spPr>
          <a:xfrm>
            <a:off x="608012" y="6096000"/>
            <a:ext cx="10820400" cy="523220"/>
          </a:xfrm>
          <a:prstGeom prst="rect">
            <a:avLst/>
          </a:prstGeom>
        </p:spPr>
        <p:style>
          <a:lnRef idx="1">
            <a:schemeClr val="accent4"/>
          </a:lnRef>
          <a:fillRef idx="2">
            <a:schemeClr val="accent4"/>
          </a:fillRef>
          <a:effectRef idx="1">
            <a:schemeClr val="accent4"/>
          </a:effectRef>
          <a:fontRef idx="minor">
            <a:schemeClr val="dk1"/>
          </a:fontRef>
        </p:style>
        <p:txBody>
          <a:bodyPr wrap="square" rtlCol="0">
            <a:spAutoFit/>
          </a:bodyPr>
          <a:lstStyle/>
          <a:p>
            <a:r>
              <a:rPr lang="bn-BD" sz="2800" dirty="0" smtClean="0">
                <a:latin typeface="NikoshBAN" pitchFamily="2" charset="0"/>
                <a:cs typeface="NikoshBAN" pitchFamily="2" charset="0"/>
              </a:rPr>
              <a:t>দ্রব্যটি বিভিন্ন এককে বিভাজ্য হবে এবং ভোগের একক পর্যাপ্ত।</a:t>
            </a:r>
            <a:endParaRPr lang="en-US" sz="2800" dirty="0" smtClean="0"/>
          </a:p>
        </p:txBody>
      </p:sp>
    </p:spTree>
    <p:extLst>
      <p:ext uri="{BB962C8B-B14F-4D97-AF65-F5344CB8AC3E}">
        <p14:creationId xmlns="" xmlns:p14="http://schemas.microsoft.com/office/powerpoint/2010/main" val="8908400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fade">
                                      <p:cBhvr>
                                        <p:cTn id="14" dur="1000"/>
                                        <p:tgtEl>
                                          <p:spTgt spid="5"/>
                                        </p:tgtEl>
                                      </p:cBhvr>
                                    </p:animEffect>
                                    <p:anim calcmode="lin" valueType="num">
                                      <p:cBhvr>
                                        <p:cTn id="15" dur="1000" fill="hold"/>
                                        <p:tgtEl>
                                          <p:spTgt spid="5"/>
                                        </p:tgtEl>
                                        <p:attrNameLst>
                                          <p:attrName>ppt_x</p:attrName>
                                        </p:attrNameLst>
                                      </p:cBhvr>
                                      <p:tavLst>
                                        <p:tav tm="0">
                                          <p:val>
                                            <p:strVal val="#ppt_x"/>
                                          </p:val>
                                        </p:tav>
                                        <p:tav tm="100000">
                                          <p:val>
                                            <p:strVal val="#ppt_x"/>
                                          </p:val>
                                        </p:tav>
                                      </p:tavLst>
                                    </p:anim>
                                    <p:anim calcmode="lin" valueType="num">
                                      <p:cBhvr>
                                        <p:cTn id="16"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fade">
                                      <p:cBhvr>
                                        <p:cTn id="21" dur="1000"/>
                                        <p:tgtEl>
                                          <p:spTgt spid="7"/>
                                        </p:tgtEl>
                                      </p:cBhvr>
                                    </p:animEffect>
                                    <p:anim calcmode="lin" valueType="num">
                                      <p:cBhvr>
                                        <p:cTn id="22" dur="1000" fill="hold"/>
                                        <p:tgtEl>
                                          <p:spTgt spid="7"/>
                                        </p:tgtEl>
                                        <p:attrNameLst>
                                          <p:attrName>ppt_x</p:attrName>
                                        </p:attrNameLst>
                                      </p:cBhvr>
                                      <p:tavLst>
                                        <p:tav tm="0">
                                          <p:val>
                                            <p:strVal val="#ppt_x"/>
                                          </p:val>
                                        </p:tav>
                                        <p:tav tm="100000">
                                          <p:val>
                                            <p:strVal val="#ppt_x"/>
                                          </p:val>
                                        </p:tav>
                                      </p:tavLst>
                                    </p:anim>
                                    <p:anim calcmode="lin" valueType="num">
                                      <p:cBhvr>
                                        <p:cTn id="23" dur="1000" fill="hold"/>
                                        <p:tgtEl>
                                          <p:spTgt spid="7"/>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8"/>
                                        </p:tgtEl>
                                        <p:attrNameLst>
                                          <p:attrName>style.visibility</p:attrName>
                                        </p:attrNameLst>
                                      </p:cBhvr>
                                      <p:to>
                                        <p:strVal val="visible"/>
                                      </p:to>
                                    </p:set>
                                    <p:animEffect transition="in" filter="fade">
                                      <p:cBhvr>
                                        <p:cTn id="26" dur="1000"/>
                                        <p:tgtEl>
                                          <p:spTgt spid="8"/>
                                        </p:tgtEl>
                                      </p:cBhvr>
                                    </p:animEffect>
                                    <p:anim calcmode="lin" valueType="num">
                                      <p:cBhvr>
                                        <p:cTn id="27" dur="1000" fill="hold"/>
                                        <p:tgtEl>
                                          <p:spTgt spid="8"/>
                                        </p:tgtEl>
                                        <p:attrNameLst>
                                          <p:attrName>ppt_x</p:attrName>
                                        </p:attrNameLst>
                                      </p:cBhvr>
                                      <p:tavLst>
                                        <p:tav tm="0">
                                          <p:val>
                                            <p:strVal val="#ppt_x"/>
                                          </p:val>
                                        </p:tav>
                                        <p:tav tm="100000">
                                          <p:val>
                                            <p:strVal val="#ppt_x"/>
                                          </p:val>
                                        </p:tav>
                                      </p:tavLst>
                                    </p:anim>
                                    <p:anim calcmode="lin" valueType="num">
                                      <p:cBhvr>
                                        <p:cTn id="28" dur="1000" fill="hold"/>
                                        <p:tgtEl>
                                          <p:spTgt spid="8"/>
                                        </p:tgtEl>
                                        <p:attrNameLst>
                                          <p:attrName>ppt_y</p:attrName>
                                        </p:attrNameLst>
                                      </p:cBhvr>
                                      <p:tavLst>
                                        <p:tav tm="0">
                                          <p:val>
                                            <p:strVal val="#ppt_y+.1"/>
                                          </p:val>
                                        </p:tav>
                                        <p:tav tm="100000">
                                          <p:val>
                                            <p:strVal val="#ppt_y"/>
                                          </p:val>
                                        </p:tav>
                                      </p:tavLst>
                                    </p:anim>
                                  </p:childTnLst>
                                </p:cTn>
                              </p:par>
                              <p:par>
                                <p:cTn id="29" presetID="42" presetClass="entr" presetSubtype="0" fill="hold" grpId="0" nodeType="withEffect">
                                  <p:stCondLst>
                                    <p:cond delay="0"/>
                                  </p:stCondLst>
                                  <p:childTnLst>
                                    <p:set>
                                      <p:cBhvr>
                                        <p:cTn id="30" dur="1" fill="hold">
                                          <p:stCondLst>
                                            <p:cond delay="0"/>
                                          </p:stCondLst>
                                        </p:cTn>
                                        <p:tgtEl>
                                          <p:spTgt spid="9"/>
                                        </p:tgtEl>
                                        <p:attrNameLst>
                                          <p:attrName>style.visibility</p:attrName>
                                        </p:attrNameLst>
                                      </p:cBhvr>
                                      <p:to>
                                        <p:strVal val="visible"/>
                                      </p:to>
                                    </p:set>
                                    <p:animEffect transition="in" filter="fade">
                                      <p:cBhvr>
                                        <p:cTn id="31" dur="1000"/>
                                        <p:tgtEl>
                                          <p:spTgt spid="9"/>
                                        </p:tgtEl>
                                      </p:cBhvr>
                                    </p:animEffect>
                                    <p:anim calcmode="lin" valueType="num">
                                      <p:cBhvr>
                                        <p:cTn id="32" dur="1000" fill="hold"/>
                                        <p:tgtEl>
                                          <p:spTgt spid="9"/>
                                        </p:tgtEl>
                                        <p:attrNameLst>
                                          <p:attrName>ppt_x</p:attrName>
                                        </p:attrNameLst>
                                      </p:cBhvr>
                                      <p:tavLst>
                                        <p:tav tm="0">
                                          <p:val>
                                            <p:strVal val="#ppt_x"/>
                                          </p:val>
                                        </p:tav>
                                        <p:tav tm="100000">
                                          <p:val>
                                            <p:strVal val="#ppt_x"/>
                                          </p:val>
                                        </p:tav>
                                      </p:tavLst>
                                    </p:anim>
                                    <p:anim calcmode="lin" valueType="num">
                                      <p:cBhvr>
                                        <p:cTn id="33" dur="1000" fill="hold"/>
                                        <p:tgtEl>
                                          <p:spTgt spid="9"/>
                                        </p:tgtEl>
                                        <p:attrNameLst>
                                          <p:attrName>ppt_y</p:attrName>
                                        </p:attrNameLst>
                                      </p:cBhvr>
                                      <p:tavLst>
                                        <p:tav tm="0">
                                          <p:val>
                                            <p:strVal val="#ppt_y+.1"/>
                                          </p:val>
                                        </p:tav>
                                        <p:tav tm="100000">
                                          <p:val>
                                            <p:strVal val="#ppt_y"/>
                                          </p:val>
                                        </p:tav>
                                      </p:tavLst>
                                    </p:anim>
                                  </p:childTnLst>
                                </p:cTn>
                              </p:par>
                              <p:par>
                                <p:cTn id="34" presetID="42" presetClass="entr" presetSubtype="0" fill="hold" grpId="0" nodeType="withEffect">
                                  <p:stCondLst>
                                    <p:cond delay="0"/>
                                  </p:stCondLst>
                                  <p:childTnLst>
                                    <p:set>
                                      <p:cBhvr>
                                        <p:cTn id="35" dur="1" fill="hold">
                                          <p:stCondLst>
                                            <p:cond delay="0"/>
                                          </p:stCondLst>
                                        </p:cTn>
                                        <p:tgtEl>
                                          <p:spTgt spid="10"/>
                                        </p:tgtEl>
                                        <p:attrNameLst>
                                          <p:attrName>style.visibility</p:attrName>
                                        </p:attrNameLst>
                                      </p:cBhvr>
                                      <p:to>
                                        <p:strVal val="visible"/>
                                      </p:to>
                                    </p:set>
                                    <p:animEffect transition="in" filter="fade">
                                      <p:cBhvr>
                                        <p:cTn id="36" dur="1000"/>
                                        <p:tgtEl>
                                          <p:spTgt spid="10"/>
                                        </p:tgtEl>
                                      </p:cBhvr>
                                    </p:animEffect>
                                    <p:anim calcmode="lin" valueType="num">
                                      <p:cBhvr>
                                        <p:cTn id="37" dur="1000" fill="hold"/>
                                        <p:tgtEl>
                                          <p:spTgt spid="10"/>
                                        </p:tgtEl>
                                        <p:attrNameLst>
                                          <p:attrName>ppt_x</p:attrName>
                                        </p:attrNameLst>
                                      </p:cBhvr>
                                      <p:tavLst>
                                        <p:tav tm="0">
                                          <p:val>
                                            <p:strVal val="#ppt_x"/>
                                          </p:val>
                                        </p:tav>
                                        <p:tav tm="100000">
                                          <p:val>
                                            <p:strVal val="#ppt_x"/>
                                          </p:val>
                                        </p:tav>
                                      </p:tavLst>
                                    </p:anim>
                                    <p:anim calcmode="lin" valueType="num">
                                      <p:cBhvr>
                                        <p:cTn id="38" dur="1000" fill="hold"/>
                                        <p:tgtEl>
                                          <p:spTgt spid="10"/>
                                        </p:tgtEl>
                                        <p:attrNameLst>
                                          <p:attrName>ppt_y</p:attrName>
                                        </p:attrNameLst>
                                      </p:cBhvr>
                                      <p:tavLst>
                                        <p:tav tm="0">
                                          <p:val>
                                            <p:strVal val="#ppt_y+.1"/>
                                          </p:val>
                                        </p:tav>
                                        <p:tav tm="100000">
                                          <p:val>
                                            <p:strVal val="#ppt_y"/>
                                          </p:val>
                                        </p:tav>
                                      </p:tavLst>
                                    </p:anim>
                                  </p:childTnLst>
                                </p:cTn>
                              </p:par>
                              <p:par>
                                <p:cTn id="39" presetID="42" presetClass="entr" presetSubtype="0" fill="hold" grpId="0" nodeType="withEffect">
                                  <p:stCondLst>
                                    <p:cond delay="0"/>
                                  </p:stCondLst>
                                  <p:childTnLst>
                                    <p:set>
                                      <p:cBhvr>
                                        <p:cTn id="40" dur="1" fill="hold">
                                          <p:stCondLst>
                                            <p:cond delay="0"/>
                                          </p:stCondLst>
                                        </p:cTn>
                                        <p:tgtEl>
                                          <p:spTgt spid="11"/>
                                        </p:tgtEl>
                                        <p:attrNameLst>
                                          <p:attrName>style.visibility</p:attrName>
                                        </p:attrNameLst>
                                      </p:cBhvr>
                                      <p:to>
                                        <p:strVal val="visible"/>
                                      </p:to>
                                    </p:set>
                                    <p:animEffect transition="in" filter="fade">
                                      <p:cBhvr>
                                        <p:cTn id="41" dur="1000"/>
                                        <p:tgtEl>
                                          <p:spTgt spid="11"/>
                                        </p:tgtEl>
                                      </p:cBhvr>
                                    </p:animEffect>
                                    <p:anim calcmode="lin" valueType="num">
                                      <p:cBhvr>
                                        <p:cTn id="42" dur="1000" fill="hold"/>
                                        <p:tgtEl>
                                          <p:spTgt spid="11"/>
                                        </p:tgtEl>
                                        <p:attrNameLst>
                                          <p:attrName>ppt_x</p:attrName>
                                        </p:attrNameLst>
                                      </p:cBhvr>
                                      <p:tavLst>
                                        <p:tav tm="0">
                                          <p:val>
                                            <p:strVal val="#ppt_x"/>
                                          </p:val>
                                        </p:tav>
                                        <p:tav tm="100000">
                                          <p:val>
                                            <p:strVal val="#ppt_x"/>
                                          </p:val>
                                        </p:tav>
                                      </p:tavLst>
                                    </p:anim>
                                    <p:anim calcmode="lin" valueType="num">
                                      <p:cBhvr>
                                        <p:cTn id="43" dur="1000" fill="hold"/>
                                        <p:tgtEl>
                                          <p:spTgt spid="11"/>
                                        </p:tgtEl>
                                        <p:attrNameLst>
                                          <p:attrName>ppt_y</p:attrName>
                                        </p:attrNameLst>
                                      </p:cBhvr>
                                      <p:tavLst>
                                        <p:tav tm="0">
                                          <p:val>
                                            <p:strVal val="#ppt_y+.1"/>
                                          </p:val>
                                        </p:tav>
                                        <p:tav tm="100000">
                                          <p:val>
                                            <p:strVal val="#ppt_y"/>
                                          </p:val>
                                        </p:tav>
                                      </p:tavLst>
                                    </p:anim>
                                  </p:childTnLst>
                                </p:cTn>
                              </p:par>
                              <p:par>
                                <p:cTn id="44" presetID="42" presetClass="entr" presetSubtype="0" fill="hold" grpId="0" nodeType="withEffect">
                                  <p:stCondLst>
                                    <p:cond delay="0"/>
                                  </p:stCondLst>
                                  <p:childTnLst>
                                    <p:set>
                                      <p:cBhvr>
                                        <p:cTn id="45" dur="1" fill="hold">
                                          <p:stCondLst>
                                            <p:cond delay="0"/>
                                          </p:stCondLst>
                                        </p:cTn>
                                        <p:tgtEl>
                                          <p:spTgt spid="12"/>
                                        </p:tgtEl>
                                        <p:attrNameLst>
                                          <p:attrName>style.visibility</p:attrName>
                                        </p:attrNameLst>
                                      </p:cBhvr>
                                      <p:to>
                                        <p:strVal val="visible"/>
                                      </p:to>
                                    </p:set>
                                    <p:animEffect transition="in" filter="fade">
                                      <p:cBhvr>
                                        <p:cTn id="46" dur="1000"/>
                                        <p:tgtEl>
                                          <p:spTgt spid="12"/>
                                        </p:tgtEl>
                                      </p:cBhvr>
                                    </p:animEffect>
                                    <p:anim calcmode="lin" valueType="num">
                                      <p:cBhvr>
                                        <p:cTn id="47" dur="1000" fill="hold"/>
                                        <p:tgtEl>
                                          <p:spTgt spid="12"/>
                                        </p:tgtEl>
                                        <p:attrNameLst>
                                          <p:attrName>ppt_x</p:attrName>
                                        </p:attrNameLst>
                                      </p:cBhvr>
                                      <p:tavLst>
                                        <p:tav tm="0">
                                          <p:val>
                                            <p:strVal val="#ppt_x"/>
                                          </p:val>
                                        </p:tav>
                                        <p:tav tm="100000">
                                          <p:val>
                                            <p:strVal val="#ppt_x"/>
                                          </p:val>
                                        </p:tav>
                                      </p:tavLst>
                                    </p:anim>
                                    <p:anim calcmode="lin" valueType="num">
                                      <p:cBhvr>
                                        <p:cTn id="48" dur="1000" fill="hold"/>
                                        <p:tgtEl>
                                          <p:spTgt spid="12"/>
                                        </p:tgtEl>
                                        <p:attrNameLst>
                                          <p:attrName>ppt_y</p:attrName>
                                        </p:attrNameLst>
                                      </p:cBhvr>
                                      <p:tavLst>
                                        <p:tav tm="0">
                                          <p:val>
                                            <p:strVal val="#ppt_y+.1"/>
                                          </p:val>
                                        </p:tav>
                                        <p:tav tm="100000">
                                          <p:val>
                                            <p:strVal val="#ppt_y"/>
                                          </p:val>
                                        </p:tav>
                                      </p:tavLst>
                                    </p:anim>
                                  </p:childTnLst>
                                </p:cTn>
                              </p:par>
                              <p:par>
                                <p:cTn id="49" presetID="42" presetClass="entr" presetSubtype="0" fill="hold" grpId="0" nodeType="withEffect">
                                  <p:stCondLst>
                                    <p:cond delay="0"/>
                                  </p:stCondLst>
                                  <p:childTnLst>
                                    <p:set>
                                      <p:cBhvr>
                                        <p:cTn id="50" dur="1" fill="hold">
                                          <p:stCondLst>
                                            <p:cond delay="0"/>
                                          </p:stCondLst>
                                        </p:cTn>
                                        <p:tgtEl>
                                          <p:spTgt spid="13"/>
                                        </p:tgtEl>
                                        <p:attrNameLst>
                                          <p:attrName>style.visibility</p:attrName>
                                        </p:attrNameLst>
                                      </p:cBhvr>
                                      <p:to>
                                        <p:strVal val="visible"/>
                                      </p:to>
                                    </p:set>
                                    <p:animEffect transition="in" filter="fade">
                                      <p:cBhvr>
                                        <p:cTn id="51" dur="1000"/>
                                        <p:tgtEl>
                                          <p:spTgt spid="13"/>
                                        </p:tgtEl>
                                      </p:cBhvr>
                                    </p:animEffect>
                                    <p:anim calcmode="lin" valueType="num">
                                      <p:cBhvr>
                                        <p:cTn id="52" dur="1000" fill="hold"/>
                                        <p:tgtEl>
                                          <p:spTgt spid="13"/>
                                        </p:tgtEl>
                                        <p:attrNameLst>
                                          <p:attrName>ppt_x</p:attrName>
                                        </p:attrNameLst>
                                      </p:cBhvr>
                                      <p:tavLst>
                                        <p:tav tm="0">
                                          <p:val>
                                            <p:strVal val="#ppt_x"/>
                                          </p:val>
                                        </p:tav>
                                        <p:tav tm="100000">
                                          <p:val>
                                            <p:strVal val="#ppt_x"/>
                                          </p:val>
                                        </p:tav>
                                      </p:tavLst>
                                    </p:anim>
                                    <p:anim calcmode="lin" valueType="num">
                                      <p:cBhvr>
                                        <p:cTn id="53" dur="1000" fill="hold"/>
                                        <p:tgtEl>
                                          <p:spTgt spid="13"/>
                                        </p:tgtEl>
                                        <p:attrNameLst>
                                          <p:attrName>ppt_y</p:attrName>
                                        </p:attrNameLst>
                                      </p:cBhvr>
                                      <p:tavLst>
                                        <p:tav tm="0">
                                          <p:val>
                                            <p:strVal val="#ppt_y+.1"/>
                                          </p:val>
                                        </p:tav>
                                        <p:tav tm="100000">
                                          <p:val>
                                            <p:strVal val="#ppt_y"/>
                                          </p:val>
                                        </p:tav>
                                      </p:tavLst>
                                    </p:anim>
                                  </p:childTnLst>
                                </p:cTn>
                              </p:par>
                              <p:par>
                                <p:cTn id="54" presetID="42" presetClass="entr" presetSubtype="0" fill="hold" grpId="0" nodeType="withEffect">
                                  <p:stCondLst>
                                    <p:cond delay="0"/>
                                  </p:stCondLst>
                                  <p:childTnLst>
                                    <p:set>
                                      <p:cBhvr>
                                        <p:cTn id="55" dur="1" fill="hold">
                                          <p:stCondLst>
                                            <p:cond delay="0"/>
                                          </p:stCondLst>
                                        </p:cTn>
                                        <p:tgtEl>
                                          <p:spTgt spid="14"/>
                                        </p:tgtEl>
                                        <p:attrNameLst>
                                          <p:attrName>style.visibility</p:attrName>
                                        </p:attrNameLst>
                                      </p:cBhvr>
                                      <p:to>
                                        <p:strVal val="visible"/>
                                      </p:to>
                                    </p:set>
                                    <p:animEffect transition="in" filter="fade">
                                      <p:cBhvr>
                                        <p:cTn id="56" dur="1000"/>
                                        <p:tgtEl>
                                          <p:spTgt spid="14"/>
                                        </p:tgtEl>
                                      </p:cBhvr>
                                    </p:animEffect>
                                    <p:anim calcmode="lin" valueType="num">
                                      <p:cBhvr>
                                        <p:cTn id="57" dur="1000" fill="hold"/>
                                        <p:tgtEl>
                                          <p:spTgt spid="14"/>
                                        </p:tgtEl>
                                        <p:attrNameLst>
                                          <p:attrName>ppt_x</p:attrName>
                                        </p:attrNameLst>
                                      </p:cBhvr>
                                      <p:tavLst>
                                        <p:tav tm="0">
                                          <p:val>
                                            <p:strVal val="#ppt_x"/>
                                          </p:val>
                                        </p:tav>
                                        <p:tav tm="100000">
                                          <p:val>
                                            <p:strVal val="#ppt_x"/>
                                          </p:val>
                                        </p:tav>
                                      </p:tavLst>
                                    </p:anim>
                                    <p:anim calcmode="lin" valueType="num">
                                      <p:cBhvr>
                                        <p:cTn id="58"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animBg="1"/>
      <p:bldP spid="10" grpId="0" animBg="1"/>
      <p:bldP spid="11" grpId="0" animBg="1"/>
      <p:bldP spid="12" grpId="0" animBg="1"/>
      <p:bldP spid="13" grpId="0" animBg="1"/>
      <p:bldP spid="14"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837982" y="6477000"/>
            <a:ext cx="760630" cy="244477"/>
          </a:xfrm>
        </p:spPr>
        <p:txBody>
          <a:bodyPr/>
          <a:lstStyle/>
          <a:p>
            <a:fld id="{08CCCED5-6059-45B3-BD3D-4BFFD2BDB6D2}" type="datetime1">
              <a:rPr lang="en-US" smtClean="0"/>
              <a:pPr/>
              <a:t>8/19/2020</a:t>
            </a:fld>
            <a:endParaRPr lang="en-US" dirty="0" smtClean="0"/>
          </a:p>
        </p:txBody>
      </p:sp>
      <p:sp>
        <p:nvSpPr>
          <p:cNvPr id="3" name="Footer Placeholder 2"/>
          <p:cNvSpPr>
            <a:spLocks noGrp="1"/>
          </p:cNvSpPr>
          <p:nvPr>
            <p:ph type="ftr" sz="quarter" idx="11"/>
          </p:nvPr>
        </p:nvSpPr>
        <p:spPr>
          <a:xfrm>
            <a:off x="4037549" y="6356352"/>
            <a:ext cx="4723863" cy="365125"/>
          </a:xfrm>
        </p:spPr>
        <p:txBody>
          <a:bodyPr/>
          <a:lstStyle/>
          <a:p>
            <a:r>
              <a:rPr lang="bn-BD" dirty="0" smtClean="0"/>
              <a:t>পলাশ কুমার ঘোষ। সরকারি শহীদ সিরাজুদ্দীন হোসেন কলেজ, যশোর। মোবাইলঃ 01920-393252 ই-মেইলঃ </a:t>
            </a:r>
            <a:r>
              <a:rPr lang="en-US" dirty="0" smtClean="0"/>
              <a:t>palashg489@gmail.com</a:t>
            </a:r>
            <a:endParaRPr lang="en-US" dirty="0"/>
          </a:p>
        </p:txBody>
      </p:sp>
      <p:sp>
        <p:nvSpPr>
          <p:cNvPr id="4" name="Slide Number Placeholder 3"/>
          <p:cNvSpPr>
            <a:spLocks noGrp="1"/>
          </p:cNvSpPr>
          <p:nvPr>
            <p:ph type="sldNum" sz="quarter" idx="12"/>
          </p:nvPr>
        </p:nvSpPr>
        <p:spPr>
          <a:xfrm>
            <a:off x="10818811" y="6477000"/>
            <a:ext cx="532031" cy="244477"/>
          </a:xfrm>
        </p:spPr>
        <p:txBody>
          <a:bodyPr/>
          <a:lstStyle/>
          <a:p>
            <a:pPr algn="ctr"/>
            <a:fld id="{B6F15528-21DE-4FAA-801E-634DDDAF4B2B}" type="slidenum">
              <a:rPr lang="en-US" smtClean="0"/>
              <a:pPr algn="ctr"/>
              <a:t>9</a:t>
            </a:fld>
            <a:endParaRPr lang="en-US" dirty="0"/>
          </a:p>
        </p:txBody>
      </p:sp>
      <p:graphicFrame>
        <p:nvGraphicFramePr>
          <p:cNvPr id="6" name="Table 5"/>
          <p:cNvGraphicFramePr>
            <a:graphicFrameLocks noGrp="1"/>
          </p:cNvGraphicFramePr>
          <p:nvPr>
            <p:extLst>
              <p:ext uri="{D42A27DB-BD31-4B8C-83A1-F6EECF244321}">
                <p14:modId xmlns="" xmlns:p14="http://schemas.microsoft.com/office/powerpoint/2010/main" val="766965496"/>
              </p:ext>
            </p:extLst>
          </p:nvPr>
        </p:nvGraphicFramePr>
        <p:xfrm>
          <a:off x="455612" y="1203960"/>
          <a:ext cx="10896600" cy="5120640"/>
        </p:xfrm>
        <a:graphic>
          <a:graphicData uri="http://schemas.openxmlformats.org/drawingml/2006/table">
            <a:tbl>
              <a:tblPr firstRow="1" bandRow="1">
                <a:tableStyleId>{5940675A-B579-460E-94D1-54222C63F5DA}</a:tableStyleId>
              </a:tblPr>
              <a:tblGrid>
                <a:gridCol w="4572000"/>
                <a:gridCol w="3048000"/>
                <a:gridCol w="3276600"/>
              </a:tblGrid>
              <a:tr h="990600">
                <a:tc>
                  <a:txBody>
                    <a:bodyPr/>
                    <a:lstStyle/>
                    <a:p>
                      <a:pPr algn="ctr"/>
                      <a:r>
                        <a:rPr lang="en-US" sz="3200" b="1" dirty="0" smtClean="0">
                          <a:latin typeface="NikoshBAN" pitchFamily="2" charset="0"/>
                          <a:cs typeface="NikoshBAN" pitchFamily="2" charset="0"/>
                        </a:rPr>
                        <a:t>দ্রব্যের</a:t>
                      </a:r>
                      <a:r>
                        <a:rPr lang="en-US" sz="3200" b="1" baseline="0" dirty="0" smtClean="0">
                          <a:latin typeface="NikoshBAN" pitchFamily="2" charset="0"/>
                          <a:cs typeface="NikoshBAN" pitchFamily="2" charset="0"/>
                        </a:rPr>
                        <a:t> একক (পরিমান</a:t>
                      </a:r>
                      <a:r>
                        <a:rPr lang="en-US" sz="3200" b="1" baseline="0" dirty="0" smtClean="0">
                          <a:latin typeface="Times New Roman" pitchFamily="18" charset="0"/>
                          <a:cs typeface="Times New Roman" pitchFamily="18" charset="0"/>
                        </a:rPr>
                        <a:t>=Q)</a:t>
                      </a:r>
                      <a:r>
                        <a:rPr lang="en-US" sz="3200" b="1" baseline="0" dirty="0" smtClean="0">
                          <a:latin typeface="NikoshBAN" pitchFamily="2" charset="0"/>
                          <a:cs typeface="NikoshBAN" pitchFamily="2" charset="0"/>
                        </a:rPr>
                        <a:t> </a:t>
                      </a:r>
                      <a:r>
                        <a:rPr lang="bn-BD" sz="3200" b="1" baseline="0" dirty="0" smtClean="0">
                          <a:latin typeface="NikoshBAN" pitchFamily="2" charset="0"/>
                          <a:cs typeface="NikoshBAN" pitchFamily="2" charset="0"/>
                        </a:rPr>
                        <a:t>কমলা </a:t>
                      </a:r>
                      <a:endParaRPr lang="en-US" sz="3200" b="1" dirty="0">
                        <a:latin typeface="Times New Roman" pitchFamily="18" charset="0"/>
                        <a:cs typeface="Times New Roman" pitchFamily="18" charset="0"/>
                      </a:endParaRPr>
                    </a:p>
                  </a:txBody>
                  <a:tcPr/>
                </a:tc>
                <a:tc>
                  <a:txBody>
                    <a:bodyPr/>
                    <a:lstStyle/>
                    <a:p>
                      <a:pPr algn="ctr"/>
                      <a:r>
                        <a:rPr lang="en-US" sz="3200" b="1" dirty="0" smtClean="0">
                          <a:latin typeface="NikoshBAN" pitchFamily="2" charset="0"/>
                          <a:cs typeface="NikoshBAN" pitchFamily="2" charset="0"/>
                        </a:rPr>
                        <a:t>মোট</a:t>
                      </a:r>
                      <a:r>
                        <a:rPr lang="en-US" sz="3200" b="1" baseline="0" dirty="0" smtClean="0">
                          <a:latin typeface="NikoshBAN" pitchFamily="2" charset="0"/>
                          <a:cs typeface="NikoshBAN" pitchFamily="2" charset="0"/>
                        </a:rPr>
                        <a:t> উপযোগ</a:t>
                      </a:r>
                      <a:r>
                        <a:rPr lang="en-US" sz="3200" b="1" baseline="0" dirty="0" smtClean="0">
                          <a:latin typeface="Times New Roman" pitchFamily="18" charset="0"/>
                          <a:cs typeface="Times New Roman" pitchFamily="18" charset="0"/>
                        </a:rPr>
                        <a:t>(TU)</a:t>
                      </a:r>
                      <a:r>
                        <a:rPr lang="en-US" sz="3200" b="1" baseline="0" dirty="0" smtClean="0">
                          <a:latin typeface="NikoshBAN" pitchFamily="2" charset="0"/>
                          <a:cs typeface="NikoshBAN" pitchFamily="2" charset="0"/>
                        </a:rPr>
                        <a:t> </a:t>
                      </a:r>
                      <a:r>
                        <a:rPr lang="bn-BD" sz="3200" b="1" baseline="0" dirty="0" smtClean="0">
                          <a:latin typeface="NikoshBAN" pitchFamily="2" charset="0"/>
                          <a:cs typeface="NikoshBAN" pitchFamily="2" charset="0"/>
                        </a:rPr>
                        <a:t>টাকার মাধ্যমে</a:t>
                      </a:r>
                      <a:endParaRPr lang="en-US" sz="3200" b="1" dirty="0">
                        <a:latin typeface="Times New Roman" pitchFamily="18" charset="0"/>
                        <a:cs typeface="Times New Roman" pitchFamily="18" charset="0"/>
                      </a:endParaRPr>
                    </a:p>
                  </a:txBody>
                  <a:tcPr/>
                </a:tc>
                <a:tc>
                  <a:txBody>
                    <a:bodyPr/>
                    <a:lstStyle/>
                    <a:p>
                      <a:pPr algn="ctr"/>
                      <a:r>
                        <a:rPr lang="en-US" sz="3200" b="1" dirty="0" smtClean="0">
                          <a:latin typeface="NikoshBAN" pitchFamily="2" charset="0"/>
                          <a:cs typeface="NikoshBAN" pitchFamily="2" charset="0"/>
                        </a:rPr>
                        <a:t>প্রান্তিক</a:t>
                      </a:r>
                      <a:r>
                        <a:rPr lang="en-US" sz="3200" b="1" baseline="0" dirty="0" smtClean="0">
                          <a:latin typeface="NikoshBAN" pitchFamily="2" charset="0"/>
                          <a:cs typeface="NikoshBAN" pitchFamily="2" charset="0"/>
                        </a:rPr>
                        <a:t> উপযোগ </a:t>
                      </a:r>
                      <a:r>
                        <a:rPr lang="en-US" sz="3200" b="1" baseline="0" dirty="0" smtClean="0">
                          <a:latin typeface="Times New Roman" pitchFamily="18" charset="0"/>
                          <a:cs typeface="Times New Roman" pitchFamily="18" charset="0"/>
                        </a:rPr>
                        <a:t>(MU)</a:t>
                      </a:r>
                      <a:r>
                        <a:rPr lang="bn-BD" sz="3200" b="1" baseline="0" dirty="0" smtClean="0">
                          <a:latin typeface="Times New Roman" pitchFamily="18" charset="0"/>
                          <a:cs typeface="Times New Roman" pitchFamily="18" charset="0"/>
                        </a:rPr>
                        <a:t> </a:t>
                      </a:r>
                      <a:r>
                        <a:rPr lang="bn-BD" sz="3200" b="1" baseline="0" dirty="0" smtClean="0">
                          <a:latin typeface="NikoshBAN" pitchFamily="2" charset="0"/>
                          <a:cs typeface="NikoshBAN" pitchFamily="2" charset="0"/>
                        </a:rPr>
                        <a:t>টাকার মাধ্যমে </a:t>
                      </a:r>
                      <a:endParaRPr lang="en-US" sz="3200" b="1" dirty="0">
                        <a:latin typeface="Times New Roman" pitchFamily="18" charset="0"/>
                        <a:cs typeface="Times New Roman" pitchFamily="18" charset="0"/>
                      </a:endParaRPr>
                    </a:p>
                  </a:txBody>
                  <a:tcPr/>
                </a:tc>
              </a:tr>
              <a:tr h="519320">
                <a:tc>
                  <a:txBody>
                    <a:bodyPr/>
                    <a:lstStyle/>
                    <a:p>
                      <a:pPr algn="ctr"/>
                      <a:r>
                        <a:rPr lang="en-US" sz="3200" dirty="0" smtClean="0">
                          <a:latin typeface="NikoshBAN" pitchFamily="2" charset="0"/>
                          <a:cs typeface="NikoshBAN" pitchFamily="2" charset="0"/>
                        </a:rPr>
                        <a:t>১</a:t>
                      </a:r>
                      <a:r>
                        <a:rPr lang="bn-BD" sz="3200" baseline="0" dirty="0" smtClean="0">
                          <a:latin typeface="NikoshBAN" pitchFamily="2" charset="0"/>
                          <a:cs typeface="NikoshBAN" pitchFamily="2" charset="0"/>
                        </a:rPr>
                        <a:t> একক </a:t>
                      </a:r>
                      <a:endParaRPr lang="en-US" sz="3200" dirty="0">
                        <a:latin typeface="NikoshBAN" pitchFamily="2" charset="0"/>
                        <a:cs typeface="NikoshBAN" pitchFamily="2" charset="0"/>
                      </a:endParaRPr>
                    </a:p>
                  </a:txBody>
                  <a:tcPr/>
                </a:tc>
                <a:tc>
                  <a:txBody>
                    <a:bodyPr/>
                    <a:lstStyle/>
                    <a:p>
                      <a:pPr algn="ctr"/>
                      <a:r>
                        <a:rPr lang="en-US" sz="3200" dirty="0" smtClean="0">
                          <a:latin typeface="NikoshBAN" pitchFamily="2" charset="0"/>
                          <a:cs typeface="NikoshBAN" pitchFamily="2" charset="0"/>
                        </a:rPr>
                        <a:t>১০</a:t>
                      </a:r>
                      <a:endParaRPr lang="en-US" sz="3200" dirty="0">
                        <a:latin typeface="NikoshBAN" pitchFamily="2" charset="0"/>
                        <a:cs typeface="NikoshBAN" pitchFamily="2" charset="0"/>
                      </a:endParaRPr>
                    </a:p>
                  </a:txBody>
                  <a:tcPr/>
                </a:tc>
                <a:tc>
                  <a:txBody>
                    <a:bodyPr/>
                    <a:lstStyle/>
                    <a:p>
                      <a:pPr algn="ctr"/>
                      <a:r>
                        <a:rPr lang="en-US" sz="3200" dirty="0" smtClean="0">
                          <a:latin typeface="NikoshBAN" pitchFamily="2" charset="0"/>
                          <a:cs typeface="NikoshBAN" pitchFamily="2" charset="0"/>
                        </a:rPr>
                        <a:t>১০</a:t>
                      </a:r>
                      <a:endParaRPr lang="en-US" sz="3200" dirty="0">
                        <a:latin typeface="NikoshBAN" pitchFamily="2" charset="0"/>
                        <a:cs typeface="NikoshBAN" pitchFamily="2" charset="0"/>
                      </a:endParaRPr>
                    </a:p>
                  </a:txBody>
                  <a:tcPr/>
                </a:tc>
              </a:tr>
              <a:tr h="519320">
                <a:tc>
                  <a:txBody>
                    <a:bodyPr/>
                    <a:lstStyle/>
                    <a:p>
                      <a:pPr algn="ctr"/>
                      <a:r>
                        <a:rPr lang="en-US" sz="3200" dirty="0" smtClean="0">
                          <a:latin typeface="NikoshBAN" pitchFamily="2" charset="0"/>
                          <a:cs typeface="NikoshBAN" pitchFamily="2" charset="0"/>
                        </a:rPr>
                        <a:t>২ </a:t>
                      </a:r>
                      <a:r>
                        <a:rPr lang="bn-BD" sz="3200" baseline="0" dirty="0" smtClean="0">
                          <a:latin typeface="NikoshBAN" pitchFamily="2" charset="0"/>
                          <a:cs typeface="NikoshBAN" pitchFamily="2" charset="0"/>
                        </a:rPr>
                        <a:t>একক </a:t>
                      </a:r>
                      <a:endParaRPr lang="en-US" sz="3200" dirty="0">
                        <a:latin typeface="NikoshBAN" pitchFamily="2" charset="0"/>
                        <a:cs typeface="NikoshBAN" pitchFamily="2" charset="0"/>
                      </a:endParaRPr>
                    </a:p>
                  </a:txBody>
                  <a:tcPr/>
                </a:tc>
                <a:tc>
                  <a:txBody>
                    <a:bodyPr/>
                    <a:lstStyle/>
                    <a:p>
                      <a:pPr algn="ctr"/>
                      <a:r>
                        <a:rPr lang="en-US" sz="3200" dirty="0" smtClean="0">
                          <a:latin typeface="NikoshBAN" pitchFamily="2" charset="0"/>
                          <a:cs typeface="NikoshBAN" pitchFamily="2" charset="0"/>
                        </a:rPr>
                        <a:t>১৮</a:t>
                      </a:r>
                      <a:endParaRPr lang="en-US" sz="3200" dirty="0">
                        <a:latin typeface="NikoshBAN" pitchFamily="2" charset="0"/>
                        <a:cs typeface="NikoshBAN" pitchFamily="2" charset="0"/>
                      </a:endParaRPr>
                    </a:p>
                  </a:txBody>
                  <a:tcPr/>
                </a:tc>
                <a:tc>
                  <a:txBody>
                    <a:bodyPr/>
                    <a:lstStyle/>
                    <a:p>
                      <a:pPr algn="ctr"/>
                      <a:r>
                        <a:rPr lang="en-US" sz="3200" dirty="0" smtClean="0">
                          <a:latin typeface="NikoshBAN" pitchFamily="2" charset="0"/>
                          <a:cs typeface="NikoshBAN" pitchFamily="2" charset="0"/>
                        </a:rPr>
                        <a:t>৮</a:t>
                      </a:r>
                      <a:endParaRPr lang="en-US" sz="3200" dirty="0">
                        <a:latin typeface="NikoshBAN" pitchFamily="2" charset="0"/>
                        <a:cs typeface="NikoshBAN" pitchFamily="2" charset="0"/>
                      </a:endParaRPr>
                    </a:p>
                  </a:txBody>
                  <a:tcPr/>
                </a:tc>
              </a:tr>
              <a:tr h="519320">
                <a:tc>
                  <a:txBody>
                    <a:bodyPr/>
                    <a:lstStyle/>
                    <a:p>
                      <a:pPr marL="0" marR="0" indent="0" algn="ctr" defTabSz="685800" rtl="0" eaLnBrk="1" fontAlgn="auto" latinLnBrk="0" hangingPunct="1">
                        <a:lnSpc>
                          <a:spcPct val="100000"/>
                        </a:lnSpc>
                        <a:spcBef>
                          <a:spcPts val="0"/>
                        </a:spcBef>
                        <a:spcAft>
                          <a:spcPts val="0"/>
                        </a:spcAft>
                        <a:buClrTx/>
                        <a:buSzTx/>
                        <a:buFontTx/>
                        <a:buNone/>
                        <a:tabLst/>
                        <a:defRPr/>
                      </a:pPr>
                      <a:r>
                        <a:rPr lang="en-US" sz="3200" dirty="0" smtClean="0">
                          <a:latin typeface="NikoshBAN" pitchFamily="2" charset="0"/>
                          <a:cs typeface="NikoshBAN" pitchFamily="2" charset="0"/>
                        </a:rPr>
                        <a:t>৩</a:t>
                      </a:r>
                      <a:r>
                        <a:rPr lang="bn-BD" sz="3200" dirty="0" smtClean="0">
                          <a:latin typeface="NikoshBAN" pitchFamily="2" charset="0"/>
                          <a:cs typeface="NikoshBAN" pitchFamily="2" charset="0"/>
                        </a:rPr>
                        <a:t> </a:t>
                      </a:r>
                      <a:r>
                        <a:rPr lang="bn-BD" sz="3200" baseline="0" dirty="0" smtClean="0">
                          <a:latin typeface="NikoshBAN" pitchFamily="2" charset="0"/>
                          <a:cs typeface="NikoshBAN" pitchFamily="2" charset="0"/>
                        </a:rPr>
                        <a:t>একক </a:t>
                      </a:r>
                      <a:endParaRPr lang="en-US" sz="3200" dirty="0" smtClean="0">
                        <a:latin typeface="NikoshBAN" pitchFamily="2" charset="0"/>
                        <a:cs typeface="NikoshBAN" pitchFamily="2" charset="0"/>
                      </a:endParaRPr>
                    </a:p>
                  </a:txBody>
                  <a:tcPr/>
                </a:tc>
                <a:tc>
                  <a:txBody>
                    <a:bodyPr/>
                    <a:lstStyle/>
                    <a:p>
                      <a:pPr algn="ctr"/>
                      <a:r>
                        <a:rPr lang="en-US" sz="3200" dirty="0" smtClean="0">
                          <a:latin typeface="NikoshBAN" pitchFamily="2" charset="0"/>
                          <a:cs typeface="NikoshBAN" pitchFamily="2" charset="0"/>
                        </a:rPr>
                        <a:t>২৪</a:t>
                      </a:r>
                      <a:endParaRPr lang="en-US" sz="3200" dirty="0">
                        <a:latin typeface="NikoshBAN" pitchFamily="2" charset="0"/>
                        <a:cs typeface="NikoshBAN" pitchFamily="2" charset="0"/>
                      </a:endParaRPr>
                    </a:p>
                  </a:txBody>
                  <a:tcPr/>
                </a:tc>
                <a:tc>
                  <a:txBody>
                    <a:bodyPr/>
                    <a:lstStyle/>
                    <a:p>
                      <a:pPr algn="ctr"/>
                      <a:r>
                        <a:rPr lang="en-US" sz="3200" dirty="0" smtClean="0">
                          <a:latin typeface="NikoshBAN" pitchFamily="2" charset="0"/>
                          <a:cs typeface="NikoshBAN" pitchFamily="2" charset="0"/>
                        </a:rPr>
                        <a:t>৬</a:t>
                      </a:r>
                      <a:endParaRPr lang="en-US" sz="3200" dirty="0">
                        <a:latin typeface="NikoshBAN" pitchFamily="2" charset="0"/>
                        <a:cs typeface="NikoshBAN" pitchFamily="2" charset="0"/>
                      </a:endParaRPr>
                    </a:p>
                  </a:txBody>
                  <a:tcPr/>
                </a:tc>
              </a:tr>
              <a:tr h="519320">
                <a:tc>
                  <a:txBody>
                    <a:bodyPr/>
                    <a:lstStyle/>
                    <a:p>
                      <a:pPr algn="ctr"/>
                      <a:r>
                        <a:rPr lang="en-US" sz="3200" dirty="0" smtClean="0">
                          <a:latin typeface="NikoshBAN" pitchFamily="2" charset="0"/>
                          <a:cs typeface="NikoshBAN" pitchFamily="2" charset="0"/>
                        </a:rPr>
                        <a:t>৪ </a:t>
                      </a:r>
                      <a:r>
                        <a:rPr lang="bn-BD" sz="3200" baseline="0" dirty="0" smtClean="0">
                          <a:latin typeface="NikoshBAN" pitchFamily="2" charset="0"/>
                          <a:cs typeface="NikoshBAN" pitchFamily="2" charset="0"/>
                        </a:rPr>
                        <a:t>একক </a:t>
                      </a:r>
                      <a:endParaRPr lang="en-US" sz="3200" dirty="0">
                        <a:latin typeface="NikoshBAN" pitchFamily="2" charset="0"/>
                        <a:cs typeface="NikoshBAN" pitchFamily="2" charset="0"/>
                      </a:endParaRPr>
                    </a:p>
                  </a:txBody>
                  <a:tcPr/>
                </a:tc>
                <a:tc>
                  <a:txBody>
                    <a:bodyPr/>
                    <a:lstStyle/>
                    <a:p>
                      <a:pPr algn="ctr"/>
                      <a:r>
                        <a:rPr lang="en-US" sz="3200" dirty="0" smtClean="0">
                          <a:latin typeface="NikoshBAN" pitchFamily="2" charset="0"/>
                          <a:cs typeface="NikoshBAN" pitchFamily="2" charset="0"/>
                        </a:rPr>
                        <a:t>২৮</a:t>
                      </a:r>
                      <a:endParaRPr lang="en-US" sz="3200" dirty="0">
                        <a:latin typeface="NikoshBAN" pitchFamily="2" charset="0"/>
                        <a:cs typeface="NikoshBAN" pitchFamily="2" charset="0"/>
                      </a:endParaRPr>
                    </a:p>
                  </a:txBody>
                  <a:tcPr/>
                </a:tc>
                <a:tc>
                  <a:txBody>
                    <a:bodyPr/>
                    <a:lstStyle/>
                    <a:p>
                      <a:pPr algn="ctr"/>
                      <a:r>
                        <a:rPr lang="en-US" sz="3200" dirty="0" smtClean="0">
                          <a:latin typeface="NikoshBAN" pitchFamily="2" charset="0"/>
                          <a:cs typeface="NikoshBAN" pitchFamily="2" charset="0"/>
                        </a:rPr>
                        <a:t>৪</a:t>
                      </a:r>
                      <a:endParaRPr lang="en-US" sz="3200" dirty="0">
                        <a:latin typeface="NikoshBAN" pitchFamily="2" charset="0"/>
                        <a:cs typeface="NikoshBAN" pitchFamily="2" charset="0"/>
                      </a:endParaRPr>
                    </a:p>
                  </a:txBody>
                  <a:tcPr/>
                </a:tc>
              </a:tr>
              <a:tr h="519320">
                <a:tc>
                  <a:txBody>
                    <a:bodyPr/>
                    <a:lstStyle/>
                    <a:p>
                      <a:pPr algn="ctr"/>
                      <a:r>
                        <a:rPr lang="en-US" sz="3200" dirty="0" smtClean="0">
                          <a:latin typeface="NikoshBAN" pitchFamily="2" charset="0"/>
                          <a:cs typeface="NikoshBAN" pitchFamily="2" charset="0"/>
                        </a:rPr>
                        <a:t>৫ </a:t>
                      </a:r>
                      <a:r>
                        <a:rPr lang="bn-BD" sz="3200" baseline="0" dirty="0" smtClean="0">
                          <a:latin typeface="NikoshBAN" pitchFamily="2" charset="0"/>
                          <a:cs typeface="NikoshBAN" pitchFamily="2" charset="0"/>
                        </a:rPr>
                        <a:t>একক </a:t>
                      </a:r>
                      <a:endParaRPr lang="en-US" sz="3200" dirty="0">
                        <a:latin typeface="NikoshBAN" pitchFamily="2" charset="0"/>
                        <a:cs typeface="NikoshBAN" pitchFamily="2" charset="0"/>
                      </a:endParaRPr>
                    </a:p>
                  </a:txBody>
                  <a:tcPr/>
                </a:tc>
                <a:tc>
                  <a:txBody>
                    <a:bodyPr/>
                    <a:lstStyle/>
                    <a:p>
                      <a:pPr algn="ctr"/>
                      <a:r>
                        <a:rPr lang="en-US" sz="3200" dirty="0" smtClean="0">
                          <a:latin typeface="NikoshBAN" pitchFamily="2" charset="0"/>
                          <a:cs typeface="NikoshBAN" pitchFamily="2" charset="0"/>
                        </a:rPr>
                        <a:t>৩০</a:t>
                      </a:r>
                      <a:endParaRPr lang="en-US" sz="3200" dirty="0">
                        <a:latin typeface="NikoshBAN" pitchFamily="2" charset="0"/>
                        <a:cs typeface="NikoshBAN" pitchFamily="2" charset="0"/>
                      </a:endParaRPr>
                    </a:p>
                  </a:txBody>
                  <a:tcPr/>
                </a:tc>
                <a:tc>
                  <a:txBody>
                    <a:bodyPr/>
                    <a:lstStyle/>
                    <a:p>
                      <a:pPr algn="ctr"/>
                      <a:r>
                        <a:rPr lang="en-US" sz="3200" dirty="0" smtClean="0">
                          <a:latin typeface="NikoshBAN" pitchFamily="2" charset="0"/>
                          <a:cs typeface="NikoshBAN" pitchFamily="2" charset="0"/>
                        </a:rPr>
                        <a:t>২</a:t>
                      </a:r>
                      <a:endParaRPr lang="en-US" sz="3200" dirty="0">
                        <a:latin typeface="NikoshBAN" pitchFamily="2" charset="0"/>
                        <a:cs typeface="NikoshBAN" pitchFamily="2" charset="0"/>
                      </a:endParaRPr>
                    </a:p>
                  </a:txBody>
                  <a:tcPr/>
                </a:tc>
              </a:tr>
              <a:tr h="519320">
                <a:tc>
                  <a:txBody>
                    <a:bodyPr/>
                    <a:lstStyle/>
                    <a:p>
                      <a:pPr marL="0" marR="0" indent="0" algn="ctr" defTabSz="685800" rtl="0" eaLnBrk="1" fontAlgn="auto" latinLnBrk="0" hangingPunct="1">
                        <a:lnSpc>
                          <a:spcPct val="100000"/>
                        </a:lnSpc>
                        <a:spcBef>
                          <a:spcPts val="0"/>
                        </a:spcBef>
                        <a:spcAft>
                          <a:spcPts val="0"/>
                        </a:spcAft>
                        <a:buClrTx/>
                        <a:buSzTx/>
                        <a:buFontTx/>
                        <a:buNone/>
                        <a:tabLst/>
                        <a:defRPr/>
                      </a:pPr>
                      <a:r>
                        <a:rPr lang="en-US" sz="3200" dirty="0" smtClean="0">
                          <a:latin typeface="NikoshBAN" pitchFamily="2" charset="0"/>
                          <a:cs typeface="NikoshBAN" pitchFamily="2" charset="0"/>
                        </a:rPr>
                        <a:t>৬ </a:t>
                      </a:r>
                      <a:r>
                        <a:rPr lang="bn-BD" sz="3200" baseline="0" dirty="0" smtClean="0">
                          <a:latin typeface="NikoshBAN" pitchFamily="2" charset="0"/>
                          <a:cs typeface="NikoshBAN" pitchFamily="2" charset="0"/>
                        </a:rPr>
                        <a:t>একক </a:t>
                      </a:r>
                      <a:endParaRPr lang="en-US" sz="3200" dirty="0" smtClean="0">
                        <a:latin typeface="NikoshBAN" pitchFamily="2" charset="0"/>
                        <a:cs typeface="NikoshBAN" pitchFamily="2" charset="0"/>
                      </a:endParaRPr>
                    </a:p>
                  </a:txBody>
                  <a:tcPr/>
                </a:tc>
                <a:tc>
                  <a:txBody>
                    <a:bodyPr/>
                    <a:lstStyle/>
                    <a:p>
                      <a:pPr algn="ctr"/>
                      <a:r>
                        <a:rPr lang="en-US" sz="3200" dirty="0" smtClean="0">
                          <a:latin typeface="NikoshBAN" pitchFamily="2" charset="0"/>
                          <a:cs typeface="NikoshBAN" pitchFamily="2" charset="0"/>
                        </a:rPr>
                        <a:t>৩০</a:t>
                      </a:r>
                      <a:endParaRPr lang="en-US" sz="3200" dirty="0">
                        <a:latin typeface="NikoshBAN" pitchFamily="2" charset="0"/>
                        <a:cs typeface="NikoshBAN" pitchFamily="2" charset="0"/>
                      </a:endParaRPr>
                    </a:p>
                  </a:txBody>
                  <a:tcPr/>
                </a:tc>
                <a:tc>
                  <a:txBody>
                    <a:bodyPr/>
                    <a:lstStyle/>
                    <a:p>
                      <a:pPr algn="ctr"/>
                      <a:r>
                        <a:rPr lang="en-US" sz="3200" dirty="0" smtClean="0">
                          <a:latin typeface="NikoshBAN" pitchFamily="2" charset="0"/>
                          <a:cs typeface="NikoshBAN" pitchFamily="2" charset="0"/>
                        </a:rPr>
                        <a:t>০</a:t>
                      </a:r>
                      <a:endParaRPr lang="en-US" sz="3200" dirty="0">
                        <a:latin typeface="NikoshBAN" pitchFamily="2" charset="0"/>
                        <a:cs typeface="NikoshBAN" pitchFamily="2" charset="0"/>
                      </a:endParaRPr>
                    </a:p>
                  </a:txBody>
                  <a:tcPr/>
                </a:tc>
              </a:tr>
              <a:tr h="519320">
                <a:tc>
                  <a:txBody>
                    <a:bodyPr/>
                    <a:lstStyle/>
                    <a:p>
                      <a:pPr marL="0" marR="0" indent="0" algn="ctr" defTabSz="685800" rtl="0" eaLnBrk="1" fontAlgn="auto" latinLnBrk="0" hangingPunct="1">
                        <a:lnSpc>
                          <a:spcPct val="100000"/>
                        </a:lnSpc>
                        <a:spcBef>
                          <a:spcPts val="0"/>
                        </a:spcBef>
                        <a:spcAft>
                          <a:spcPts val="0"/>
                        </a:spcAft>
                        <a:buClrTx/>
                        <a:buSzTx/>
                        <a:buFontTx/>
                        <a:buNone/>
                        <a:tabLst/>
                        <a:defRPr/>
                      </a:pPr>
                      <a:r>
                        <a:rPr lang="en-US" sz="3200" dirty="0" smtClean="0">
                          <a:latin typeface="NikoshBAN" pitchFamily="2" charset="0"/>
                          <a:cs typeface="NikoshBAN" pitchFamily="2" charset="0"/>
                        </a:rPr>
                        <a:t>৭ </a:t>
                      </a:r>
                      <a:r>
                        <a:rPr lang="bn-BD" sz="3200" baseline="0" dirty="0" smtClean="0">
                          <a:latin typeface="NikoshBAN" pitchFamily="2" charset="0"/>
                          <a:cs typeface="NikoshBAN" pitchFamily="2" charset="0"/>
                        </a:rPr>
                        <a:t>একক </a:t>
                      </a:r>
                      <a:endParaRPr lang="en-US" sz="3200" dirty="0" smtClean="0">
                        <a:latin typeface="NikoshBAN" pitchFamily="2" charset="0"/>
                        <a:cs typeface="NikoshBAN" pitchFamily="2" charset="0"/>
                      </a:endParaRPr>
                    </a:p>
                  </a:txBody>
                  <a:tcPr/>
                </a:tc>
                <a:tc>
                  <a:txBody>
                    <a:bodyPr/>
                    <a:lstStyle/>
                    <a:p>
                      <a:pPr algn="ctr"/>
                      <a:r>
                        <a:rPr lang="en-US" sz="3200" dirty="0" smtClean="0">
                          <a:latin typeface="NikoshBAN" pitchFamily="2" charset="0"/>
                          <a:cs typeface="NikoshBAN" pitchFamily="2" charset="0"/>
                        </a:rPr>
                        <a:t>২৮</a:t>
                      </a:r>
                      <a:endParaRPr lang="en-US" sz="3200" dirty="0">
                        <a:latin typeface="NikoshBAN" pitchFamily="2" charset="0"/>
                        <a:cs typeface="NikoshBAN" pitchFamily="2" charset="0"/>
                      </a:endParaRPr>
                    </a:p>
                  </a:txBody>
                  <a:tcPr/>
                </a:tc>
                <a:tc>
                  <a:txBody>
                    <a:bodyPr/>
                    <a:lstStyle/>
                    <a:p>
                      <a:pPr algn="ctr"/>
                      <a:r>
                        <a:rPr lang="en-US" sz="3200" dirty="0" smtClean="0">
                          <a:latin typeface="NikoshBAN" pitchFamily="2" charset="0"/>
                          <a:cs typeface="NikoshBAN" pitchFamily="2" charset="0"/>
                        </a:rPr>
                        <a:t>-২</a:t>
                      </a:r>
                      <a:endParaRPr lang="en-US" sz="3200" dirty="0">
                        <a:latin typeface="NikoshBAN" pitchFamily="2" charset="0"/>
                        <a:cs typeface="NikoshBAN" pitchFamily="2" charset="0"/>
                      </a:endParaRPr>
                    </a:p>
                  </a:txBody>
                  <a:tcPr/>
                </a:tc>
              </a:tr>
            </a:tbl>
          </a:graphicData>
        </a:graphic>
      </p:graphicFrame>
      <p:sp>
        <p:nvSpPr>
          <p:cNvPr id="7" name="TextBox 6"/>
          <p:cNvSpPr txBox="1"/>
          <p:nvPr/>
        </p:nvSpPr>
        <p:spPr>
          <a:xfrm>
            <a:off x="531812" y="381000"/>
            <a:ext cx="10744200" cy="646331"/>
          </a:xfrm>
          <a:prstGeom prst="rect">
            <a:avLst/>
          </a:prstGeom>
        </p:spPr>
        <p:style>
          <a:lnRef idx="1">
            <a:schemeClr val="accent6"/>
          </a:lnRef>
          <a:fillRef idx="2">
            <a:schemeClr val="accent6"/>
          </a:fillRef>
          <a:effectRef idx="1">
            <a:schemeClr val="accent6"/>
          </a:effectRef>
          <a:fontRef idx="minor">
            <a:schemeClr val="dk1"/>
          </a:fontRef>
        </p:style>
        <p:txBody>
          <a:bodyPr wrap="square" rtlCol="0">
            <a:spAutoFit/>
          </a:bodyPr>
          <a:lstStyle/>
          <a:p>
            <a:r>
              <a:rPr lang="bn-BD" sz="3600" dirty="0" smtClean="0">
                <a:latin typeface="NikoshBAN" pitchFamily="2" charset="0"/>
                <a:cs typeface="NikoshBAN" pitchFamily="2" charset="0"/>
              </a:rPr>
              <a:t>সূচির সাহায্যে ক্রমহ্রাসমান প্রান্তিক উপযোগ বিধিটি ব্যাখ্যা করা হলোঃ </a:t>
            </a:r>
            <a:endParaRPr lang="en-US" sz="3600" dirty="0">
              <a:latin typeface="NikoshBAN" pitchFamily="2" charset="0"/>
              <a:cs typeface="NikoshBAN" pitchFamily="2" charset="0"/>
            </a:endParaRPr>
          </a:p>
        </p:txBody>
      </p:sp>
    </p:spTree>
    <p:extLst>
      <p:ext uri="{BB962C8B-B14F-4D97-AF65-F5344CB8AC3E}">
        <p14:creationId xmlns="" xmlns:p14="http://schemas.microsoft.com/office/powerpoint/2010/main" val="29242258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0" presetClass="entr" presetSubtype="0" fill="hold" grpId="0" nodeType="clickEffect">
                                  <p:stCondLst>
                                    <p:cond delay="0"/>
                                  </p:stCondLst>
                                  <p:childTnLst>
                                    <p:set>
                                      <p:cBhvr>
                                        <p:cTn id="6" dur="1" fill="hold">
                                          <p:stCondLst>
                                            <p:cond delay="0"/>
                                          </p:stCondLst>
                                        </p:cTn>
                                        <p:tgtEl>
                                          <p:spTgt spid="7">
                                            <p:bg/>
                                          </p:spTgt>
                                        </p:tgtEl>
                                        <p:attrNameLst>
                                          <p:attrName>style.visibility</p:attrName>
                                        </p:attrNameLst>
                                      </p:cBhvr>
                                      <p:to>
                                        <p:strVal val="visible"/>
                                      </p:to>
                                    </p:set>
                                    <p:animEffect transition="in" filter="fade">
                                      <p:cBhvr>
                                        <p:cTn id="7" dur="800" decel="100000"/>
                                        <p:tgtEl>
                                          <p:spTgt spid="7">
                                            <p:bg/>
                                          </p:spTgt>
                                        </p:tgtEl>
                                      </p:cBhvr>
                                    </p:animEffect>
                                    <p:anim calcmode="lin" valueType="num">
                                      <p:cBhvr>
                                        <p:cTn id="8" dur="800" decel="100000" fill="hold"/>
                                        <p:tgtEl>
                                          <p:spTgt spid="7">
                                            <p:bg/>
                                          </p:spTgt>
                                        </p:tgtEl>
                                        <p:attrNameLst>
                                          <p:attrName>style.rotation</p:attrName>
                                        </p:attrNameLst>
                                      </p:cBhvr>
                                      <p:tavLst>
                                        <p:tav tm="0">
                                          <p:val>
                                            <p:fltVal val="-90"/>
                                          </p:val>
                                        </p:tav>
                                        <p:tav tm="100000">
                                          <p:val>
                                            <p:fltVal val="0"/>
                                          </p:val>
                                        </p:tav>
                                      </p:tavLst>
                                    </p:anim>
                                    <p:anim calcmode="lin" valueType="num">
                                      <p:cBhvr>
                                        <p:cTn id="9" dur="800" decel="100000" fill="hold"/>
                                        <p:tgtEl>
                                          <p:spTgt spid="7">
                                            <p:bg/>
                                          </p:spTgt>
                                        </p:tgtEl>
                                        <p:attrNameLst>
                                          <p:attrName>ppt_x</p:attrName>
                                        </p:attrNameLst>
                                      </p:cBhvr>
                                      <p:tavLst>
                                        <p:tav tm="0">
                                          <p:val>
                                            <p:strVal val="#ppt_x+0.4"/>
                                          </p:val>
                                        </p:tav>
                                        <p:tav tm="100000">
                                          <p:val>
                                            <p:strVal val="#ppt_x-0.05"/>
                                          </p:val>
                                        </p:tav>
                                      </p:tavLst>
                                    </p:anim>
                                    <p:anim calcmode="lin" valueType="num">
                                      <p:cBhvr>
                                        <p:cTn id="10" dur="800" decel="100000" fill="hold"/>
                                        <p:tgtEl>
                                          <p:spTgt spid="7">
                                            <p:bg/>
                                          </p:spTgt>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7">
                                            <p:bg/>
                                          </p:spTgt>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7">
                                            <p:bg/>
                                          </p:spTgt>
                                        </p:tgtEl>
                                        <p:attrNameLst>
                                          <p:attrName>ppt_y</p:attrName>
                                        </p:attrNameLst>
                                      </p:cBhvr>
                                      <p:tavLst>
                                        <p:tav tm="0">
                                          <p:val>
                                            <p:strVal val="#ppt_y+0.1"/>
                                          </p:val>
                                        </p:tav>
                                        <p:tav tm="100000">
                                          <p:val>
                                            <p:strVal val="#ppt_y"/>
                                          </p:val>
                                        </p:tav>
                                      </p:tavLst>
                                    </p:anim>
                                  </p:childTnLst>
                                </p:cTn>
                              </p:par>
                              <p:par>
                                <p:cTn id="13" presetID="30" presetClass="entr" presetSubtype="0" fill="hold" grpId="0" nodeType="withEffect">
                                  <p:stCondLst>
                                    <p:cond delay="0"/>
                                  </p:stCondLst>
                                  <p:childTnLst>
                                    <p:set>
                                      <p:cBhvr>
                                        <p:cTn id="14" dur="1" fill="hold">
                                          <p:stCondLst>
                                            <p:cond delay="0"/>
                                          </p:stCondLst>
                                        </p:cTn>
                                        <p:tgtEl>
                                          <p:spTgt spid="7">
                                            <p:txEl>
                                              <p:pRg st="0" end="0"/>
                                            </p:txEl>
                                          </p:spTgt>
                                        </p:tgtEl>
                                        <p:attrNameLst>
                                          <p:attrName>style.visibility</p:attrName>
                                        </p:attrNameLst>
                                      </p:cBhvr>
                                      <p:to>
                                        <p:strVal val="visible"/>
                                      </p:to>
                                    </p:set>
                                    <p:animEffect transition="in" filter="fade">
                                      <p:cBhvr>
                                        <p:cTn id="15" dur="800" decel="100000"/>
                                        <p:tgtEl>
                                          <p:spTgt spid="7">
                                            <p:txEl>
                                              <p:pRg st="0" end="0"/>
                                            </p:txEl>
                                          </p:spTgt>
                                        </p:tgtEl>
                                      </p:cBhvr>
                                    </p:animEffect>
                                    <p:anim calcmode="lin" valueType="num">
                                      <p:cBhvr>
                                        <p:cTn id="16" dur="800" decel="100000" fill="hold"/>
                                        <p:tgtEl>
                                          <p:spTgt spid="7">
                                            <p:txEl>
                                              <p:pRg st="0" end="0"/>
                                            </p:txEl>
                                          </p:spTgt>
                                        </p:tgtEl>
                                        <p:attrNameLst>
                                          <p:attrName>style.rotation</p:attrName>
                                        </p:attrNameLst>
                                      </p:cBhvr>
                                      <p:tavLst>
                                        <p:tav tm="0">
                                          <p:val>
                                            <p:fltVal val="-90"/>
                                          </p:val>
                                        </p:tav>
                                        <p:tav tm="100000">
                                          <p:val>
                                            <p:fltVal val="0"/>
                                          </p:val>
                                        </p:tav>
                                      </p:tavLst>
                                    </p:anim>
                                    <p:anim calcmode="lin" valueType="num">
                                      <p:cBhvr>
                                        <p:cTn id="17" dur="800" decel="100000" fill="hold"/>
                                        <p:tgtEl>
                                          <p:spTgt spid="7">
                                            <p:txEl>
                                              <p:pRg st="0" end="0"/>
                                            </p:txEl>
                                          </p:spTgt>
                                        </p:tgtEl>
                                        <p:attrNameLst>
                                          <p:attrName>ppt_x</p:attrName>
                                        </p:attrNameLst>
                                      </p:cBhvr>
                                      <p:tavLst>
                                        <p:tav tm="0">
                                          <p:val>
                                            <p:strVal val="#ppt_x+0.4"/>
                                          </p:val>
                                        </p:tav>
                                        <p:tav tm="100000">
                                          <p:val>
                                            <p:strVal val="#ppt_x-0.05"/>
                                          </p:val>
                                        </p:tav>
                                      </p:tavLst>
                                    </p:anim>
                                    <p:anim calcmode="lin" valueType="num">
                                      <p:cBhvr>
                                        <p:cTn id="18" dur="800" decel="100000" fill="hold"/>
                                        <p:tgtEl>
                                          <p:spTgt spid="7">
                                            <p:txEl>
                                              <p:pRg st="0" end="0"/>
                                            </p:txEl>
                                          </p:spTgt>
                                        </p:tgtEl>
                                        <p:attrNameLst>
                                          <p:attrName>ppt_y</p:attrName>
                                        </p:attrNameLst>
                                      </p:cBhvr>
                                      <p:tavLst>
                                        <p:tav tm="0">
                                          <p:val>
                                            <p:strVal val="#ppt_y-0.4"/>
                                          </p:val>
                                        </p:tav>
                                        <p:tav tm="100000">
                                          <p:val>
                                            <p:strVal val="#ppt_y+0.1"/>
                                          </p:val>
                                        </p:tav>
                                      </p:tavLst>
                                    </p:anim>
                                    <p:anim calcmode="lin" valueType="num">
                                      <p:cBhvr>
                                        <p:cTn id="19" dur="200" accel="100000" fill="hold">
                                          <p:stCondLst>
                                            <p:cond delay="800"/>
                                          </p:stCondLst>
                                        </p:cTn>
                                        <p:tgtEl>
                                          <p:spTgt spid="7">
                                            <p:txEl>
                                              <p:pRg st="0" end="0"/>
                                            </p:txEl>
                                          </p:spTgt>
                                        </p:tgtEl>
                                        <p:attrNameLst>
                                          <p:attrName>ppt_x</p:attrName>
                                        </p:attrNameLst>
                                      </p:cBhvr>
                                      <p:tavLst>
                                        <p:tav tm="0">
                                          <p:val>
                                            <p:strVal val="#ppt_x-0.05"/>
                                          </p:val>
                                        </p:tav>
                                        <p:tav tm="100000">
                                          <p:val>
                                            <p:strVal val="#ppt_x"/>
                                          </p:val>
                                        </p:tav>
                                      </p:tavLst>
                                    </p:anim>
                                    <p:anim calcmode="lin" valueType="num">
                                      <p:cBhvr>
                                        <p:cTn id="20" dur="200" accel="100000" fill="hold">
                                          <p:stCondLst>
                                            <p:cond delay="800"/>
                                          </p:stCondLst>
                                        </p:cTn>
                                        <p:tgtEl>
                                          <p:spTgt spid="7">
                                            <p:txEl>
                                              <p:pRg st="0" end="0"/>
                                            </p:txEl>
                                          </p:spTgt>
                                        </p:tgtEl>
                                        <p:attrNameLst>
                                          <p:attrName>ppt_y</p:attrName>
                                        </p:attrNameLst>
                                      </p:cBhvr>
                                      <p:tavLst>
                                        <p:tav tm="0">
                                          <p:val>
                                            <p:strVal val="#ppt_y+0.1"/>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42" presetClass="entr" presetSubtype="0" fill="hold" nodeType="clickEffect">
                                  <p:stCondLst>
                                    <p:cond delay="0"/>
                                  </p:stCondLst>
                                  <p:childTnLst>
                                    <p:set>
                                      <p:cBhvr>
                                        <p:cTn id="24" dur="1" fill="hold">
                                          <p:stCondLst>
                                            <p:cond delay="0"/>
                                          </p:stCondLst>
                                        </p:cTn>
                                        <p:tgtEl>
                                          <p:spTgt spid="6"/>
                                        </p:tgtEl>
                                        <p:attrNameLst>
                                          <p:attrName>style.visibility</p:attrName>
                                        </p:attrNameLst>
                                      </p:cBhvr>
                                      <p:to>
                                        <p:strVal val="visible"/>
                                      </p:to>
                                    </p:set>
                                    <p:animEffect transition="in" filter="fade">
                                      <p:cBhvr>
                                        <p:cTn id="25" dur="1000"/>
                                        <p:tgtEl>
                                          <p:spTgt spid="6"/>
                                        </p:tgtEl>
                                      </p:cBhvr>
                                    </p:animEffect>
                                    <p:anim calcmode="lin" valueType="num">
                                      <p:cBhvr>
                                        <p:cTn id="26" dur="1000" fill="hold"/>
                                        <p:tgtEl>
                                          <p:spTgt spid="6"/>
                                        </p:tgtEl>
                                        <p:attrNameLst>
                                          <p:attrName>ppt_x</p:attrName>
                                        </p:attrNameLst>
                                      </p:cBhvr>
                                      <p:tavLst>
                                        <p:tav tm="0">
                                          <p:val>
                                            <p:strVal val="#ppt_x"/>
                                          </p:val>
                                        </p:tav>
                                        <p:tav tm="100000">
                                          <p:val>
                                            <p:strVal val="#ppt_x"/>
                                          </p:val>
                                        </p:tav>
                                      </p:tavLst>
                                    </p:anim>
                                    <p:anim calcmode="lin" valueType="num">
                                      <p:cBhvr>
                                        <p:cTn id="27"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allAtOnce" animBg="1"/>
    </p:bldLst>
  </p:timing>
</p:sld>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_rels/theme3.xml.rels><?xml version="1.0" encoding="UTF-8" standalone="yes"?>
<Relationships xmlns="http://schemas.openxmlformats.org/package/2006/relationships"><Relationship Id="rId1" Type="http://schemas.openxmlformats.org/officeDocument/2006/relationships/image" Target="../media/image2.jpeg"/></Relationships>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Integral">
  <a:themeElements>
    <a:clrScheme name="Integral">
      <a:dk1>
        <a:sysClr val="windowText" lastClr="000000"/>
      </a:dk1>
      <a:lt1>
        <a:sysClr val="window" lastClr="FFFFFF"/>
      </a:lt1>
      <a:dk2>
        <a:srgbClr val="335B74"/>
      </a:dk2>
      <a:lt2>
        <a:srgbClr val="DFE3E5"/>
      </a:lt2>
      <a:accent1>
        <a:srgbClr val="1CADE4"/>
      </a:accent1>
      <a:accent2>
        <a:srgbClr val="2683C6"/>
      </a:accent2>
      <a:accent3>
        <a:srgbClr val="27CED7"/>
      </a:accent3>
      <a:accent4>
        <a:srgbClr val="42BA97"/>
      </a:accent4>
      <a:accent5>
        <a:srgbClr val="3E8853"/>
      </a:accent5>
      <a:accent6>
        <a:srgbClr val="62A39F"/>
      </a:accent6>
      <a:hlink>
        <a:srgbClr val="6B9F25"/>
      </a:hlink>
      <a:folHlink>
        <a:srgbClr val="B26B02"/>
      </a:folHlink>
    </a:clrScheme>
    <a:fontScheme name="Integral">
      <a:majorFont>
        <a:latin typeface="Tw Cen MT Condensed"/>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Integral">
      <a:fillStyleLst>
        <a:solidFill>
          <a:schemeClr val="phClr"/>
        </a:solidFill>
        <a:gradFill rotWithShape="1">
          <a:gsLst>
            <a:gs pos="0">
              <a:schemeClr val="phClr">
                <a:tint val="83000"/>
                <a:satMod val="100000"/>
                <a:lumMod val="100000"/>
              </a:schemeClr>
            </a:gs>
            <a:gs pos="100000">
              <a:schemeClr val="phClr">
                <a:tint val="61000"/>
                <a:satMod val="150000"/>
                <a:lumMod val="100000"/>
              </a:schemeClr>
            </a:gs>
          </a:gsLst>
          <a:path path="circle">
            <a:fillToRect l="100000" t="100000" r="100000" b="100000"/>
          </a:path>
        </a:gradFill>
        <a:gradFill rotWithShape="1">
          <a:gsLst>
            <a:gs pos="0">
              <a:schemeClr val="phClr">
                <a:tint val="100000"/>
                <a:shade val="85000"/>
                <a:satMod val="100000"/>
                <a:lumMod val="100000"/>
              </a:schemeClr>
            </a:gs>
            <a:gs pos="100000">
              <a:schemeClr val="phClr">
                <a:tint val="90000"/>
                <a:shade val="100000"/>
                <a:satMod val="150000"/>
                <a:lumMod val="100000"/>
              </a:schemeClr>
            </a:gs>
          </a:gsLst>
          <a:path path="circle">
            <a:fillToRect l="100000" t="100000" r="100000" b="100000"/>
          </a:path>
        </a:gradFill>
      </a:fillStyleLst>
      <a:lnStyleLst>
        <a:ln w="9525" cap="flat" cmpd="sng" algn="ctr">
          <a:solidFill>
            <a:schemeClr val="phClr"/>
          </a:solidFill>
          <a:prstDash val="solid"/>
        </a:ln>
        <a:ln w="15875"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50800" dist="12700" dir="5400000" algn="ctr" rotWithShape="0">
              <a:srgbClr val="000000">
                <a:alpha val="50000"/>
              </a:srgbClr>
            </a:outerShdw>
          </a:effectLst>
        </a:effectStyle>
        <a:effectStyle>
          <a:effectLst>
            <a:outerShdw blurRad="76200" dist="25400" dir="5400000" algn="ctr" rotWithShape="0">
              <a:srgbClr val="000000">
                <a:alpha val="60000"/>
              </a:srgbClr>
            </a:outerShdw>
          </a:effectLst>
          <a:scene3d>
            <a:camera prst="orthographicFront">
              <a:rot lat="0" lon="0" rev="0"/>
            </a:camera>
            <a:lightRig rig="flat" dir="t">
              <a:rot lat="0" lon="0" rev="3600000"/>
            </a:lightRig>
          </a:scene3d>
          <a:sp3d contourW="12700" prstMaterial="flat">
            <a:bevelT w="38100" h="44450" prst="angle"/>
            <a:contourClr>
              <a:schemeClr val="phClr">
                <a:shade val="35000"/>
                <a:satMod val="160000"/>
              </a:schemeClr>
            </a:contourClr>
          </a:sp3d>
        </a:effectStyle>
      </a:effectStyleLst>
      <a:bgFillStyleLst>
        <a:solidFill>
          <a:schemeClr val="phClr"/>
        </a:solidFill>
        <a:solidFill>
          <a:schemeClr val="phClr">
            <a:tint val="95000"/>
            <a:shade val="85000"/>
            <a:satMod val="125000"/>
          </a:schemeClr>
        </a:solidFill>
        <a:blipFill rotWithShape="1">
          <a:blip xmlns:r="http://schemas.openxmlformats.org/officeDocument/2006/relationships" r:embed="rId1">
            <a:duotone>
              <a:schemeClr val="phClr">
                <a:tint val="95000"/>
                <a:shade val="74000"/>
                <a:satMod val="230000"/>
              </a:schemeClr>
              <a:schemeClr val="phClr">
                <a:tint val="92000"/>
                <a:shade val="69000"/>
                <a:satMod val="250000"/>
              </a:schemeClr>
            </a:duotone>
          </a:blip>
          <a:tile tx="0" ty="0" sx="40000" sy="40000" flip="none" algn="tl"/>
        </a:blipFill>
      </a:bgFillStyleLst>
    </a:fmtScheme>
  </a:themeElements>
  <a:objectDefaults/>
  <a:extraClrSchemeLst/>
  <a:extLst>
    <a:ext uri="{05A4C25C-085E-4340-85A3-A5531E510DB2}">
      <thm15:themeFamily xmlns="" xmlns:thm15="http://schemas.microsoft.com/office/thememl/2012/main" name="Integral" id="{3577F8C9-A904-41D8-97D2-FD898F53F20E}" vid="{682D6EBE-8D36-4FF2-9DB3-F3D8D7B6715D}"/>
    </a:ext>
  </a:extLst>
</a:theme>
</file>

<file path=ppt/theme/theme3.xml><?xml version="1.0" encoding="utf-8"?>
<a:theme xmlns:a="http://schemas.openxmlformats.org/drawingml/2006/main" name="Flow">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scene3d>
            <a:camera prst="orthographicFront">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TM04033923[[fn=Depth]]</Template>
  <TotalTime>2186</TotalTime>
  <Words>915</Words>
  <Application>Microsoft Office PowerPoint</Application>
  <PresentationFormat>Custom</PresentationFormat>
  <Paragraphs>210</Paragraphs>
  <Slides>17</Slides>
  <Notes>3</Notes>
  <HiddenSlides>0</HiddenSlides>
  <MMClips>0</MMClips>
  <ScaleCrop>false</ScaleCrop>
  <HeadingPairs>
    <vt:vector size="4" baseType="variant">
      <vt:variant>
        <vt:lpstr>Theme</vt:lpstr>
      </vt:variant>
      <vt:variant>
        <vt:i4>3</vt:i4>
      </vt:variant>
      <vt:variant>
        <vt:lpstr>Slide Titles</vt:lpstr>
      </vt:variant>
      <vt:variant>
        <vt:i4>17</vt:i4>
      </vt:variant>
    </vt:vector>
  </HeadingPairs>
  <TitlesOfParts>
    <vt:vector size="20" baseType="lpstr">
      <vt:lpstr>Office Theme</vt:lpstr>
      <vt:lpstr>Integral</vt:lpstr>
      <vt:lpstr>Flow</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Abudaud</dc:creator>
  <cp:lastModifiedBy>Palash</cp:lastModifiedBy>
  <cp:revision>638</cp:revision>
  <dcterms:created xsi:type="dcterms:W3CDTF">2006-08-16T00:00:00Z</dcterms:created>
  <dcterms:modified xsi:type="dcterms:W3CDTF">2020-08-19T03:26:10Z</dcterms:modified>
</cp:coreProperties>
</file>