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0" r:id="rId2"/>
    <p:sldId id="281" r:id="rId3"/>
    <p:sldId id="282" r:id="rId4"/>
    <p:sldId id="283" r:id="rId5"/>
    <p:sldId id="257" r:id="rId6"/>
    <p:sldId id="284" r:id="rId7"/>
    <p:sldId id="285" r:id="rId8"/>
    <p:sldId id="286" r:id="rId9"/>
    <p:sldId id="287" r:id="rId10"/>
    <p:sldId id="288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89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7064E-FC3A-4C77-A742-A437668DFC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BBB1B-44C6-4B06-93E3-42C995689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BBB1B-44C6-4B06-93E3-42C995689F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8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86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2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33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15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15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9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12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9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2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1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60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1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4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87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18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87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7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6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4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2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3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9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6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2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2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1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4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3075215" y="1775715"/>
            <a:ext cx="4572000" cy="33239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bn-IN" sz="21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1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1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1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1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1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1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1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9553A8-B35F-427C-8C53-05EC5CECCA52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4582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9553A8-B35F-427C-8C53-05EC5CECCA52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5635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9553A8-B35F-427C-8C53-05EC5CECCA52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29474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9553A8-B35F-427C-8C53-05EC5CECCA52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156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9553A8-B35F-427C-8C53-05EC5CECCA52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08733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9553A8-B35F-427C-8C53-05EC5CECCA52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2581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9553A8-B35F-427C-8C53-05EC5CECCA52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9551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9553A8-B35F-427C-8C53-05EC5CECCA52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1633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9553A8-B35F-427C-8C53-05EC5CECCA52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760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9553A8-B35F-427C-8C53-05EC5CECCA52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472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6D01A0-D34F-43E3-9234-045284E25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62" y="90887"/>
            <a:ext cx="5717676" cy="66762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9024AF-ED72-484E-AB06-05E542F00C03}"/>
              </a:ext>
            </a:extLst>
          </p:cNvPr>
          <p:cNvSpPr txBox="1"/>
          <p:nvPr/>
        </p:nvSpPr>
        <p:spPr>
          <a:xfrm>
            <a:off x="942535" y="181775"/>
            <a:ext cx="10367890" cy="66762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24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24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93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9553A8-B35F-427C-8C53-05EC5CECCA52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32379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9553A8-B35F-427C-8C53-05EC5CECCA52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0431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9553A8-B35F-427C-8C53-05EC5CECCA52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ঢ়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7870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9553A8-B35F-427C-8C53-05EC5CECCA52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80184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9553A8-B35F-427C-8C53-05EC5CECCA52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ঁ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593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A13D18BE-B93F-4CC1-A105-0942A88CAB59}"/>
              </a:ext>
            </a:extLst>
          </p:cNvPr>
          <p:cNvGrpSpPr/>
          <p:nvPr/>
        </p:nvGrpSpPr>
        <p:grpSpPr>
          <a:xfrm>
            <a:off x="1683312" y="994"/>
            <a:ext cx="10065631" cy="6857006"/>
            <a:chOff x="133093" y="297362"/>
            <a:chExt cx="8858507" cy="603467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5BAF140-F110-4C99-8487-B5EB50FF967E}"/>
                </a:ext>
              </a:extLst>
            </p:cNvPr>
            <p:cNvGrpSpPr/>
            <p:nvPr/>
          </p:nvGrpSpPr>
          <p:grpSpPr>
            <a:xfrm>
              <a:off x="133093" y="297362"/>
              <a:ext cx="8858507" cy="6034677"/>
              <a:chOff x="133093" y="297362"/>
              <a:chExt cx="8858507" cy="603467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B2C7F652-39C1-4B3E-95D7-5C72E9BDAC97}"/>
                  </a:ext>
                </a:extLst>
              </p:cNvPr>
              <p:cNvGrpSpPr/>
              <p:nvPr/>
            </p:nvGrpSpPr>
            <p:grpSpPr>
              <a:xfrm>
                <a:off x="4572000" y="312239"/>
                <a:ext cx="4419600" cy="6019800"/>
                <a:chOff x="4572000" y="304800"/>
                <a:chExt cx="4419600" cy="6019800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934380FC-C148-4DDC-A3F3-90F5EB112076}"/>
                    </a:ext>
                  </a:extLst>
                </p:cNvPr>
                <p:cNvSpPr/>
                <p:nvPr/>
              </p:nvSpPr>
              <p:spPr>
                <a:xfrm>
                  <a:off x="4572000" y="304800"/>
                  <a:ext cx="4419600" cy="6019800"/>
                </a:xfrm>
                <a:prstGeom prst="rect">
                  <a:avLst/>
                </a:prstGeom>
                <a:gradFill>
                  <a:gsLst>
                    <a:gs pos="51000">
                      <a:schemeClr val="accent6">
                        <a:lumMod val="60000"/>
                        <a:lumOff val="40000"/>
                      </a:schemeClr>
                    </a:gs>
                    <a:gs pos="36000">
                      <a:srgbClr val="D1C39F">
                        <a:lumMod val="86000"/>
                      </a:srgb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6A5EA78-127C-46B8-9CF8-145BE61EB471}"/>
                    </a:ext>
                  </a:extLst>
                </p:cNvPr>
                <p:cNvGrpSpPr/>
                <p:nvPr/>
              </p:nvGrpSpPr>
              <p:grpSpPr>
                <a:xfrm>
                  <a:off x="4753535" y="400050"/>
                  <a:ext cx="732865" cy="5829300"/>
                  <a:chOff x="4753535" y="495300"/>
                  <a:chExt cx="746312" cy="5708276"/>
                </a:xfrm>
              </p:grpSpPr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9E83E7FB-5842-4882-A759-F998BF27B522}"/>
                      </a:ext>
                    </a:extLst>
                  </p:cNvPr>
                  <p:cNvSpPr/>
                  <p:nvPr/>
                </p:nvSpPr>
                <p:spPr>
                  <a:xfrm>
                    <a:off x="4753535" y="4953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EE287F56-961B-4D37-8497-76C65B6DDE43}"/>
                      </a:ext>
                    </a:extLst>
                  </p:cNvPr>
                  <p:cNvSpPr/>
                  <p:nvPr/>
                </p:nvSpPr>
                <p:spPr>
                  <a:xfrm>
                    <a:off x="4793876" y="13335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F69E6CBB-9892-4B79-873B-A69D33E7E55D}"/>
                      </a:ext>
                    </a:extLst>
                  </p:cNvPr>
                  <p:cNvSpPr/>
                  <p:nvPr/>
                </p:nvSpPr>
                <p:spPr>
                  <a:xfrm>
                    <a:off x="4814047" y="21717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3F5E9D7A-1F2A-4882-8D41-8F6E558E594E}"/>
                      </a:ext>
                    </a:extLst>
                  </p:cNvPr>
                  <p:cNvSpPr/>
                  <p:nvPr/>
                </p:nvSpPr>
                <p:spPr>
                  <a:xfrm>
                    <a:off x="4814047" y="3021106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60CC7193-3B73-415E-9FAB-76E8569D9043}"/>
                      </a:ext>
                    </a:extLst>
                  </p:cNvPr>
                  <p:cNvSpPr/>
                  <p:nvPr/>
                </p:nvSpPr>
                <p:spPr>
                  <a:xfrm>
                    <a:off x="4800600" y="38481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07075CF9-B000-4E88-B0BF-597A5BD27D14}"/>
                      </a:ext>
                    </a:extLst>
                  </p:cNvPr>
                  <p:cNvSpPr/>
                  <p:nvPr/>
                </p:nvSpPr>
                <p:spPr>
                  <a:xfrm>
                    <a:off x="4800600" y="46863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C62224B1-0719-46DA-A5FE-6974F9E84DF7}"/>
                      </a:ext>
                    </a:extLst>
                  </p:cNvPr>
                  <p:cNvSpPr/>
                  <p:nvPr/>
                </p:nvSpPr>
                <p:spPr>
                  <a:xfrm>
                    <a:off x="4793876" y="5517776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8599D67-EECF-4238-A961-CA88D8FBB968}"/>
                  </a:ext>
                </a:extLst>
              </p:cNvPr>
              <p:cNvGrpSpPr/>
              <p:nvPr/>
            </p:nvGrpSpPr>
            <p:grpSpPr>
              <a:xfrm rot="10800000">
                <a:off x="133093" y="297362"/>
                <a:ext cx="4419600" cy="6019800"/>
                <a:chOff x="4501660" y="304800"/>
                <a:chExt cx="4419600" cy="6019800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A161C78-B920-431C-A104-907743CE9749}"/>
                    </a:ext>
                  </a:extLst>
                </p:cNvPr>
                <p:cNvSpPr/>
                <p:nvPr/>
              </p:nvSpPr>
              <p:spPr>
                <a:xfrm>
                  <a:off x="4501660" y="304800"/>
                  <a:ext cx="4419600" cy="6019800"/>
                </a:xfrm>
                <a:prstGeom prst="rect">
                  <a:avLst/>
                </a:prstGeom>
                <a:gradFill>
                  <a:gsLst>
                    <a:gs pos="51000">
                      <a:schemeClr val="accent6">
                        <a:lumMod val="60000"/>
                        <a:lumOff val="40000"/>
                      </a:schemeClr>
                    </a:gs>
                    <a:gs pos="36000">
                      <a:srgbClr val="D1C39F">
                        <a:lumMod val="86000"/>
                      </a:srgbClr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F3C9945C-1C48-4FCF-9A08-E8CC59449E57}"/>
                    </a:ext>
                  </a:extLst>
                </p:cNvPr>
                <p:cNvGrpSpPr/>
                <p:nvPr/>
              </p:nvGrpSpPr>
              <p:grpSpPr>
                <a:xfrm>
                  <a:off x="4753535" y="400050"/>
                  <a:ext cx="732865" cy="5829300"/>
                  <a:chOff x="4753535" y="495300"/>
                  <a:chExt cx="746312" cy="5708276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F85CA0DB-0C2A-4B66-AEAB-EF9B62F0E99C}"/>
                      </a:ext>
                    </a:extLst>
                  </p:cNvPr>
                  <p:cNvSpPr/>
                  <p:nvPr/>
                </p:nvSpPr>
                <p:spPr>
                  <a:xfrm>
                    <a:off x="4753535" y="4953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E2AEBF0E-198A-4DE2-B087-98F53B898A47}"/>
                      </a:ext>
                    </a:extLst>
                  </p:cNvPr>
                  <p:cNvSpPr/>
                  <p:nvPr/>
                </p:nvSpPr>
                <p:spPr>
                  <a:xfrm>
                    <a:off x="4793876" y="13335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E206EEDC-02D7-49DE-8940-E722874EDBA4}"/>
                      </a:ext>
                    </a:extLst>
                  </p:cNvPr>
                  <p:cNvSpPr/>
                  <p:nvPr/>
                </p:nvSpPr>
                <p:spPr>
                  <a:xfrm>
                    <a:off x="4814047" y="21717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357D1CED-A8EC-4DDB-BD6E-7F05788FC55A}"/>
                      </a:ext>
                    </a:extLst>
                  </p:cNvPr>
                  <p:cNvSpPr/>
                  <p:nvPr/>
                </p:nvSpPr>
                <p:spPr>
                  <a:xfrm>
                    <a:off x="4814047" y="3021106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ABB599C9-4829-49C6-956E-7CE8CA253DDC}"/>
                      </a:ext>
                    </a:extLst>
                  </p:cNvPr>
                  <p:cNvSpPr/>
                  <p:nvPr/>
                </p:nvSpPr>
                <p:spPr>
                  <a:xfrm>
                    <a:off x="4800600" y="38481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7752F00B-7428-4FA5-B30F-F10552D03393}"/>
                      </a:ext>
                    </a:extLst>
                  </p:cNvPr>
                  <p:cNvSpPr/>
                  <p:nvPr/>
                </p:nvSpPr>
                <p:spPr>
                  <a:xfrm>
                    <a:off x="4800600" y="4686300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54A34655-6581-4917-971A-EC53F5C831BB}"/>
                      </a:ext>
                    </a:extLst>
                  </p:cNvPr>
                  <p:cNvSpPr/>
                  <p:nvPr/>
                </p:nvSpPr>
                <p:spPr>
                  <a:xfrm>
                    <a:off x="4793876" y="5517776"/>
                    <a:ext cx="685800" cy="685800"/>
                  </a:xfrm>
                  <a:prstGeom prst="ellipse">
                    <a:avLst/>
                  </a:prstGeom>
                  <a:gradFill>
                    <a:gsLst>
                      <a:gs pos="6000">
                        <a:schemeClr val="tx1"/>
                      </a:gs>
                      <a:gs pos="100000">
                        <a:srgbClr val="D1C39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9" name="Rounded Rectangle 1">
                <a:extLst>
                  <a:ext uri="{FF2B5EF4-FFF2-40B4-BE49-F238E27FC236}">
                    <a16:creationId xmlns:a16="http://schemas.microsoft.com/office/drawing/2014/main" id="{B905D244-5BB7-4AD7-9540-49326640ADA9}"/>
                  </a:ext>
                </a:extLst>
              </p:cNvPr>
              <p:cNvSpPr/>
              <p:nvPr/>
            </p:nvSpPr>
            <p:spPr>
              <a:xfrm>
                <a:off x="3742218" y="582575"/>
                <a:ext cx="1447800" cy="350170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22">
                <a:extLst>
                  <a:ext uri="{FF2B5EF4-FFF2-40B4-BE49-F238E27FC236}">
                    <a16:creationId xmlns:a16="http://schemas.microsoft.com/office/drawing/2014/main" id="{422C0BB1-0228-475D-8160-B7765F41FF30}"/>
                  </a:ext>
                </a:extLst>
              </p:cNvPr>
              <p:cNvSpPr/>
              <p:nvPr/>
            </p:nvSpPr>
            <p:spPr>
              <a:xfrm>
                <a:off x="3789282" y="1438545"/>
                <a:ext cx="1447800" cy="350170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23">
                <a:extLst>
                  <a:ext uri="{FF2B5EF4-FFF2-40B4-BE49-F238E27FC236}">
                    <a16:creationId xmlns:a16="http://schemas.microsoft.com/office/drawing/2014/main" id="{4F66073D-E44D-47BE-84FE-9E3733985B12}"/>
                  </a:ext>
                </a:extLst>
              </p:cNvPr>
              <p:cNvSpPr/>
              <p:nvPr/>
            </p:nvSpPr>
            <p:spPr>
              <a:xfrm>
                <a:off x="3784252" y="2272773"/>
                <a:ext cx="1447800" cy="350170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24">
                <a:extLst>
                  <a:ext uri="{FF2B5EF4-FFF2-40B4-BE49-F238E27FC236}">
                    <a16:creationId xmlns:a16="http://schemas.microsoft.com/office/drawing/2014/main" id="{C5D02E4E-6EED-4859-A8C4-0AB573DCE7C2}"/>
                  </a:ext>
                </a:extLst>
              </p:cNvPr>
              <p:cNvSpPr/>
              <p:nvPr/>
            </p:nvSpPr>
            <p:spPr>
              <a:xfrm>
                <a:off x="3789282" y="3161931"/>
                <a:ext cx="1447800" cy="350170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25">
                <a:extLst>
                  <a:ext uri="{FF2B5EF4-FFF2-40B4-BE49-F238E27FC236}">
                    <a16:creationId xmlns:a16="http://schemas.microsoft.com/office/drawing/2014/main" id="{CE9705BB-9477-4DD7-A9D6-08609EF903CD}"/>
                  </a:ext>
                </a:extLst>
              </p:cNvPr>
              <p:cNvSpPr/>
              <p:nvPr/>
            </p:nvSpPr>
            <p:spPr>
              <a:xfrm>
                <a:off x="3774192" y="4006458"/>
                <a:ext cx="1447800" cy="350170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26">
                <a:extLst>
                  <a:ext uri="{FF2B5EF4-FFF2-40B4-BE49-F238E27FC236}">
                    <a16:creationId xmlns:a16="http://schemas.microsoft.com/office/drawing/2014/main" id="{AF832E25-BE25-4F44-B910-279C50F40A15}"/>
                  </a:ext>
                </a:extLst>
              </p:cNvPr>
              <p:cNvSpPr/>
              <p:nvPr/>
            </p:nvSpPr>
            <p:spPr>
              <a:xfrm>
                <a:off x="3784252" y="4862429"/>
                <a:ext cx="1447800" cy="350170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27">
                <a:extLst>
                  <a:ext uri="{FF2B5EF4-FFF2-40B4-BE49-F238E27FC236}">
                    <a16:creationId xmlns:a16="http://schemas.microsoft.com/office/drawing/2014/main" id="{A9880F5F-8C97-4E4C-B38D-FD4370908F4D}"/>
                  </a:ext>
                </a:extLst>
              </p:cNvPr>
              <p:cNvSpPr/>
              <p:nvPr/>
            </p:nvSpPr>
            <p:spPr>
              <a:xfrm>
                <a:off x="3779222" y="5696657"/>
                <a:ext cx="1447800" cy="350170"/>
              </a:xfrm>
              <a:prstGeom prst="roundRect">
                <a:avLst>
                  <a:gd name="adj" fmla="val 48570"/>
                </a:avLst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93000">
                    <a:srgbClr val="E6E6E6"/>
                  </a:gs>
                  <a:gs pos="45000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7C988F-85C3-4EB0-84CF-631D55841FDD}"/>
                </a:ext>
              </a:extLst>
            </p:cNvPr>
            <p:cNvSpPr/>
            <p:nvPr/>
          </p:nvSpPr>
          <p:spPr>
            <a:xfrm>
              <a:off x="5556239" y="427356"/>
              <a:ext cx="3230687" cy="57385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ক   খ  গ  ঘ  ঙ</a:t>
              </a:r>
            </a:p>
            <a:p>
              <a:pPr algn="ctr"/>
              <a:r>
                <a:rPr lang="bn-IN" sz="4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4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চ   ছ  জ  ঝ ঞ </a:t>
              </a:r>
            </a:p>
            <a:p>
              <a:pPr algn="ctr"/>
              <a:r>
                <a:rPr lang="bn-IN" sz="4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ট   ঠ  ড   ঢ  ণ </a:t>
              </a:r>
            </a:p>
            <a:p>
              <a:pPr algn="ctr"/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  থ  দ  ধ    ন </a:t>
              </a:r>
            </a:p>
            <a:p>
              <a:pPr algn="ctr"/>
              <a:r>
                <a:rPr lang="bn-IN" sz="4800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প  ফ  ব   ভ ম</a:t>
              </a:r>
            </a:p>
            <a:p>
              <a:pPr algn="ctr"/>
              <a:r>
                <a:rPr lang="bn-IN" sz="4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য  র  ল  শ  ষ </a:t>
              </a:r>
            </a:p>
            <a:p>
              <a:pPr algn="ctr"/>
              <a:r>
                <a:rPr lang="bn-IN" sz="48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স  হ  ড়  ঢ়  য় </a:t>
              </a:r>
            </a:p>
            <a:p>
              <a:pPr algn="ctr"/>
              <a:r>
                <a:rPr lang="bn-IN" sz="4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ৎ  ং  ঃ  ঁ</a:t>
              </a:r>
              <a:r>
                <a:rPr lang="bn-IN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23FA2E85-E016-4F15-88C0-CAC462A5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20" y="280696"/>
            <a:ext cx="3451955" cy="297521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C5FAD47-2FDB-41C9-817D-F40F1774D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65" y="3649896"/>
            <a:ext cx="3749115" cy="299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9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6D8206-BAAE-4D9C-9551-AC484328560F}"/>
              </a:ext>
            </a:extLst>
          </p:cNvPr>
          <p:cNvGrpSpPr/>
          <p:nvPr/>
        </p:nvGrpSpPr>
        <p:grpSpPr>
          <a:xfrm>
            <a:off x="787791" y="228600"/>
            <a:ext cx="11263181" cy="6400800"/>
            <a:chOff x="787791" y="228600"/>
            <a:chExt cx="11263181" cy="6400800"/>
          </a:xfrm>
        </p:grpSpPr>
        <p:sp>
          <p:nvSpPr>
            <p:cNvPr id="2" name="Rectangle 1"/>
            <p:cNvSpPr/>
            <p:nvPr/>
          </p:nvSpPr>
          <p:spPr>
            <a:xfrm>
              <a:off x="787791" y="228600"/>
              <a:ext cx="11263181" cy="6400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" name="Heart 2"/>
            <p:cNvSpPr/>
            <p:nvPr/>
          </p:nvSpPr>
          <p:spPr>
            <a:xfrm>
              <a:off x="2511188" y="832513"/>
              <a:ext cx="7287905" cy="5568287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 </a:t>
              </a:r>
              <a:endPara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5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>
            <a:extLst>
              <a:ext uri="{FF2B5EF4-FFF2-40B4-BE49-F238E27FC236}">
                <a16:creationId xmlns:a16="http://schemas.microsoft.com/office/drawing/2014/main" id="{311FC005-AC5A-4640-A88B-50BF32D0E094}"/>
              </a:ext>
            </a:extLst>
          </p:cNvPr>
          <p:cNvSpPr txBox="1"/>
          <p:nvPr/>
        </p:nvSpPr>
        <p:spPr>
          <a:xfrm>
            <a:off x="267286" y="2963919"/>
            <a:ext cx="5828714" cy="35548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দ্যালয়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০১৭২২-৭০৩৭২৭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saifulislambtt</a:t>
            </a: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A0F733-AA22-49C3-9C12-F0579DE1D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07389"/>
            <a:ext cx="2120957" cy="26511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EA79A1-D878-4245-90AC-2B541E365CE0}"/>
              </a:ext>
            </a:extLst>
          </p:cNvPr>
          <p:cNvSpPr/>
          <p:nvPr/>
        </p:nvSpPr>
        <p:spPr>
          <a:xfrm>
            <a:off x="6137148" y="2946055"/>
            <a:ext cx="5787566" cy="36657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 প্রাথমিক  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মিঃ</a:t>
            </a:r>
          </a:p>
          <a:p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তারিখঃ১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/০৮/২০২০ইং   </a:t>
            </a:r>
            <a:endParaRPr lang="bn-BD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79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B986EE-0739-445A-A24A-70796992A035}"/>
              </a:ext>
            </a:extLst>
          </p:cNvPr>
          <p:cNvGrpSpPr/>
          <p:nvPr/>
        </p:nvGrpSpPr>
        <p:grpSpPr>
          <a:xfrm>
            <a:off x="1812235" y="112542"/>
            <a:ext cx="9870308" cy="6745458"/>
            <a:chOff x="277775" y="292125"/>
            <a:chExt cx="9054876" cy="61881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257B20-C67D-45E5-9173-F96654797D45}"/>
                </a:ext>
              </a:extLst>
            </p:cNvPr>
            <p:cNvGrpSpPr/>
            <p:nvPr/>
          </p:nvGrpSpPr>
          <p:grpSpPr>
            <a:xfrm>
              <a:off x="277775" y="292125"/>
              <a:ext cx="9054876" cy="6188185"/>
              <a:chOff x="277775" y="292125"/>
              <a:chExt cx="9054876" cy="618818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C73E3A0-4143-44D5-B247-A914342F38D2}"/>
                  </a:ext>
                </a:extLst>
              </p:cNvPr>
              <p:cNvGrpSpPr/>
              <p:nvPr/>
            </p:nvGrpSpPr>
            <p:grpSpPr>
              <a:xfrm>
                <a:off x="277775" y="367465"/>
                <a:ext cx="9054876" cy="6112845"/>
                <a:chOff x="277775" y="367465"/>
                <a:chExt cx="9054876" cy="6112845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0DBD448D-891E-44C6-A581-D7F55FFACB6A}"/>
                    </a:ext>
                  </a:extLst>
                </p:cNvPr>
                <p:cNvGrpSpPr/>
                <p:nvPr/>
              </p:nvGrpSpPr>
              <p:grpSpPr>
                <a:xfrm>
                  <a:off x="277775" y="367465"/>
                  <a:ext cx="8922081" cy="6112845"/>
                  <a:chOff x="178907" y="297362"/>
                  <a:chExt cx="8922081" cy="6024601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F7030565-6409-46B5-AE44-2980B2B6F5FA}"/>
                      </a:ext>
                    </a:extLst>
                  </p:cNvPr>
                  <p:cNvGrpSpPr/>
                  <p:nvPr/>
                </p:nvGrpSpPr>
                <p:grpSpPr>
                  <a:xfrm>
                    <a:off x="4615148" y="302162"/>
                    <a:ext cx="4485840" cy="6019801"/>
                    <a:chOff x="4137478" y="159901"/>
                    <a:chExt cx="4881231" cy="6538198"/>
                  </a:xfrm>
                </p:grpSpPr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D44CA3D6-E384-4302-BB78-70EFC34ED6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37478" y="159901"/>
                      <a:ext cx="4881231" cy="6538198"/>
                      <a:chOff x="4572000" y="304800"/>
                      <a:chExt cx="4419600" cy="6019800"/>
                    </a:xfrm>
                  </p:grpSpPr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0585A398-7439-4584-AB82-C392571684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72000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121E5D13-917E-4F04-9585-61B9C3946F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53535" y="400050"/>
                        <a:ext cx="732865" cy="5829301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0E3EDE0A-C630-41B4-8E4C-04C0E845EF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" name="Oval 56">
                          <a:extLst>
                            <a:ext uri="{FF2B5EF4-FFF2-40B4-BE49-F238E27FC236}">
                              <a16:creationId xmlns:a16="http://schemas.microsoft.com/office/drawing/2014/main" id="{8DD27880-B926-45CC-991A-8D12B8DE71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ADCED89-4336-408F-B7FB-5661B5D855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" name="Oval 58">
                          <a:extLst>
                            <a:ext uri="{FF2B5EF4-FFF2-40B4-BE49-F238E27FC236}">
                              <a16:creationId xmlns:a16="http://schemas.microsoft.com/office/drawing/2014/main" id="{1A0DA94E-A0B5-444C-9081-B79AB60B31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>
                          <a:extLst>
                            <a:ext uri="{FF2B5EF4-FFF2-40B4-BE49-F238E27FC236}">
                              <a16:creationId xmlns:a16="http://schemas.microsoft.com/office/drawing/2014/main" id="{8BEE2E45-3960-4FEF-997A-36B79A1DC1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" name="Oval 60">
                          <a:extLst>
                            <a:ext uri="{FF2B5EF4-FFF2-40B4-BE49-F238E27FC236}">
                              <a16:creationId xmlns:a16="http://schemas.microsoft.com/office/drawing/2014/main" id="{B1508D80-3F8F-40A2-802D-DD81FDC048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" name="Oval 61">
                          <a:extLst>
                            <a:ext uri="{FF2B5EF4-FFF2-40B4-BE49-F238E27FC236}">
                              <a16:creationId xmlns:a16="http://schemas.microsoft.com/office/drawing/2014/main" id="{10AF5177-F81B-4B7B-80D2-D7372DB8E5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53" name="Rounded Rectangle 56">
                      <a:extLst>
                        <a:ext uri="{FF2B5EF4-FFF2-40B4-BE49-F238E27FC236}">
                          <a16:creationId xmlns:a16="http://schemas.microsoft.com/office/drawing/2014/main" id="{46AEB8AF-835C-4410-8AC1-F4E874616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7388" y="178960"/>
                      <a:ext cx="3700316" cy="1056223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59000">
                          <a:srgbClr val="00B0F0">
                            <a:lumMod val="54000"/>
                            <a:lumOff val="46000"/>
                          </a:srgbClr>
                        </a:gs>
                        <a:gs pos="15000">
                          <a:srgbClr val="0070C0"/>
                        </a:gs>
                      </a:gsLst>
                      <a:lin ang="3600000" scaled="0"/>
                      <a:tileRect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বাংলা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ব্যঞ্জন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বর্ণ</a:t>
                      </a:r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 শিক্ষা 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92D9960D-FD38-4C11-B426-89C55F30DB53}"/>
                      </a:ext>
                    </a:extLst>
                  </p:cNvPr>
                  <p:cNvGrpSpPr/>
                  <p:nvPr/>
                </p:nvGrpSpPr>
                <p:grpSpPr>
                  <a:xfrm>
                    <a:off x="178907" y="297362"/>
                    <a:ext cx="5307493" cy="6019800"/>
                    <a:chOff x="178907" y="297362"/>
                    <a:chExt cx="5307493" cy="6019800"/>
                  </a:xfrm>
                </p:grpSpPr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AFDC713C-6CAE-46FE-AFE0-CF8E81F4F2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53535" y="407489"/>
                      <a:ext cx="732865" cy="5829301"/>
                      <a:chOff x="4753535" y="495300"/>
                      <a:chExt cx="746312" cy="5708276"/>
                    </a:xfrm>
                  </p:grpSpPr>
                  <p:sp>
                    <p:nvSpPr>
                      <p:cNvPr id="45" name="Oval 44">
                        <a:extLst>
                          <a:ext uri="{FF2B5EF4-FFF2-40B4-BE49-F238E27FC236}">
                            <a16:creationId xmlns:a16="http://schemas.microsoft.com/office/drawing/2014/main" id="{A0B4739C-2A49-480B-898F-8A7CDC05E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Oval 45">
                        <a:extLst>
                          <a:ext uri="{FF2B5EF4-FFF2-40B4-BE49-F238E27FC236}">
                            <a16:creationId xmlns:a16="http://schemas.microsoft.com/office/drawing/2014/main" id="{E0514EF0-7CB5-40E4-8820-D2155FC80F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Oval 46">
                        <a:extLst>
                          <a:ext uri="{FF2B5EF4-FFF2-40B4-BE49-F238E27FC236}">
                            <a16:creationId xmlns:a16="http://schemas.microsoft.com/office/drawing/2014/main" id="{E04DDC94-F614-4684-A5A4-7E9C666AF7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" name="Oval 47">
                        <a:extLst>
                          <a:ext uri="{FF2B5EF4-FFF2-40B4-BE49-F238E27FC236}">
                            <a16:creationId xmlns:a16="http://schemas.microsoft.com/office/drawing/2014/main" id="{34FBFA52-D4B1-47B3-8DD1-14CB7A00C1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" name="Oval 48">
                        <a:extLst>
                          <a:ext uri="{FF2B5EF4-FFF2-40B4-BE49-F238E27FC236}">
                            <a16:creationId xmlns:a16="http://schemas.microsoft.com/office/drawing/2014/main" id="{C7F57F59-C0AC-417C-849B-876099796C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Oval 49">
                        <a:extLst>
                          <a:ext uri="{FF2B5EF4-FFF2-40B4-BE49-F238E27FC236}">
                            <a16:creationId xmlns:a16="http://schemas.microsoft.com/office/drawing/2014/main" id="{BABD38F2-0C6C-4ACD-B37A-5AE04C683F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>
                        <a:extLst>
                          <a:ext uri="{FF2B5EF4-FFF2-40B4-BE49-F238E27FC236}">
                            <a16:creationId xmlns:a16="http://schemas.microsoft.com/office/drawing/2014/main" id="{252901AB-35E0-4F7F-978C-D68CFB72F5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" name="Group 27">
                      <a:extLst>
                        <a:ext uri="{FF2B5EF4-FFF2-40B4-BE49-F238E27FC236}">
                          <a16:creationId xmlns:a16="http://schemas.microsoft.com/office/drawing/2014/main" id="{45BD408B-7568-473A-B482-E921F58348F3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178907" y="297362"/>
                      <a:ext cx="4419600" cy="6019800"/>
                      <a:chOff x="4455846" y="304800"/>
                      <a:chExt cx="4419600" cy="6019800"/>
                    </a:xfrm>
                  </p:grpSpPr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772F30DC-054C-4EE5-BC16-4D90442525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55846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37" name="Group 36">
                        <a:extLst>
                          <a:ext uri="{FF2B5EF4-FFF2-40B4-BE49-F238E27FC236}">
                            <a16:creationId xmlns:a16="http://schemas.microsoft.com/office/drawing/2014/main" id="{9118963F-D47B-4702-A4A8-E727EEA3B8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53535" y="400050"/>
                        <a:ext cx="732865" cy="5829301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38" name="Oval 37">
                          <a:extLst>
                            <a:ext uri="{FF2B5EF4-FFF2-40B4-BE49-F238E27FC236}">
                              <a16:creationId xmlns:a16="http://schemas.microsoft.com/office/drawing/2014/main" id="{14670A3B-3AAF-4FA1-B590-0DD7103245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" name="Oval 38">
                          <a:extLst>
                            <a:ext uri="{FF2B5EF4-FFF2-40B4-BE49-F238E27FC236}">
                              <a16:creationId xmlns:a16="http://schemas.microsoft.com/office/drawing/2014/main" id="{9D6751AC-5545-4835-9172-3305B8518D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" name="Oval 39">
                          <a:extLst>
                            <a:ext uri="{FF2B5EF4-FFF2-40B4-BE49-F238E27FC236}">
                              <a16:creationId xmlns:a16="http://schemas.microsoft.com/office/drawing/2014/main" id="{5F74BED8-9533-4BBF-8B21-0C9E02A380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" name="Oval 40">
                          <a:extLst>
                            <a:ext uri="{FF2B5EF4-FFF2-40B4-BE49-F238E27FC236}">
                              <a16:creationId xmlns:a16="http://schemas.microsoft.com/office/drawing/2014/main" id="{DA243A20-7371-4051-8AFF-A6E57A7BB2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" name="Oval 41">
                          <a:extLst>
                            <a:ext uri="{FF2B5EF4-FFF2-40B4-BE49-F238E27FC236}">
                              <a16:creationId xmlns:a16="http://schemas.microsoft.com/office/drawing/2014/main" id="{3BE4F9C4-A421-4D3E-A3DC-B59C487AD2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" name="Oval 42">
                          <a:extLst>
                            <a:ext uri="{FF2B5EF4-FFF2-40B4-BE49-F238E27FC236}">
                              <a16:creationId xmlns:a16="http://schemas.microsoft.com/office/drawing/2014/main" id="{C254F49C-C8BE-46DD-852B-CDDACAC656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" name="Oval 43">
                          <a:extLst>
                            <a:ext uri="{FF2B5EF4-FFF2-40B4-BE49-F238E27FC236}">
                              <a16:creationId xmlns:a16="http://schemas.microsoft.com/office/drawing/2014/main" id="{FFD9A1E1-ACB8-4FA3-A88F-38BE5CFFFB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9" name="Rounded Rectangle 22">
                      <a:extLst>
                        <a:ext uri="{FF2B5EF4-FFF2-40B4-BE49-F238E27FC236}">
                          <a16:creationId xmlns:a16="http://schemas.microsoft.com/office/drawing/2014/main" id="{04A40C07-5A17-4BDB-9173-21B85CD82F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9282" y="143854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ounded Rectangle 23">
                      <a:extLst>
                        <a:ext uri="{FF2B5EF4-FFF2-40B4-BE49-F238E27FC236}">
                          <a16:creationId xmlns:a16="http://schemas.microsoft.com/office/drawing/2014/main" id="{5C547F26-4821-4900-913D-F506FE371D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4252" y="2272773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ounded Rectangle 24">
                      <a:extLst>
                        <a:ext uri="{FF2B5EF4-FFF2-40B4-BE49-F238E27FC236}">
                          <a16:creationId xmlns:a16="http://schemas.microsoft.com/office/drawing/2014/main" id="{8C9A0ACF-5095-4552-8E9B-88B0636B7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9282" y="3161931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ounded Rectangle 25">
                      <a:extLst>
                        <a:ext uri="{FF2B5EF4-FFF2-40B4-BE49-F238E27FC236}">
                          <a16:creationId xmlns:a16="http://schemas.microsoft.com/office/drawing/2014/main" id="{03F7A671-0B60-4096-9C02-957A7F658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4192" y="4006458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ounded Rectangle 26">
                      <a:extLst>
                        <a:ext uri="{FF2B5EF4-FFF2-40B4-BE49-F238E27FC236}">
                          <a16:creationId xmlns:a16="http://schemas.microsoft.com/office/drawing/2014/main" id="{0D57B3E7-22F9-4AB3-8991-B965E97C76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4252" y="4862429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ounded Rectangle 27">
                      <a:extLst>
                        <a:ext uri="{FF2B5EF4-FFF2-40B4-BE49-F238E27FC236}">
                          <a16:creationId xmlns:a16="http://schemas.microsoft.com/office/drawing/2014/main" id="{D0D0E74F-98AD-42B8-A65D-76442AF2D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9222" y="5696657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5" name="Rounded Rectangle 1">
                      <a:extLst>
                        <a:ext uri="{FF2B5EF4-FFF2-40B4-BE49-F238E27FC236}">
                          <a16:creationId xmlns:a16="http://schemas.microsoft.com/office/drawing/2014/main" id="{1E034698-DA2B-4417-8479-E7ED747B6D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218" y="58257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</p:grpSp>
            </p:grp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D74784F4-3916-42DA-BA62-33E53BDC6B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2405" y="1477194"/>
                  <a:ext cx="1430246" cy="1424703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FB6612E-5EA4-4CE9-BA80-710A6BC1E2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68" y="464109"/>
                  <a:ext cx="2211121" cy="2571189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A3DBD1CF-DBFD-49A4-9E98-DDB45D2B5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773" y="4821750"/>
                  <a:ext cx="1313347" cy="1304382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E00F68F2-707C-4463-8478-2D1144B56A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761" y="3785608"/>
                  <a:ext cx="2144962" cy="2622230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3EBD30E-E895-46CC-888D-4C7D5F74A2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402" y="292125"/>
                <a:ext cx="2047395" cy="120220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3AC18AF-185B-4D48-9156-727932374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7619" y="2767189"/>
                <a:ext cx="1150914" cy="12022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1E01AF5-FD40-4ABB-A12E-7812269803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0615" y="2414152"/>
                <a:ext cx="1918646" cy="234786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4BEC7DD-276A-4FEC-96F7-9C6D4A9A9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7649" y="4556281"/>
                <a:ext cx="1089821" cy="1406221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797DF4-75FA-42AA-8589-E17EFE767556}"/>
                </a:ext>
              </a:extLst>
            </p:cNvPr>
            <p:cNvSpPr txBox="1"/>
            <p:nvPr/>
          </p:nvSpPr>
          <p:spPr>
            <a:xfrm>
              <a:off x="6957829" y="5354696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D05D69-8F8A-425A-8581-74957A29A8FB}"/>
                </a:ext>
              </a:extLst>
            </p:cNvPr>
            <p:cNvSpPr txBox="1"/>
            <p:nvPr/>
          </p:nvSpPr>
          <p:spPr>
            <a:xfrm>
              <a:off x="5789000" y="2201155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987EEE-AF6C-45A0-8FC7-33293F9745D8}"/>
                </a:ext>
              </a:extLst>
            </p:cNvPr>
            <p:cNvSpPr txBox="1"/>
            <p:nvPr/>
          </p:nvSpPr>
          <p:spPr>
            <a:xfrm>
              <a:off x="6897069" y="1793901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AA9B3D-B7DA-4C46-A23D-4407F9448D74}"/>
                </a:ext>
              </a:extLst>
            </p:cNvPr>
            <p:cNvSpPr txBox="1"/>
            <p:nvPr/>
          </p:nvSpPr>
          <p:spPr>
            <a:xfrm>
              <a:off x="6236943" y="2915585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CBC460-7C2C-4B24-8E6D-AE7A7B295D52}"/>
                </a:ext>
              </a:extLst>
            </p:cNvPr>
            <p:cNvSpPr txBox="1"/>
            <p:nvPr/>
          </p:nvSpPr>
          <p:spPr>
            <a:xfrm>
              <a:off x="7186482" y="3779175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73E1DA-CE9D-4810-8F90-3B5545F7AC93}"/>
                </a:ext>
              </a:extLst>
            </p:cNvPr>
            <p:cNvSpPr txBox="1"/>
            <p:nvPr/>
          </p:nvSpPr>
          <p:spPr>
            <a:xfrm>
              <a:off x="6254233" y="1424685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A23BB9-4A97-470A-963A-7A476C1CF40F}"/>
                </a:ext>
              </a:extLst>
            </p:cNvPr>
            <p:cNvSpPr txBox="1"/>
            <p:nvPr/>
          </p:nvSpPr>
          <p:spPr>
            <a:xfrm>
              <a:off x="5467350" y="3376690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B74CBD-B048-4580-A13A-C0748A78ADAE}"/>
                </a:ext>
              </a:extLst>
            </p:cNvPr>
            <p:cNvSpPr txBox="1"/>
            <p:nvPr/>
          </p:nvSpPr>
          <p:spPr>
            <a:xfrm>
              <a:off x="6289912" y="3800010"/>
              <a:ext cx="10100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48E875-28A5-48F0-BC87-B4566F233031}"/>
                </a:ext>
              </a:extLst>
            </p:cNvPr>
            <p:cNvSpPr txBox="1"/>
            <p:nvPr/>
          </p:nvSpPr>
          <p:spPr>
            <a:xfrm>
              <a:off x="7131430" y="4580764"/>
              <a:ext cx="10607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CA0624-B00A-4CB8-82AE-BDA7749FD9F0}"/>
                </a:ext>
              </a:extLst>
            </p:cNvPr>
            <p:cNvSpPr txBox="1"/>
            <p:nvPr/>
          </p:nvSpPr>
          <p:spPr>
            <a:xfrm>
              <a:off x="7285360" y="2858915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686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7193BE8-4384-406C-B9A8-63BC68CECFC7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65290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07520A-51C4-4B29-9912-650DF36076DE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0231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5F9386-4147-49FF-92C4-BD131AB0097A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ঙ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2532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8C21631-03BB-43FF-8BE1-E384D8B6759E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0348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BCFD675-8D46-43DB-A2FB-27DC7D501FD3}"/>
              </a:ext>
            </a:extLst>
          </p:cNvPr>
          <p:cNvGrpSpPr/>
          <p:nvPr/>
        </p:nvGrpSpPr>
        <p:grpSpPr>
          <a:xfrm>
            <a:off x="1568221" y="120680"/>
            <a:ext cx="9634922" cy="6732927"/>
            <a:chOff x="1568221" y="120680"/>
            <a:chExt cx="9634922" cy="67329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F44D9-CE83-4E80-A51B-DC00EAD0159E}"/>
                </a:ext>
              </a:extLst>
            </p:cNvPr>
            <p:cNvGrpSpPr/>
            <p:nvPr/>
          </p:nvGrpSpPr>
          <p:grpSpPr>
            <a:xfrm>
              <a:off x="1568221" y="199131"/>
              <a:ext cx="9634922" cy="6654476"/>
              <a:chOff x="116912" y="310093"/>
              <a:chExt cx="8874688" cy="602194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7543" y="310093"/>
                <a:ext cx="8864057" cy="6021946"/>
                <a:chOff x="127543" y="310093"/>
                <a:chExt cx="8864057" cy="602194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27543" y="310093"/>
                  <a:ext cx="4419600" cy="6019800"/>
                  <a:chOff x="4507210" y="292069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07210" y="292069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9EAF3505-092B-4E0C-BE41-66EBAC58DC09}"/>
                  </a:ext>
                </a:extLst>
              </p:cNvPr>
              <p:cNvSpPr txBox="1"/>
              <p:nvPr/>
            </p:nvSpPr>
            <p:spPr>
              <a:xfrm>
                <a:off x="116912" y="742782"/>
                <a:ext cx="3817937" cy="487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ঝ</a:t>
                </a:r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</p:grpSp>
        <p:sp>
          <p:nvSpPr>
            <p:cNvPr id="42" name="TextBox 40">
              <a:extLst>
                <a:ext uri="{FF2B5EF4-FFF2-40B4-BE49-F238E27FC236}">
                  <a16:creationId xmlns:a16="http://schemas.microsoft.com/office/drawing/2014/main" id="{057F34C4-D656-4F4E-B1D8-D01117C3E357}"/>
                </a:ext>
              </a:extLst>
            </p:cNvPr>
            <p:cNvSpPr txBox="1"/>
            <p:nvPr/>
          </p:nvSpPr>
          <p:spPr>
            <a:xfrm>
              <a:off x="6731547" y="120680"/>
              <a:ext cx="4144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TextBox 40">
              <a:extLst>
                <a:ext uri="{FF2B5EF4-FFF2-40B4-BE49-F238E27FC236}">
                  <a16:creationId xmlns:a16="http://schemas.microsoft.com/office/drawing/2014/main" id="{BE2A0581-2864-467B-9E4A-B949E1E67AD5}"/>
                </a:ext>
              </a:extLst>
            </p:cNvPr>
            <p:cNvSpPr txBox="1"/>
            <p:nvPr/>
          </p:nvSpPr>
          <p:spPr>
            <a:xfrm>
              <a:off x="6913309" y="677269"/>
              <a:ext cx="4144994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ঞ</a:t>
              </a:r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7962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261</Words>
  <Application>Microsoft Office PowerPoint</Application>
  <PresentationFormat>Widescreen</PresentationFormat>
  <Paragraphs>117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AL-AMIN</dc:creator>
  <cp:lastModifiedBy>Md Saiful Islam</cp:lastModifiedBy>
  <cp:revision>85</cp:revision>
  <dcterms:created xsi:type="dcterms:W3CDTF">2020-08-17T10:44:35Z</dcterms:created>
  <dcterms:modified xsi:type="dcterms:W3CDTF">2020-08-19T17:27:56Z</dcterms:modified>
</cp:coreProperties>
</file>