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301" r:id="rId3"/>
    <p:sldId id="300" r:id="rId4"/>
    <p:sldId id="307" r:id="rId5"/>
    <p:sldId id="322" r:id="rId6"/>
    <p:sldId id="286" r:id="rId7"/>
    <p:sldId id="308" r:id="rId8"/>
    <p:sldId id="317" r:id="rId9"/>
    <p:sldId id="318" r:id="rId10"/>
    <p:sldId id="319" r:id="rId11"/>
    <p:sldId id="320" r:id="rId12"/>
    <p:sldId id="329" r:id="rId13"/>
    <p:sldId id="328" r:id="rId14"/>
    <p:sldId id="321" r:id="rId15"/>
    <p:sldId id="304" r:id="rId16"/>
    <p:sldId id="313" r:id="rId17"/>
    <p:sldId id="312" r:id="rId18"/>
    <p:sldId id="325" r:id="rId19"/>
    <p:sldId id="326" r:id="rId20"/>
    <p:sldId id="296" r:id="rId21"/>
    <p:sldId id="285" r:id="rId22"/>
    <p:sldId id="311" r:id="rId23"/>
    <p:sldId id="314" r:id="rId24"/>
    <p:sldId id="310" r:id="rId25"/>
    <p:sldId id="274" r:id="rId26"/>
    <p:sldId id="297" r:id="rId27"/>
    <p:sldId id="31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B847B-8ED1-47EC-8151-F72A981E165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63F89-3C47-438B-AB41-B654D30381FA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সংরক্ষণের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উপায়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EE22364-D719-4BF1-A596-5C5C053D3048}" type="parTrans" cxnId="{C2D9EA17-A0FE-40E1-911C-FF6CA5DDF92A}">
      <dgm:prSet/>
      <dgm:spPr/>
      <dgm:t>
        <a:bodyPr/>
        <a:lstStyle/>
        <a:p>
          <a:endParaRPr lang="en-US"/>
        </a:p>
      </dgm:t>
    </dgm:pt>
    <dgm:pt modelId="{772FBC66-B926-496C-8349-888983FEBE02}" type="sibTrans" cxnId="{C2D9EA17-A0FE-40E1-911C-FF6CA5DDF92A}">
      <dgm:prSet/>
      <dgm:spPr/>
      <dgm:t>
        <a:bodyPr/>
        <a:lstStyle/>
        <a:p>
          <a:endParaRPr lang="en-US"/>
        </a:p>
      </dgm:t>
    </dgm:pt>
    <dgm:pt modelId="{85241BA2-4ED4-4F0E-84DD-0D636F14E11B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সিডি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ডিভিডি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2563607-4648-499A-B876-3AF72C8C9459}" type="parTrans" cxnId="{8182533F-3DEB-4495-BCA0-3F9E034D38BA}">
      <dgm:prSet/>
      <dgm:spPr/>
      <dgm:t>
        <a:bodyPr/>
        <a:lstStyle/>
        <a:p>
          <a:endParaRPr lang="en-US"/>
        </a:p>
      </dgm:t>
    </dgm:pt>
    <dgm:pt modelId="{03057B62-D2A2-4EDD-A2D3-1DA83AE5EB92}" type="sibTrans" cxnId="{8182533F-3DEB-4495-BCA0-3F9E034D38BA}">
      <dgm:prSet/>
      <dgm:spPr/>
      <dgm:t>
        <a:bodyPr/>
        <a:lstStyle/>
        <a:p>
          <a:endParaRPr lang="en-US"/>
        </a:p>
      </dgm:t>
    </dgm:pt>
    <dgm:pt modelId="{F8C34172-83D5-4EA1-A153-C4820352D60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মেমোরি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0AB4DC4-7C5C-49BF-A734-3228EF7AE619}" type="parTrans" cxnId="{B31F6598-64E8-4775-9F3C-BE84DF7740B0}">
      <dgm:prSet/>
      <dgm:spPr/>
      <dgm:t>
        <a:bodyPr/>
        <a:lstStyle/>
        <a:p>
          <a:endParaRPr lang="en-US"/>
        </a:p>
      </dgm:t>
    </dgm:pt>
    <dgm:pt modelId="{CCA89F13-9394-46DB-A520-87A8EC73878A}" type="sibTrans" cxnId="{B31F6598-64E8-4775-9F3C-BE84DF7740B0}">
      <dgm:prSet/>
      <dgm:spPr/>
      <dgm:t>
        <a:bodyPr/>
        <a:lstStyle/>
        <a:p>
          <a:endParaRPr lang="en-US"/>
        </a:p>
      </dgm:t>
    </dgm:pt>
    <dgm:pt modelId="{610CAA77-4E25-4C05-8234-6F001F5A1A2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পেনড্রাইভ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DCC35C9-883B-4745-8CE0-1DD478BD4812}" type="parTrans" cxnId="{A3F08464-93A8-41B0-8FE0-91FB1C3D3D05}">
      <dgm:prSet/>
      <dgm:spPr/>
      <dgm:t>
        <a:bodyPr/>
        <a:lstStyle/>
        <a:p>
          <a:endParaRPr lang="en-US"/>
        </a:p>
      </dgm:t>
    </dgm:pt>
    <dgm:pt modelId="{8E4B78A6-0C3A-47CB-8F25-2CF33806DA14}" type="sibTrans" cxnId="{A3F08464-93A8-41B0-8FE0-91FB1C3D3D05}">
      <dgm:prSet/>
      <dgm:spPr/>
      <dgm:t>
        <a:bodyPr/>
        <a:lstStyle/>
        <a:p>
          <a:endParaRPr lang="en-US"/>
        </a:p>
      </dgm:t>
    </dgm:pt>
    <dgm:pt modelId="{579ED4C7-128F-4866-9BCA-13DD6529A712}" type="pres">
      <dgm:prSet presAssocID="{7F3B847B-8ED1-47EC-8151-F72A981E16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16C1AC-7E1C-480F-AA26-8D0756CC022B}" type="pres">
      <dgm:prSet presAssocID="{63563F89-3C47-438B-AB41-B654D30381FA}" presName="centerShape" presStyleLbl="node0" presStyleIdx="0" presStyleCnt="1"/>
      <dgm:spPr/>
      <dgm:t>
        <a:bodyPr/>
        <a:lstStyle/>
        <a:p>
          <a:endParaRPr lang="en-US"/>
        </a:p>
      </dgm:t>
    </dgm:pt>
    <dgm:pt modelId="{18FD7608-B122-4C73-B7A3-7E689D0B6042}" type="pres">
      <dgm:prSet presAssocID="{72563607-4648-499A-B876-3AF72C8C9459}" presName="Name9" presStyleLbl="parChTrans1D2" presStyleIdx="0" presStyleCnt="3"/>
      <dgm:spPr/>
      <dgm:t>
        <a:bodyPr/>
        <a:lstStyle/>
        <a:p>
          <a:endParaRPr lang="en-US"/>
        </a:p>
      </dgm:t>
    </dgm:pt>
    <dgm:pt modelId="{56E173B2-1208-4605-A2E1-4B56D121F569}" type="pres">
      <dgm:prSet presAssocID="{72563607-4648-499A-B876-3AF72C8C945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0895BEE-264C-4397-919A-42056D3E4A8E}" type="pres">
      <dgm:prSet presAssocID="{85241BA2-4ED4-4F0E-84DD-0D636F14E11B}" presName="node" presStyleLbl="node1" presStyleIdx="0" presStyleCnt="3" custScaleX="132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255F6-AC59-4338-95E4-76EEF1DB815F}" type="pres">
      <dgm:prSet presAssocID="{80AB4DC4-7C5C-49BF-A734-3228EF7AE619}" presName="Name9" presStyleLbl="parChTrans1D2" presStyleIdx="1" presStyleCnt="3"/>
      <dgm:spPr/>
      <dgm:t>
        <a:bodyPr/>
        <a:lstStyle/>
        <a:p>
          <a:endParaRPr lang="en-US"/>
        </a:p>
      </dgm:t>
    </dgm:pt>
    <dgm:pt modelId="{32B935CF-1145-44C3-9CFA-E20E9111E06F}" type="pres">
      <dgm:prSet presAssocID="{80AB4DC4-7C5C-49BF-A734-3228EF7AE61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5F539F5-F7A9-41DC-87B6-83024F0D3B25}" type="pres">
      <dgm:prSet presAssocID="{F8C34172-83D5-4EA1-A153-C4820352D6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BA7B7-8E66-41D9-80C6-DBED76975FE4}" type="pres">
      <dgm:prSet presAssocID="{FDCC35C9-883B-4745-8CE0-1DD478BD4812}" presName="Name9" presStyleLbl="parChTrans1D2" presStyleIdx="2" presStyleCnt="3"/>
      <dgm:spPr/>
      <dgm:t>
        <a:bodyPr/>
        <a:lstStyle/>
        <a:p>
          <a:endParaRPr lang="en-US"/>
        </a:p>
      </dgm:t>
    </dgm:pt>
    <dgm:pt modelId="{15B49137-F40A-4321-8AFB-20E1D0667A70}" type="pres">
      <dgm:prSet presAssocID="{FDCC35C9-883B-4745-8CE0-1DD478BD481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877DB65-5994-44D7-8878-6C8D8E93D229}" type="pres">
      <dgm:prSet presAssocID="{610CAA77-4E25-4C05-8234-6F001F5A1A24}" presName="node" presStyleLbl="node1" presStyleIdx="2" presStyleCnt="3" custScaleX="112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F6598-64E8-4775-9F3C-BE84DF7740B0}" srcId="{63563F89-3C47-438B-AB41-B654D30381FA}" destId="{F8C34172-83D5-4EA1-A153-C4820352D604}" srcOrd="1" destOrd="0" parTransId="{80AB4DC4-7C5C-49BF-A734-3228EF7AE619}" sibTransId="{CCA89F13-9394-46DB-A520-87A8EC73878A}"/>
    <dgm:cxn modelId="{5578A210-E7B2-4120-9FBA-94AED16EE074}" type="presOf" srcId="{FDCC35C9-883B-4745-8CE0-1DD478BD4812}" destId="{CA4BA7B7-8E66-41D9-80C6-DBED76975FE4}" srcOrd="0" destOrd="0" presId="urn:microsoft.com/office/officeart/2005/8/layout/radial1"/>
    <dgm:cxn modelId="{A064B526-DD70-4D63-9A91-21DEDE7DFE25}" type="presOf" srcId="{610CAA77-4E25-4C05-8234-6F001F5A1A24}" destId="{B877DB65-5994-44D7-8878-6C8D8E93D229}" srcOrd="0" destOrd="0" presId="urn:microsoft.com/office/officeart/2005/8/layout/radial1"/>
    <dgm:cxn modelId="{B3EFD0AF-40F4-488A-B73D-1BAC63F372A8}" type="presOf" srcId="{7F3B847B-8ED1-47EC-8151-F72A981E1650}" destId="{579ED4C7-128F-4866-9BCA-13DD6529A712}" srcOrd="0" destOrd="0" presId="urn:microsoft.com/office/officeart/2005/8/layout/radial1"/>
    <dgm:cxn modelId="{5DEB1034-BC2F-4769-B1FE-0ACD3548859E}" type="presOf" srcId="{63563F89-3C47-438B-AB41-B654D30381FA}" destId="{6916C1AC-7E1C-480F-AA26-8D0756CC022B}" srcOrd="0" destOrd="0" presId="urn:microsoft.com/office/officeart/2005/8/layout/radial1"/>
    <dgm:cxn modelId="{A3F08464-93A8-41B0-8FE0-91FB1C3D3D05}" srcId="{63563F89-3C47-438B-AB41-B654D30381FA}" destId="{610CAA77-4E25-4C05-8234-6F001F5A1A24}" srcOrd="2" destOrd="0" parTransId="{FDCC35C9-883B-4745-8CE0-1DD478BD4812}" sibTransId="{8E4B78A6-0C3A-47CB-8F25-2CF33806DA14}"/>
    <dgm:cxn modelId="{AD1238CB-6A1A-43AF-96B5-DE66F037CA3B}" type="presOf" srcId="{72563607-4648-499A-B876-3AF72C8C9459}" destId="{18FD7608-B122-4C73-B7A3-7E689D0B6042}" srcOrd="0" destOrd="0" presId="urn:microsoft.com/office/officeart/2005/8/layout/radial1"/>
    <dgm:cxn modelId="{8182533F-3DEB-4495-BCA0-3F9E034D38BA}" srcId="{63563F89-3C47-438B-AB41-B654D30381FA}" destId="{85241BA2-4ED4-4F0E-84DD-0D636F14E11B}" srcOrd="0" destOrd="0" parTransId="{72563607-4648-499A-B876-3AF72C8C9459}" sibTransId="{03057B62-D2A2-4EDD-A2D3-1DA83AE5EB92}"/>
    <dgm:cxn modelId="{C28747F7-51F8-4F06-8C5B-006B9404140B}" type="presOf" srcId="{F8C34172-83D5-4EA1-A153-C4820352D604}" destId="{25F539F5-F7A9-41DC-87B6-83024F0D3B25}" srcOrd="0" destOrd="0" presId="urn:microsoft.com/office/officeart/2005/8/layout/radial1"/>
    <dgm:cxn modelId="{6FF05142-408C-4EB9-8EC5-0B511A1A5C35}" type="presOf" srcId="{72563607-4648-499A-B876-3AF72C8C9459}" destId="{56E173B2-1208-4605-A2E1-4B56D121F569}" srcOrd="1" destOrd="0" presId="urn:microsoft.com/office/officeart/2005/8/layout/radial1"/>
    <dgm:cxn modelId="{042B9DF9-2D52-4712-B09B-7456CD658FCE}" type="presOf" srcId="{80AB4DC4-7C5C-49BF-A734-3228EF7AE619}" destId="{D52255F6-AC59-4338-95E4-76EEF1DB815F}" srcOrd="0" destOrd="0" presId="urn:microsoft.com/office/officeart/2005/8/layout/radial1"/>
    <dgm:cxn modelId="{98E13FEB-18CD-4508-BD0A-32D6495577B7}" type="presOf" srcId="{80AB4DC4-7C5C-49BF-A734-3228EF7AE619}" destId="{32B935CF-1145-44C3-9CFA-E20E9111E06F}" srcOrd="1" destOrd="0" presId="urn:microsoft.com/office/officeart/2005/8/layout/radial1"/>
    <dgm:cxn modelId="{C2D9EA17-A0FE-40E1-911C-FF6CA5DDF92A}" srcId="{7F3B847B-8ED1-47EC-8151-F72A981E1650}" destId="{63563F89-3C47-438B-AB41-B654D30381FA}" srcOrd="0" destOrd="0" parTransId="{0EE22364-D719-4BF1-A596-5C5C053D3048}" sibTransId="{772FBC66-B926-496C-8349-888983FEBE02}"/>
    <dgm:cxn modelId="{B7C63869-8CBF-4582-8F58-74C14A71FAA6}" type="presOf" srcId="{85241BA2-4ED4-4F0E-84DD-0D636F14E11B}" destId="{80895BEE-264C-4397-919A-42056D3E4A8E}" srcOrd="0" destOrd="0" presId="urn:microsoft.com/office/officeart/2005/8/layout/radial1"/>
    <dgm:cxn modelId="{5C3E942A-7E8E-452B-8A0B-FF4AD871FBC1}" type="presOf" srcId="{FDCC35C9-883B-4745-8CE0-1DD478BD4812}" destId="{15B49137-F40A-4321-8AFB-20E1D0667A70}" srcOrd="1" destOrd="0" presId="urn:microsoft.com/office/officeart/2005/8/layout/radial1"/>
    <dgm:cxn modelId="{C42D1C5E-DB68-4C63-B8EF-8A3F5E89A36B}" type="presParOf" srcId="{579ED4C7-128F-4866-9BCA-13DD6529A712}" destId="{6916C1AC-7E1C-480F-AA26-8D0756CC022B}" srcOrd="0" destOrd="0" presId="urn:microsoft.com/office/officeart/2005/8/layout/radial1"/>
    <dgm:cxn modelId="{EB3BB165-07BA-4102-B343-6F17B1A24E25}" type="presParOf" srcId="{579ED4C7-128F-4866-9BCA-13DD6529A712}" destId="{18FD7608-B122-4C73-B7A3-7E689D0B6042}" srcOrd="1" destOrd="0" presId="urn:microsoft.com/office/officeart/2005/8/layout/radial1"/>
    <dgm:cxn modelId="{1D55C395-A0A8-43E9-8164-9CE496D746A6}" type="presParOf" srcId="{18FD7608-B122-4C73-B7A3-7E689D0B6042}" destId="{56E173B2-1208-4605-A2E1-4B56D121F569}" srcOrd="0" destOrd="0" presId="urn:microsoft.com/office/officeart/2005/8/layout/radial1"/>
    <dgm:cxn modelId="{C2CB7289-A343-48CF-91EB-42A54B47EEAE}" type="presParOf" srcId="{579ED4C7-128F-4866-9BCA-13DD6529A712}" destId="{80895BEE-264C-4397-919A-42056D3E4A8E}" srcOrd="2" destOrd="0" presId="urn:microsoft.com/office/officeart/2005/8/layout/radial1"/>
    <dgm:cxn modelId="{C35FD75D-8379-4CC7-B98C-57F0F3A86DDE}" type="presParOf" srcId="{579ED4C7-128F-4866-9BCA-13DD6529A712}" destId="{D52255F6-AC59-4338-95E4-76EEF1DB815F}" srcOrd="3" destOrd="0" presId="urn:microsoft.com/office/officeart/2005/8/layout/radial1"/>
    <dgm:cxn modelId="{B9704710-2030-4AFA-BC4B-33C6DFC290DC}" type="presParOf" srcId="{D52255F6-AC59-4338-95E4-76EEF1DB815F}" destId="{32B935CF-1145-44C3-9CFA-E20E9111E06F}" srcOrd="0" destOrd="0" presId="urn:microsoft.com/office/officeart/2005/8/layout/radial1"/>
    <dgm:cxn modelId="{797AF279-E1F7-47FE-A149-B77BDBD35B02}" type="presParOf" srcId="{579ED4C7-128F-4866-9BCA-13DD6529A712}" destId="{25F539F5-F7A9-41DC-87B6-83024F0D3B25}" srcOrd="4" destOrd="0" presId="urn:microsoft.com/office/officeart/2005/8/layout/radial1"/>
    <dgm:cxn modelId="{1F501A35-99EF-40F2-A29A-F5026359F95B}" type="presParOf" srcId="{579ED4C7-128F-4866-9BCA-13DD6529A712}" destId="{CA4BA7B7-8E66-41D9-80C6-DBED76975FE4}" srcOrd="5" destOrd="0" presId="urn:microsoft.com/office/officeart/2005/8/layout/radial1"/>
    <dgm:cxn modelId="{A6A4BEB4-6CB3-4029-BAB0-C384F6D41ECB}" type="presParOf" srcId="{CA4BA7B7-8E66-41D9-80C6-DBED76975FE4}" destId="{15B49137-F40A-4321-8AFB-20E1D0667A70}" srcOrd="0" destOrd="0" presId="urn:microsoft.com/office/officeart/2005/8/layout/radial1"/>
    <dgm:cxn modelId="{AC274B97-1E68-476B-AE9C-C96D307B814A}" type="presParOf" srcId="{579ED4C7-128F-4866-9BCA-13DD6529A712}" destId="{B877DB65-5994-44D7-8878-6C8D8E93D22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6DF7F-666B-4073-A4AA-51F712F64CE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59B67-BEBF-47AB-B8A7-CA792C6BBA72}">
      <dgm:prSet phldrT="[Text]"/>
      <dgm:spPr>
        <a:solidFill>
          <a:srgbClr val="00B050"/>
        </a:solidFill>
      </dgm:spPr>
      <dgm:t>
        <a:bodyPr/>
        <a:lstStyle/>
        <a:p>
          <a:pPr algn="ctr"/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যোগাযোগ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104809A-0FB9-4B6C-A43C-05C9F56A3A03}" type="parTrans" cxnId="{CD50EAA3-3FB6-4EDD-89FA-076D9548C3F6}">
      <dgm:prSet/>
      <dgm:spPr/>
      <dgm:t>
        <a:bodyPr/>
        <a:lstStyle/>
        <a:p>
          <a:endParaRPr lang="en-US"/>
        </a:p>
      </dgm:t>
    </dgm:pt>
    <dgm:pt modelId="{3FF25047-B531-4AA2-95EE-1587A7AD27A4}" type="sibTrans" cxnId="{CD50EAA3-3FB6-4EDD-89FA-076D9548C3F6}">
      <dgm:prSet/>
      <dgm:spPr/>
      <dgm:t>
        <a:bodyPr/>
        <a:lstStyle/>
        <a:p>
          <a:endParaRPr lang="en-US"/>
        </a:p>
      </dgm:t>
    </dgm:pt>
    <dgm:pt modelId="{9D98F162-77E0-4089-961D-C66153B423A1}">
      <dgm:prSet phldrT="[Text]" custT="1"/>
      <dgm:spPr>
        <a:solidFill>
          <a:srgbClr val="44269A"/>
        </a:solidFill>
      </dgm:spPr>
      <dgm:t>
        <a:bodyPr/>
        <a:lstStyle/>
        <a:p>
          <a:r>
            <a:rPr lang="en-US" sz="2000" dirty="0" err="1" smtClean="0">
              <a:latin typeface="Nikosh" pitchFamily="2" charset="0"/>
              <a:cs typeface="Nikosh" pitchFamily="2" charset="0"/>
            </a:rPr>
            <a:t>টেলিফোন</a:t>
          </a:r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86F38805-78B5-4DD2-B0F5-F4C3F2CDCCDF}" type="parTrans" cxnId="{1CF2AC18-EC31-4E2E-8710-B30E0FBA7418}">
      <dgm:prSet/>
      <dgm:spPr/>
      <dgm:t>
        <a:bodyPr/>
        <a:lstStyle/>
        <a:p>
          <a:endParaRPr lang="en-US"/>
        </a:p>
      </dgm:t>
    </dgm:pt>
    <dgm:pt modelId="{98897639-4E84-4589-BE37-43B2F31FBD63}" type="sibTrans" cxnId="{1CF2AC18-EC31-4E2E-8710-B30E0FBA7418}">
      <dgm:prSet/>
      <dgm:spPr/>
      <dgm:t>
        <a:bodyPr/>
        <a:lstStyle/>
        <a:p>
          <a:endParaRPr lang="en-US"/>
        </a:p>
      </dgm:t>
    </dgm:pt>
    <dgm:pt modelId="{450FA757-4ABB-44A6-A088-81F24A515B89}">
      <dgm:prSet phldrT="[Text]" custT="1"/>
      <dgm:spPr>
        <a:solidFill>
          <a:srgbClr val="FF00FF"/>
        </a:solidFill>
      </dgm:spPr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মোবাইল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A996BC8-FB46-45E0-85E0-64FABBED051C}" type="parTrans" cxnId="{880CD396-18D8-47CF-934F-CB18F64824CA}">
      <dgm:prSet/>
      <dgm:spPr/>
      <dgm:t>
        <a:bodyPr/>
        <a:lstStyle/>
        <a:p>
          <a:endParaRPr lang="en-US"/>
        </a:p>
      </dgm:t>
    </dgm:pt>
    <dgm:pt modelId="{FB0715A9-BE3D-4E3E-AEC7-658AF78D7731}" type="sibTrans" cxnId="{880CD396-18D8-47CF-934F-CB18F64824CA}">
      <dgm:prSet/>
      <dgm:spPr/>
      <dgm:t>
        <a:bodyPr/>
        <a:lstStyle/>
        <a:p>
          <a:endParaRPr lang="en-US"/>
        </a:p>
      </dgm:t>
    </dgm:pt>
    <dgm:pt modelId="{06547EF2-F2FA-47AA-8B68-6BFB853850E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কম্পিউটার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2794634-FA70-41CA-B62E-ABBEA8FC1E9F}" type="sibTrans" cxnId="{419265AD-D7B9-4F4A-9C0B-485EB3D140B6}">
      <dgm:prSet/>
      <dgm:spPr/>
      <dgm:t>
        <a:bodyPr/>
        <a:lstStyle/>
        <a:p>
          <a:endParaRPr lang="en-US"/>
        </a:p>
      </dgm:t>
    </dgm:pt>
    <dgm:pt modelId="{8A52BD5E-16DD-4BA3-81D6-0230E4F50B0F}" type="parTrans" cxnId="{419265AD-D7B9-4F4A-9C0B-485EB3D140B6}">
      <dgm:prSet/>
      <dgm:spPr/>
      <dgm:t>
        <a:bodyPr/>
        <a:lstStyle/>
        <a:p>
          <a:endParaRPr lang="en-US"/>
        </a:p>
      </dgm:t>
    </dgm:pt>
    <dgm:pt modelId="{1A99FE00-B605-485B-9B33-39D0A4EF1C09}" type="pres">
      <dgm:prSet presAssocID="{7A36DF7F-666B-4073-A4AA-51F712F64C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6C1E69-3D3B-4670-8FE3-8851C7A75F5C}" type="pres">
      <dgm:prSet presAssocID="{2E659B67-BEBF-47AB-B8A7-CA792C6BBA72}" presName="centerShape" presStyleLbl="node0" presStyleIdx="0" presStyleCnt="1" custLinFactNeighborX="1363" custLinFactNeighborY="-542"/>
      <dgm:spPr/>
      <dgm:t>
        <a:bodyPr/>
        <a:lstStyle/>
        <a:p>
          <a:endParaRPr lang="en-US"/>
        </a:p>
      </dgm:t>
    </dgm:pt>
    <dgm:pt modelId="{7A305042-C362-4F16-A909-050E2DB753F3}" type="pres">
      <dgm:prSet presAssocID="{8A52BD5E-16DD-4BA3-81D6-0230E4F50B0F}" presName="parTrans" presStyleLbl="sibTrans2D1" presStyleIdx="0" presStyleCnt="3"/>
      <dgm:spPr/>
      <dgm:t>
        <a:bodyPr/>
        <a:lstStyle/>
        <a:p>
          <a:endParaRPr lang="en-US"/>
        </a:p>
      </dgm:t>
    </dgm:pt>
    <dgm:pt modelId="{4552070B-45CF-4AF9-9BBB-ED2BA7FDE9BB}" type="pres">
      <dgm:prSet presAssocID="{8A52BD5E-16DD-4BA3-81D6-0230E4F50B0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7729942-746B-495B-89A9-BF31CECDB057}" type="pres">
      <dgm:prSet presAssocID="{06547EF2-F2FA-47AA-8B68-6BFB853850EC}" presName="node" presStyleLbl="node1" presStyleIdx="0" presStyleCnt="3" custScaleX="145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F2EC4-B3C4-415C-96FF-3D5BDD817F54}" type="pres">
      <dgm:prSet presAssocID="{86F38805-78B5-4DD2-B0F5-F4C3F2CDCCDF}" presName="parTrans" presStyleLbl="sibTrans2D1" presStyleIdx="1" presStyleCnt="3"/>
      <dgm:spPr/>
      <dgm:t>
        <a:bodyPr/>
        <a:lstStyle/>
        <a:p>
          <a:endParaRPr lang="en-US"/>
        </a:p>
      </dgm:t>
    </dgm:pt>
    <dgm:pt modelId="{1C32CC97-676D-45B9-B52C-0495262BEA3E}" type="pres">
      <dgm:prSet presAssocID="{86F38805-78B5-4DD2-B0F5-F4C3F2CDCCD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CE71375-FA72-4ABB-A9BB-12C41988A09B}" type="pres">
      <dgm:prSet presAssocID="{9D98F162-77E0-4089-961D-C66153B423A1}" presName="node" presStyleLbl="node1" presStyleIdx="1" presStyleCnt="3" custScaleX="122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9B5AD-3530-4826-B3F4-910CA29E45BA}" type="pres">
      <dgm:prSet presAssocID="{3A996BC8-FB46-45E0-85E0-64FABBED051C}" presName="parTrans" presStyleLbl="sibTrans2D1" presStyleIdx="2" presStyleCnt="3"/>
      <dgm:spPr/>
      <dgm:t>
        <a:bodyPr/>
        <a:lstStyle/>
        <a:p>
          <a:endParaRPr lang="en-US"/>
        </a:p>
      </dgm:t>
    </dgm:pt>
    <dgm:pt modelId="{9D5C62A9-FF78-46E9-96D4-4546DE3971BD}" type="pres">
      <dgm:prSet presAssocID="{3A996BC8-FB46-45E0-85E0-64FABBED051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36A801C-EB90-48B0-AE7F-A688DE7E286C}" type="pres">
      <dgm:prSet presAssocID="{450FA757-4ABB-44A6-A088-81F24A515B89}" presName="node" presStyleLbl="node1" presStyleIdx="2" presStyleCnt="3" custScaleX="123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26B9BD-8E15-4C2D-A6B5-BA8C7E7ABFD6}" type="presOf" srcId="{7A36DF7F-666B-4073-A4AA-51F712F64CE7}" destId="{1A99FE00-B605-485B-9B33-39D0A4EF1C09}" srcOrd="0" destOrd="0" presId="urn:microsoft.com/office/officeart/2005/8/layout/radial5"/>
    <dgm:cxn modelId="{9C587FD8-3D22-4E65-9029-29C93A3BFADE}" type="presOf" srcId="{3A996BC8-FB46-45E0-85E0-64FABBED051C}" destId="{4359B5AD-3530-4826-B3F4-910CA29E45BA}" srcOrd="0" destOrd="0" presId="urn:microsoft.com/office/officeart/2005/8/layout/radial5"/>
    <dgm:cxn modelId="{1CF2AC18-EC31-4E2E-8710-B30E0FBA7418}" srcId="{2E659B67-BEBF-47AB-B8A7-CA792C6BBA72}" destId="{9D98F162-77E0-4089-961D-C66153B423A1}" srcOrd="1" destOrd="0" parTransId="{86F38805-78B5-4DD2-B0F5-F4C3F2CDCCDF}" sibTransId="{98897639-4E84-4589-BE37-43B2F31FBD63}"/>
    <dgm:cxn modelId="{2751E384-69B3-4B15-A1A2-D753755FCD23}" type="presOf" srcId="{86F38805-78B5-4DD2-B0F5-F4C3F2CDCCDF}" destId="{D55F2EC4-B3C4-415C-96FF-3D5BDD817F54}" srcOrd="0" destOrd="0" presId="urn:microsoft.com/office/officeart/2005/8/layout/radial5"/>
    <dgm:cxn modelId="{D3CFECE5-DC91-4AEA-ADCC-AA313BFB2420}" type="presOf" srcId="{86F38805-78B5-4DD2-B0F5-F4C3F2CDCCDF}" destId="{1C32CC97-676D-45B9-B52C-0495262BEA3E}" srcOrd="1" destOrd="0" presId="urn:microsoft.com/office/officeart/2005/8/layout/radial5"/>
    <dgm:cxn modelId="{4E0F9336-6DC1-4529-BB8E-7EB208E49737}" type="presOf" srcId="{9D98F162-77E0-4089-961D-C66153B423A1}" destId="{2CE71375-FA72-4ABB-A9BB-12C41988A09B}" srcOrd="0" destOrd="0" presId="urn:microsoft.com/office/officeart/2005/8/layout/radial5"/>
    <dgm:cxn modelId="{419265AD-D7B9-4F4A-9C0B-485EB3D140B6}" srcId="{2E659B67-BEBF-47AB-B8A7-CA792C6BBA72}" destId="{06547EF2-F2FA-47AA-8B68-6BFB853850EC}" srcOrd="0" destOrd="0" parTransId="{8A52BD5E-16DD-4BA3-81D6-0230E4F50B0F}" sibTransId="{12794634-FA70-41CA-B62E-ABBEA8FC1E9F}"/>
    <dgm:cxn modelId="{B66A2310-3E20-4698-A109-111DE59E2A62}" type="presOf" srcId="{3A996BC8-FB46-45E0-85E0-64FABBED051C}" destId="{9D5C62A9-FF78-46E9-96D4-4546DE3971BD}" srcOrd="1" destOrd="0" presId="urn:microsoft.com/office/officeart/2005/8/layout/radial5"/>
    <dgm:cxn modelId="{3EDEC4EC-2E14-463E-B949-342B16867590}" type="presOf" srcId="{06547EF2-F2FA-47AA-8B68-6BFB853850EC}" destId="{07729942-746B-495B-89A9-BF31CECDB057}" srcOrd="0" destOrd="0" presId="urn:microsoft.com/office/officeart/2005/8/layout/radial5"/>
    <dgm:cxn modelId="{12884759-A12B-4A57-A13C-BF2210A725C4}" type="presOf" srcId="{450FA757-4ABB-44A6-A088-81F24A515B89}" destId="{336A801C-EB90-48B0-AE7F-A688DE7E286C}" srcOrd="0" destOrd="0" presId="urn:microsoft.com/office/officeart/2005/8/layout/radial5"/>
    <dgm:cxn modelId="{4AB292D3-A903-471A-9408-E025B1404767}" type="presOf" srcId="{2E659B67-BEBF-47AB-B8A7-CA792C6BBA72}" destId="{DA6C1E69-3D3B-4670-8FE3-8851C7A75F5C}" srcOrd="0" destOrd="0" presId="urn:microsoft.com/office/officeart/2005/8/layout/radial5"/>
    <dgm:cxn modelId="{CD50EAA3-3FB6-4EDD-89FA-076D9548C3F6}" srcId="{7A36DF7F-666B-4073-A4AA-51F712F64CE7}" destId="{2E659B67-BEBF-47AB-B8A7-CA792C6BBA72}" srcOrd="0" destOrd="0" parTransId="{E104809A-0FB9-4B6C-A43C-05C9F56A3A03}" sibTransId="{3FF25047-B531-4AA2-95EE-1587A7AD27A4}"/>
    <dgm:cxn modelId="{78075BA7-6BAE-4DD5-B3FB-3D8D4E221BCD}" type="presOf" srcId="{8A52BD5E-16DD-4BA3-81D6-0230E4F50B0F}" destId="{4552070B-45CF-4AF9-9BBB-ED2BA7FDE9BB}" srcOrd="1" destOrd="0" presId="urn:microsoft.com/office/officeart/2005/8/layout/radial5"/>
    <dgm:cxn modelId="{25567994-8D0D-45E9-A2F5-FCF8D252A286}" type="presOf" srcId="{8A52BD5E-16DD-4BA3-81D6-0230E4F50B0F}" destId="{7A305042-C362-4F16-A909-050E2DB753F3}" srcOrd="0" destOrd="0" presId="urn:microsoft.com/office/officeart/2005/8/layout/radial5"/>
    <dgm:cxn modelId="{880CD396-18D8-47CF-934F-CB18F64824CA}" srcId="{2E659B67-BEBF-47AB-B8A7-CA792C6BBA72}" destId="{450FA757-4ABB-44A6-A088-81F24A515B89}" srcOrd="2" destOrd="0" parTransId="{3A996BC8-FB46-45E0-85E0-64FABBED051C}" sibTransId="{FB0715A9-BE3D-4E3E-AEC7-658AF78D7731}"/>
    <dgm:cxn modelId="{302630C0-19CE-44BB-AC81-35A24DA2F1AB}" type="presParOf" srcId="{1A99FE00-B605-485B-9B33-39D0A4EF1C09}" destId="{DA6C1E69-3D3B-4670-8FE3-8851C7A75F5C}" srcOrd="0" destOrd="0" presId="urn:microsoft.com/office/officeart/2005/8/layout/radial5"/>
    <dgm:cxn modelId="{50E32F3C-74AC-446E-AA11-5C396AC476CF}" type="presParOf" srcId="{1A99FE00-B605-485B-9B33-39D0A4EF1C09}" destId="{7A305042-C362-4F16-A909-050E2DB753F3}" srcOrd="1" destOrd="0" presId="urn:microsoft.com/office/officeart/2005/8/layout/radial5"/>
    <dgm:cxn modelId="{D6FFB0BA-F29A-4DDF-BB59-3C10D50FCB20}" type="presParOf" srcId="{7A305042-C362-4F16-A909-050E2DB753F3}" destId="{4552070B-45CF-4AF9-9BBB-ED2BA7FDE9BB}" srcOrd="0" destOrd="0" presId="urn:microsoft.com/office/officeart/2005/8/layout/radial5"/>
    <dgm:cxn modelId="{8A4219F9-FE35-4857-9FA4-7884C2E78574}" type="presParOf" srcId="{1A99FE00-B605-485B-9B33-39D0A4EF1C09}" destId="{07729942-746B-495B-89A9-BF31CECDB057}" srcOrd="2" destOrd="0" presId="urn:microsoft.com/office/officeart/2005/8/layout/radial5"/>
    <dgm:cxn modelId="{B22665CF-31F5-4A5A-AC80-E1A49FE734B3}" type="presParOf" srcId="{1A99FE00-B605-485B-9B33-39D0A4EF1C09}" destId="{D55F2EC4-B3C4-415C-96FF-3D5BDD817F54}" srcOrd="3" destOrd="0" presId="urn:microsoft.com/office/officeart/2005/8/layout/radial5"/>
    <dgm:cxn modelId="{D151D788-7EFF-4AFE-AB97-6829A539C0B5}" type="presParOf" srcId="{D55F2EC4-B3C4-415C-96FF-3D5BDD817F54}" destId="{1C32CC97-676D-45B9-B52C-0495262BEA3E}" srcOrd="0" destOrd="0" presId="urn:microsoft.com/office/officeart/2005/8/layout/radial5"/>
    <dgm:cxn modelId="{E1D006D1-8CC5-4422-9491-B4D21C59E9AB}" type="presParOf" srcId="{1A99FE00-B605-485B-9B33-39D0A4EF1C09}" destId="{2CE71375-FA72-4ABB-A9BB-12C41988A09B}" srcOrd="4" destOrd="0" presId="urn:microsoft.com/office/officeart/2005/8/layout/radial5"/>
    <dgm:cxn modelId="{9C25A045-A261-4943-926B-CFD8B40100A4}" type="presParOf" srcId="{1A99FE00-B605-485B-9B33-39D0A4EF1C09}" destId="{4359B5AD-3530-4826-B3F4-910CA29E45BA}" srcOrd="5" destOrd="0" presId="urn:microsoft.com/office/officeart/2005/8/layout/radial5"/>
    <dgm:cxn modelId="{E2645D0E-03DA-4433-85B7-633D66C18999}" type="presParOf" srcId="{4359B5AD-3530-4826-B3F4-910CA29E45BA}" destId="{9D5C62A9-FF78-46E9-96D4-4546DE3971BD}" srcOrd="0" destOrd="0" presId="urn:microsoft.com/office/officeart/2005/8/layout/radial5"/>
    <dgm:cxn modelId="{05C32961-AEA8-4781-8FF1-0AD704805185}" type="presParOf" srcId="{1A99FE00-B605-485B-9B33-39D0A4EF1C09}" destId="{336A801C-EB90-48B0-AE7F-A688DE7E286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6C1AC-7E1C-480F-AA26-8D0756CC022B}">
      <dsp:nvSpPr>
        <dsp:cNvPr id="0" name=""/>
        <dsp:cNvSpPr/>
      </dsp:nvSpPr>
      <dsp:spPr>
        <a:xfrm>
          <a:off x="1413708" y="1999247"/>
          <a:ext cx="1207460" cy="120746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সংরক্ষণের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উপায়</a:t>
          </a:r>
          <a:endParaRPr lang="en-US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590536" y="2176075"/>
        <a:ext cx="853804" cy="853804"/>
      </dsp:txXfrm>
    </dsp:sp>
    <dsp:sp modelId="{18FD7608-B122-4C73-B7A3-7E689D0B6042}">
      <dsp:nvSpPr>
        <dsp:cNvPr id="0" name=""/>
        <dsp:cNvSpPr/>
      </dsp:nvSpPr>
      <dsp:spPr>
        <a:xfrm rot="16200000">
          <a:off x="1834814" y="1789197"/>
          <a:ext cx="365249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65249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08307" y="1807491"/>
        <a:ext cx="18262" cy="18262"/>
      </dsp:txXfrm>
    </dsp:sp>
    <dsp:sp modelId="{80895BEE-264C-4397-919A-42056D3E4A8E}">
      <dsp:nvSpPr>
        <dsp:cNvPr id="0" name=""/>
        <dsp:cNvSpPr/>
      </dsp:nvSpPr>
      <dsp:spPr>
        <a:xfrm>
          <a:off x="1215474" y="426538"/>
          <a:ext cx="1603929" cy="1207460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সিডি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ডিভিডি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450364" y="603366"/>
        <a:ext cx="1134149" cy="853804"/>
      </dsp:txXfrm>
    </dsp:sp>
    <dsp:sp modelId="{D52255F6-AC59-4338-95E4-76EEF1DB815F}">
      <dsp:nvSpPr>
        <dsp:cNvPr id="0" name=""/>
        <dsp:cNvSpPr/>
      </dsp:nvSpPr>
      <dsp:spPr>
        <a:xfrm rot="1800000">
          <a:off x="2515817" y="2968728"/>
          <a:ext cx="365249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65249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89310" y="2987023"/>
        <a:ext cx="18262" cy="18262"/>
      </dsp:txXfrm>
    </dsp:sp>
    <dsp:sp modelId="{25F539F5-F7A9-41DC-87B6-83024F0D3B25}">
      <dsp:nvSpPr>
        <dsp:cNvPr id="0" name=""/>
        <dsp:cNvSpPr/>
      </dsp:nvSpPr>
      <dsp:spPr>
        <a:xfrm>
          <a:off x="2775715" y="2785601"/>
          <a:ext cx="1207460" cy="1207460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মেমোরি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952543" y="2962429"/>
        <a:ext cx="853804" cy="853804"/>
      </dsp:txXfrm>
    </dsp:sp>
    <dsp:sp modelId="{CA4BA7B7-8E66-41D9-80C6-DBED76975FE4}">
      <dsp:nvSpPr>
        <dsp:cNvPr id="0" name=""/>
        <dsp:cNvSpPr/>
      </dsp:nvSpPr>
      <dsp:spPr>
        <a:xfrm rot="9000000">
          <a:off x="1202271" y="2955743"/>
          <a:ext cx="313309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13309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51093" y="2975336"/>
        <a:ext cx="15665" cy="15665"/>
      </dsp:txXfrm>
    </dsp:sp>
    <dsp:sp modelId="{B877DB65-5994-44D7-8878-6C8D8E93D229}">
      <dsp:nvSpPr>
        <dsp:cNvPr id="0" name=""/>
        <dsp:cNvSpPr/>
      </dsp:nvSpPr>
      <dsp:spPr>
        <a:xfrm>
          <a:off x="-20775" y="2785601"/>
          <a:ext cx="1352415" cy="120746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পেনড্রাইভ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77282" y="2962429"/>
        <a:ext cx="956301" cy="853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C1E69-3D3B-4670-8FE3-8851C7A75F5C}">
      <dsp:nvSpPr>
        <dsp:cNvPr id="0" name=""/>
        <dsp:cNvSpPr/>
      </dsp:nvSpPr>
      <dsp:spPr>
        <a:xfrm>
          <a:off x="1523538" y="2205797"/>
          <a:ext cx="1010673" cy="101067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</a:t>
          </a:r>
          <a:endParaRPr lang="en-US" sz="1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671548" y="2353807"/>
        <a:ext cx="714653" cy="714653"/>
      </dsp:txXfrm>
    </dsp:sp>
    <dsp:sp modelId="{7A305042-C362-4F16-A909-050E2DB753F3}">
      <dsp:nvSpPr>
        <dsp:cNvPr id="0" name=""/>
        <dsp:cNvSpPr/>
      </dsp:nvSpPr>
      <dsp:spPr>
        <a:xfrm rot="16105284">
          <a:off x="1870654" y="1758305"/>
          <a:ext cx="274747" cy="392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913001" y="1878045"/>
        <a:ext cx="192323" cy="235630"/>
      </dsp:txXfrm>
    </dsp:sp>
    <dsp:sp modelId="{07729942-746B-495B-89A9-BF31CECDB057}">
      <dsp:nvSpPr>
        <dsp:cNvPr id="0" name=""/>
        <dsp:cNvSpPr/>
      </dsp:nvSpPr>
      <dsp:spPr>
        <a:xfrm>
          <a:off x="1146560" y="532844"/>
          <a:ext cx="1676400" cy="115505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কম্পিউটার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392063" y="701998"/>
        <a:ext cx="1185394" cy="816747"/>
      </dsp:txXfrm>
    </dsp:sp>
    <dsp:sp modelId="{D55F2EC4-B3C4-415C-96FF-3D5BDD817F54}">
      <dsp:nvSpPr>
        <dsp:cNvPr id="0" name=""/>
        <dsp:cNvSpPr/>
      </dsp:nvSpPr>
      <dsp:spPr>
        <a:xfrm rot="1880580">
          <a:off x="2523047" y="2883428"/>
          <a:ext cx="222267" cy="392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527912" y="2944630"/>
        <a:ext cx="155587" cy="235630"/>
      </dsp:txXfrm>
    </dsp:sp>
    <dsp:sp modelId="{2CE71375-FA72-4ABB-A9BB-12C41988A09B}">
      <dsp:nvSpPr>
        <dsp:cNvPr id="0" name=""/>
        <dsp:cNvSpPr/>
      </dsp:nvSpPr>
      <dsp:spPr>
        <a:xfrm>
          <a:off x="2677678" y="2960300"/>
          <a:ext cx="1417148" cy="1155055"/>
        </a:xfrm>
        <a:prstGeom prst="ellipse">
          <a:avLst/>
        </a:prstGeom>
        <a:solidFill>
          <a:srgbClr val="4426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" pitchFamily="2" charset="0"/>
              <a:cs typeface="Nikosh" pitchFamily="2" charset="0"/>
            </a:rPr>
            <a:t>টেলিফোন</a:t>
          </a:r>
          <a:endParaRPr lang="en-US" sz="2000" kern="1200" dirty="0">
            <a:latin typeface="Nikosh" pitchFamily="2" charset="0"/>
            <a:cs typeface="Nikosh" pitchFamily="2" charset="0"/>
          </a:endParaRPr>
        </a:p>
      </dsp:txBody>
      <dsp:txXfrm>
        <a:off x="2885215" y="3129454"/>
        <a:ext cx="1002074" cy="816747"/>
      </dsp:txXfrm>
    </dsp:sp>
    <dsp:sp modelId="{4359B5AD-3530-4826-B3F4-910CA29E45BA}">
      <dsp:nvSpPr>
        <dsp:cNvPr id="0" name=""/>
        <dsp:cNvSpPr/>
      </dsp:nvSpPr>
      <dsp:spPr>
        <a:xfrm rot="9014172">
          <a:off x="1255913" y="2882959"/>
          <a:ext cx="258263" cy="392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328281" y="2942272"/>
        <a:ext cx="180784" cy="235630"/>
      </dsp:txXfrm>
    </dsp:sp>
    <dsp:sp modelId="{336A801C-EB90-48B0-AE7F-A688DE7E286C}">
      <dsp:nvSpPr>
        <dsp:cNvPr id="0" name=""/>
        <dsp:cNvSpPr/>
      </dsp:nvSpPr>
      <dsp:spPr>
        <a:xfrm>
          <a:off x="-132427" y="2960300"/>
          <a:ext cx="1431390" cy="1155055"/>
        </a:xfrm>
        <a:prstGeom prst="ellipse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মোবাইল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7195" y="3129454"/>
        <a:ext cx="1012146" cy="816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59359-60AB-41E4-A3E9-97BD1E1CF9CC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E3AD7-01A1-4F4F-B5E3-F6B43C939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F8FF-475E-43EB-8298-F1E774AC5B78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7199" y="241934"/>
            <a:ext cx="8935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6836" y="1450598"/>
            <a:ext cx="11672483" cy="4841146"/>
            <a:chOff x="143214" y="1198927"/>
            <a:chExt cx="11925271" cy="51515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214" y="1198928"/>
              <a:ext cx="3687970" cy="515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3747" y="1198928"/>
              <a:ext cx="4166795" cy="51515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1544" y="1198927"/>
              <a:ext cx="3796941" cy="5151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0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6895" y="425043"/>
            <a:ext cx="11098635" cy="4670286"/>
            <a:chOff x="0" y="609600"/>
            <a:chExt cx="9144000" cy="4670286"/>
          </a:xfrm>
        </p:grpSpPr>
        <p:grpSp>
          <p:nvGrpSpPr>
            <p:cNvPr id="3" name="Group 20"/>
            <p:cNvGrpSpPr/>
            <p:nvPr/>
          </p:nvGrpSpPr>
          <p:grpSpPr>
            <a:xfrm>
              <a:off x="0" y="685800"/>
              <a:ext cx="3352800" cy="4594086"/>
              <a:chOff x="0" y="685800"/>
              <a:chExt cx="3352800" cy="459408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85800"/>
                <a:ext cx="3276600" cy="38100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0" y="4572000"/>
                <a:ext cx="3352800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মোবাইল ফোনের  মাধ্যমে তথ্য বিনিময় করা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3352800" y="609600"/>
              <a:ext cx="2971800" cy="4670286"/>
              <a:chOff x="3352800" y="609600"/>
              <a:chExt cx="2971800" cy="4670286"/>
            </a:xfrm>
          </p:grpSpPr>
          <p:pic>
            <p:nvPicPr>
              <p:cNvPr id="8" name="Picture 7" descr="download (1)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2800" y="609600"/>
                <a:ext cx="2895600" cy="388620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429000" y="4572000"/>
                <a:ext cx="2895600" cy="7078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ফেইসবুকের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মাধ্যমে তথ্য বিনিময় করা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6286500" y="685800"/>
              <a:ext cx="2857500" cy="4594086"/>
              <a:chOff x="6286500" y="685800"/>
              <a:chExt cx="2857500" cy="4594086"/>
            </a:xfrm>
          </p:grpSpPr>
          <p:pic>
            <p:nvPicPr>
              <p:cNvPr id="6" name="Picture 5" descr="images (9)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6500" y="685800"/>
                <a:ext cx="2857500" cy="381000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400800" y="4572000"/>
                <a:ext cx="2743200" cy="7078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টেলিফোনের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মাধ্যমে তথ্য বিনিময় করা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1191236" y="5582590"/>
            <a:ext cx="9915787" cy="784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1818" y="285226"/>
            <a:ext cx="10570098" cy="5998128"/>
            <a:chOff x="771818" y="1203017"/>
            <a:chExt cx="7762582" cy="48237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BD7092-DD55-41C6-AA3D-7CB74700B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18" y="1203017"/>
              <a:ext cx="3974843" cy="370897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A4AA76-E461-4DD5-AF62-754B5E239AD5}"/>
                </a:ext>
              </a:extLst>
            </p:cNvPr>
            <p:cNvSpPr txBox="1"/>
            <p:nvPr/>
          </p:nvSpPr>
          <p:spPr>
            <a:xfrm>
              <a:off x="1556536" y="4911991"/>
              <a:ext cx="2643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ছবি বা ভিডিও করে।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4D277F-9BED-4582-A4E6-8A7AB403044D}"/>
                </a:ext>
              </a:extLst>
            </p:cNvPr>
            <p:cNvSpPr txBox="1"/>
            <p:nvPr/>
          </p:nvSpPr>
          <p:spPr>
            <a:xfrm>
              <a:off x="5070297" y="4892383"/>
              <a:ext cx="3444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খুদে বার্তা(এসএমএস) করে।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15592A-0C39-4F1F-B49C-08EDB7D2CE0D}"/>
                </a:ext>
              </a:extLst>
            </p:cNvPr>
            <p:cNvSpPr txBox="1"/>
            <p:nvPr/>
          </p:nvSpPr>
          <p:spPr>
            <a:xfrm>
              <a:off x="1920880" y="5532414"/>
              <a:ext cx="5387521" cy="4943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bn-BD" sz="32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 কীভাবে অন্যদের সাথে তথ্য বিনিময় করতে পারি?</a:t>
              </a:r>
              <a:endPara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 descr="download (1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1295400"/>
              <a:ext cx="3352800" cy="358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1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9684" y="338356"/>
            <a:ext cx="10075177" cy="6214948"/>
            <a:chOff x="228600" y="304800"/>
            <a:chExt cx="8458200" cy="6214948"/>
          </a:xfrm>
        </p:grpSpPr>
        <p:pic>
          <p:nvPicPr>
            <p:cNvPr id="3" name="Picture 2" descr="চিঠি ও টেলিগ্রাম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0" y="4267200"/>
              <a:ext cx="3352800" cy="225254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pic>
          <p:nvPicPr>
            <p:cNvPr id="4" name="Picture 4" descr="স্মৃতিতে চিঠি-পত্র..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4267200"/>
              <a:ext cx="4862641" cy="2209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371600" y="304800"/>
              <a:ext cx="640080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কীভাবে প্রযুক্তির সাহায্যে তথ্য বিনিময় করবো?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8" descr="যুদ্ধে যাওয়ার পূর্বে মাকে লেখা ..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992660"/>
              <a:ext cx="5181600" cy="308095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575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6221" y="347444"/>
            <a:ext cx="9851472" cy="6276976"/>
            <a:chOff x="609600" y="381000"/>
            <a:chExt cx="8370274" cy="6276976"/>
          </a:xfrm>
        </p:grpSpPr>
        <p:pic>
          <p:nvPicPr>
            <p:cNvPr id="3" name="Picture 2" descr="প্রিয় | ইন্টারনেট লাইফ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1295400"/>
              <a:ext cx="4191000" cy="2200276"/>
            </a:xfrm>
            <a:prstGeom prst="rect">
              <a:avLst/>
            </a:prstGeom>
            <a:solidFill>
              <a:srgbClr val="002060"/>
            </a:solidFill>
            <a:ln w="57150">
              <a:solidFill>
                <a:srgbClr val="002060"/>
              </a:solidFill>
            </a:ln>
          </p:spPr>
        </p:pic>
        <p:pic>
          <p:nvPicPr>
            <p:cNvPr id="4" name="Picture 4" descr="Internet, Telephone, and Television in Your Community. | Vian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1295400"/>
              <a:ext cx="3798274" cy="2154056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</p:pic>
        <p:pic>
          <p:nvPicPr>
            <p:cNvPr id="5" name="Picture 6" descr="ডেটা কমিউনিকেশন সিস্টেমের ..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3657600"/>
              <a:ext cx="6096000" cy="300037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447800" y="381000"/>
              <a:ext cx="640080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কীভাবে প্রযুক্তির সাহায্যে তথ্য বিনিময় করবো?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9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33303" y="446588"/>
            <a:ext cx="8593122" cy="4419600"/>
            <a:chOff x="0" y="0"/>
            <a:chExt cx="9144000" cy="4580095"/>
          </a:xfrm>
        </p:grpSpPr>
        <p:pic>
          <p:nvPicPr>
            <p:cNvPr id="8" name="Picture 7" descr="downloa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2200" y="0"/>
              <a:ext cx="2971800" cy="2438400"/>
            </a:xfrm>
            <a:prstGeom prst="rect">
              <a:avLst/>
            </a:prstGeom>
          </p:spPr>
        </p:pic>
        <p:pic>
          <p:nvPicPr>
            <p:cNvPr id="9" name="Picture 8" descr="downloa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2438401"/>
              <a:ext cx="2971800" cy="2133599"/>
            </a:xfrm>
            <a:prstGeom prst="rect">
              <a:avLst/>
            </a:prstGeom>
          </p:spPr>
        </p:pic>
        <p:pic>
          <p:nvPicPr>
            <p:cNvPr id="10" name="Picture 9" descr="56356+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514600"/>
              <a:ext cx="3048000" cy="2065495"/>
            </a:xfrm>
            <a:prstGeom prst="rect">
              <a:avLst/>
            </a:prstGeom>
          </p:spPr>
        </p:pic>
        <p:pic>
          <p:nvPicPr>
            <p:cNvPr id="11" name="Picture 10" descr="gami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009900" cy="2514600"/>
            </a:xfrm>
            <a:prstGeom prst="rect">
              <a:avLst/>
            </a:prstGeom>
          </p:spPr>
        </p:pic>
        <p:pic>
          <p:nvPicPr>
            <p:cNvPr id="12" name="Picture 11" descr="download (1)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1800" y="0"/>
              <a:ext cx="3200400" cy="2438400"/>
            </a:xfrm>
            <a:prstGeom prst="rect">
              <a:avLst/>
            </a:prstGeom>
          </p:spPr>
        </p:pic>
        <p:pic>
          <p:nvPicPr>
            <p:cNvPr id="13" name="Picture 12" descr="download (2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19800" y="2438400"/>
              <a:ext cx="3124200" cy="21336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08139" y="5324023"/>
            <a:ext cx="1044988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আদান-প্রদানের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মাধ্যমসমূহ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28445" y="202734"/>
            <a:ext cx="6452532" cy="753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4735" y="1435916"/>
            <a:ext cx="8053430" cy="3001861"/>
            <a:chOff x="1" y="1066800"/>
            <a:chExt cx="9144000" cy="3317322"/>
          </a:xfrm>
        </p:grpSpPr>
        <p:pic>
          <p:nvPicPr>
            <p:cNvPr id="5" name="Picture 4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066800"/>
              <a:ext cx="3886200" cy="3314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1" y="1066800"/>
              <a:ext cx="2590800" cy="3276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download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6201" y="1107522"/>
              <a:ext cx="2667000" cy="3276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788564" y="5430473"/>
            <a:ext cx="1062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ক্রোমো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ভান্ডার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ড্রাইভে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8841" y="335560"/>
            <a:ext cx="11065078" cy="5994976"/>
            <a:chOff x="0" y="0"/>
            <a:chExt cx="9144000" cy="5994976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4876800" cy="10668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4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সংরক্ষণের</a:t>
              </a:r>
              <a:r>
                <a:rPr lang="en-US" sz="4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উপায়</a:t>
              </a:r>
              <a:r>
                <a:rPr lang="en-US" sz="4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:-</a:t>
              </a:r>
              <a:endPara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5410201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ক্যামেরার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তুলে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মেমোরি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কার্ডে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সংরক্ষণ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pic>
          <p:nvPicPr>
            <p:cNvPr id="7" name="Picture 6" descr="images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837" y="1511416"/>
              <a:ext cx="4318963" cy="3223107"/>
            </a:xfrm>
            <a:prstGeom prst="rect">
              <a:avLst/>
            </a:prstGeom>
          </p:spPr>
        </p:pic>
        <p:pic>
          <p:nvPicPr>
            <p:cNvPr id="8" name="Picture 7" descr="images 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7473" y="1548104"/>
              <a:ext cx="3058963" cy="3186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7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6561" y="304101"/>
            <a:ext cx="11077238" cy="6256243"/>
            <a:chOff x="0" y="253767"/>
            <a:chExt cx="8904270" cy="6256243"/>
          </a:xfrm>
        </p:grpSpPr>
        <p:sp>
          <p:nvSpPr>
            <p:cNvPr id="4" name="Rounded Rectangle 3"/>
            <p:cNvSpPr/>
            <p:nvPr/>
          </p:nvSpPr>
          <p:spPr>
            <a:xfrm>
              <a:off x="165887" y="253767"/>
              <a:ext cx="6550502" cy="6858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4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সংরক্ষণের</a:t>
              </a:r>
              <a:r>
                <a:rPr lang="en-US" sz="4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আধুনিক</a:t>
              </a:r>
              <a:r>
                <a:rPr lang="en-US" sz="4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ডিভাইস</a:t>
              </a:r>
              <a:r>
                <a:rPr lang="en-US" sz="4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সমূহ</a:t>
              </a:r>
              <a:r>
                <a:rPr lang="en-US" sz="4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:-</a:t>
              </a:r>
              <a:endPara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5986790"/>
              <a:ext cx="8904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পেনড্রাইভ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মেমোরি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কার্ড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সিডি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ডিভিডি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হার্ড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ড্রাইভে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ব্যক্তিগত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সংরক্ষন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download (9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2036" y="3385810"/>
              <a:ext cx="3007541" cy="2209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download (6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8811" y="1135157"/>
              <a:ext cx="2906403" cy="1927830"/>
            </a:xfrm>
            <a:prstGeom prst="rect">
              <a:avLst/>
            </a:prstGeom>
          </p:spPr>
        </p:pic>
        <p:pic>
          <p:nvPicPr>
            <p:cNvPr id="9" name="Picture 8" descr="download (3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657600"/>
              <a:ext cx="3149151" cy="213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images (4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938" y="1040934"/>
              <a:ext cx="2629912" cy="259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7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8565" y="459998"/>
            <a:ext cx="10570128" cy="5973906"/>
            <a:chOff x="855436" y="1223395"/>
            <a:chExt cx="7239000" cy="5973906"/>
          </a:xfrm>
        </p:grpSpPr>
        <p:sp>
          <p:nvSpPr>
            <p:cNvPr id="3" name="TextBox 2"/>
            <p:cNvSpPr txBox="1"/>
            <p:nvPr/>
          </p:nvSpPr>
          <p:spPr>
            <a:xfrm>
              <a:off x="1088873" y="1223395"/>
              <a:ext cx="6568924" cy="10772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ইন্টারনেটের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মাধ্যমে তথ্যটি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অনুসন্ধানের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পর প্রাপ্ত তথ্যটি আমরা যেভাবে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সংগ্রহ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করবোঃ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8027" y="2748409"/>
              <a:ext cx="1938262" cy="1200329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১। খাতায় লিখে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২। ছবি তোলে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৩। ভিডিও রেকর্ড করে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5436" y="4396534"/>
              <a:ext cx="7239000" cy="280076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বর্তমানে আমরা </a:t>
              </a:r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সংরক্ষণের</a:t>
              </a:r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জন্য বিভিন্ন</a:t>
              </a:r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তথ্য সংরক্ষণ প্রযুক্তি </a:t>
              </a:r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ব্যবহার করছি। </a:t>
              </a:r>
            </a:p>
            <a:p>
              <a:pPr algn="ctr"/>
              <a:r>
                <a:rPr lang="bn-BD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যেমনঃ </a:t>
              </a:r>
            </a:p>
            <a:p>
              <a:pPr algn="ctr"/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১। পেন ড্রাইভ</a:t>
              </a:r>
            </a:p>
            <a:p>
              <a:pPr algn="ctr"/>
              <a:r>
                <a: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২। সিডি </a:t>
              </a:r>
            </a:p>
            <a:p>
              <a:pPr algn="ctr"/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৩। ডিভিডি</a:t>
              </a:r>
            </a:p>
            <a:p>
              <a:pPr algn="ctr"/>
              <a:r>
                <a:rPr lang="bn-BD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৪। মেমোরি কার্ড ইত্যাদি।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0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8321" y="877349"/>
            <a:ext cx="10317760" cy="5330010"/>
            <a:chOff x="457200" y="457201"/>
            <a:chExt cx="8153400" cy="5330010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457201"/>
              <a:ext cx="6858000" cy="50167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১। টেলিফোন বা মোবাইল এর মাধ্যমে কথা বলে।</a:t>
              </a: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২। চিঠি লিখে।</a:t>
              </a:r>
            </a:p>
            <a:p>
              <a:pPr algn="ctr"/>
              <a:r>
                <a:rPr lang="bn-BD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৩। ক্যামেরার মাধ্যমে ছবি তুলে বা ভিডিও করে তথ্য বিনিময় করতে পারি।</a:t>
              </a:r>
            </a:p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৪। রেডিও ও টেলিভিশনের মাধ্যমে।</a:t>
              </a:r>
            </a:p>
            <a:p>
              <a:pPr algn="ctr"/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" y="3048000"/>
              <a:ext cx="8153400" cy="27392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বর্তমানে </a:t>
              </a:r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খুদেবার্তা (এস এম এস ), </a:t>
              </a:r>
              <a:r>
                <a:rPr lang="bn-BD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ইমেইল</a:t>
              </a:r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সামাজিক যোগাযোগ মাধ্যম যেমন- </a:t>
              </a:r>
              <a:r>
                <a:rPr lang="bn-BD" sz="4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ফেসবুক</a:t>
              </a:r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বা </a:t>
              </a:r>
              <a:r>
                <a:rPr lang="bn-BD" sz="4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টুইটার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 করে ইন্টারনেটের </a:t>
              </a:r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মাধ্যমেও তথ্য </a:t>
              </a:r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আদান প্রদান </a:t>
              </a:r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করতে পারি।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0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9882" y="120625"/>
            <a:ext cx="237268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8719" y="1484851"/>
            <a:ext cx="4803397" cy="4949503"/>
            <a:chOff x="481667" y="2024730"/>
            <a:chExt cx="4878898" cy="440962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1667" y="2024730"/>
              <a:ext cx="4878898" cy="440962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38100">
              <a:solidFill>
                <a:srgbClr val="FFC000"/>
              </a:solidFill>
            </a:ln>
          </p:spPr>
          <p:txBody>
            <a:bodyPr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12800" dirty="0">
                <a:latin typeface="NikoshBAN" pitchFamily="2" charset="0"/>
                <a:cs typeface="NikoshBAN" pitchFamily="2" charset="0"/>
              </a:endParaRPr>
            </a:p>
            <a:p>
              <a:endParaRPr lang="en-US" sz="147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147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16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       </a:t>
              </a:r>
            </a:p>
            <a:p>
              <a:r>
                <a:rPr lang="en-US" sz="1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16000" dirty="0" err="1" smtClean="0">
                  <a:latin typeface="NikoshBAN" pitchFamily="2" charset="0"/>
                  <a:cs typeface="NikoshBAN" pitchFamily="2" charset="0"/>
                </a:rPr>
                <a:t>বিপ্লব</a:t>
              </a: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0" dirty="0" err="1" smtClean="0">
                  <a:latin typeface="NikoshBAN" pitchFamily="2" charset="0"/>
                  <a:cs typeface="NikoshBAN" pitchFamily="2" charset="0"/>
                </a:rPr>
                <a:t>কুমার</a:t>
              </a: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0" dirty="0" err="1" smtClean="0">
                  <a:latin typeface="NikoshBAN" pitchFamily="2" charset="0"/>
                  <a:cs typeface="NikoshBAN" pitchFamily="2" charset="0"/>
                </a:rPr>
                <a:t>দাস</a:t>
              </a:r>
              <a:r>
                <a:rPr lang="bn-BD" sz="16000" dirty="0" smtClean="0">
                  <a:latin typeface="NikoshBAN" pitchFamily="2" charset="0"/>
                  <a:cs typeface="NikoshBAN" pitchFamily="2" charset="0"/>
                </a:rPr>
                <a:t> </a:t>
              </a:r>
              <a:br>
                <a:rPr lang="bn-BD" sz="16000" dirty="0" smtClean="0">
                  <a:latin typeface="NikoshBAN" pitchFamily="2" charset="0"/>
                  <a:cs typeface="NikoshBAN" pitchFamily="2" charset="0"/>
                </a:rPr>
              </a:b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16000" dirty="0" smtClean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  <a:br>
                <a:rPr lang="bn-BD" sz="16000" dirty="0" smtClean="0">
                  <a:latin typeface="NikoshBAN" pitchFamily="2" charset="0"/>
                  <a:cs typeface="NikoshBAN" pitchFamily="2" charset="0"/>
                </a:rPr>
              </a:b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16000" dirty="0" err="1" smtClean="0">
                  <a:latin typeface="NikoshBAN" pitchFamily="2" charset="0"/>
                  <a:cs typeface="NikoshBAN" pitchFamily="2" charset="0"/>
                </a:rPr>
                <a:t>লুটিয়া</a:t>
              </a:r>
              <a:r>
                <a:rPr lang="bn-BD" sz="16000" dirty="0" smtClean="0">
                  <a:latin typeface="NikoshBAN" pitchFamily="2" charset="0"/>
                  <a:cs typeface="NikoshBAN" pitchFamily="2" charset="0"/>
                </a:rPr>
                <a:t> সঃ প্রাঃ বিঃ</a:t>
              </a:r>
              <a:br>
                <a:rPr lang="bn-BD" sz="16000" dirty="0" smtClean="0">
                  <a:latin typeface="NikoshBAN" pitchFamily="2" charset="0"/>
                  <a:cs typeface="NikoshBAN" pitchFamily="2" charset="0"/>
                </a:rPr>
              </a:b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16000" dirty="0" err="1" smtClean="0">
                  <a:latin typeface="NikoshBAN" pitchFamily="2" charset="0"/>
                  <a:cs typeface="NikoshBAN" pitchFamily="2" charset="0"/>
                </a:rPr>
                <a:t>লোহাগড়া,নড়াইল</a:t>
              </a: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4900" dirty="0" smtClean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4900" dirty="0" smtClean="0">
                  <a:latin typeface="NikoshBAN" pitchFamily="2" charset="0"/>
                  <a:cs typeface="NikoshBAN" pitchFamily="2" charset="0"/>
                </a:rPr>
              </a:b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2" t="30703" r="28878" b="37737"/>
            <a:stretch/>
          </p:blipFill>
          <p:spPr>
            <a:xfrm>
              <a:off x="2093350" y="2203884"/>
              <a:ext cx="1446536" cy="16559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" name="Group 4"/>
          <p:cNvGrpSpPr/>
          <p:nvPr/>
        </p:nvGrpSpPr>
        <p:grpSpPr>
          <a:xfrm>
            <a:off x="6140741" y="1365886"/>
            <a:ext cx="5654180" cy="5201424"/>
            <a:chOff x="6140741" y="1365886"/>
            <a:chExt cx="5654180" cy="5201424"/>
          </a:xfrm>
        </p:grpSpPr>
        <p:sp>
          <p:nvSpPr>
            <p:cNvPr id="7" name="TextBox 6"/>
            <p:cNvSpPr txBox="1"/>
            <p:nvPr/>
          </p:nvSpPr>
          <p:spPr>
            <a:xfrm>
              <a:off x="6140741" y="1365886"/>
              <a:ext cx="5654180" cy="520142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শ্রেণীঃ পঞ্চম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বিষয়ঃ প্রাথমিক বিজ্ঞান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10</a:t>
              </a:r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 শিরোনামঃ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জীবনে 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71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পৃষ্ঠা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সময়ঃ৫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Screenshot_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31229" y="1602297"/>
              <a:ext cx="1929468" cy="2508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661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304318" y="302005"/>
            <a:ext cx="3957290" cy="92333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304318" y="2952682"/>
            <a:ext cx="432640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70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4103" r="4175"/>
          <a:stretch/>
        </p:blipFill>
        <p:spPr>
          <a:xfrm>
            <a:off x="5125673" y="170341"/>
            <a:ext cx="6395767" cy="642272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078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4315050" y="259116"/>
            <a:ext cx="4068661" cy="8976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054" y="1995252"/>
            <a:ext cx="10628231" cy="28315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১।বই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------------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২।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---------------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বিদেশের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৩।তিনটি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,--------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ওপিপীলিকা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হচ্ছে পৃথিবীর বিভিন্ন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র------------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সংযুক্তকারী বিশাল নেটওয়ার্ক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2668" y="157780"/>
            <a:ext cx="3053593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694" y="3260521"/>
            <a:ext cx="7784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**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6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89151" y="318782"/>
            <a:ext cx="6467912" cy="2399251"/>
            <a:chOff x="2971800" y="683418"/>
            <a:chExt cx="5357179" cy="1347788"/>
          </a:xfrm>
        </p:grpSpPr>
        <p:sp>
          <p:nvSpPr>
            <p:cNvPr id="3" name="Rectangle 2"/>
            <p:cNvSpPr/>
            <p:nvPr/>
          </p:nvSpPr>
          <p:spPr>
            <a:xfrm>
              <a:off x="2971800" y="1066800"/>
              <a:ext cx="2895600" cy="838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093" y="683418"/>
              <a:ext cx="2167886" cy="134778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448499" y="3791824"/>
            <a:ext cx="8677013" cy="1031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তিনটি সার্চ ইঞ্জিনের নাম লিখ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624431" y="291518"/>
            <a:ext cx="2895600" cy="1143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6893" y="1240173"/>
            <a:ext cx="2133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7504400"/>
              </p:ext>
            </p:extLst>
          </p:nvPr>
        </p:nvGraphicFramePr>
        <p:xfrm>
          <a:off x="766893" y="2086063"/>
          <a:ext cx="396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243969" y="1517709"/>
            <a:ext cx="23622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3632399"/>
              </p:ext>
            </p:extLst>
          </p:nvPr>
        </p:nvGraphicFramePr>
        <p:xfrm>
          <a:off x="7262769" y="2318856"/>
          <a:ext cx="396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682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6C1AC-7E1C-480F-AA26-8D0756CC0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6916C1AC-7E1C-480F-AA26-8D0756CC0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FD7608-B122-4C73-B7A3-7E689D0B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18FD7608-B122-4C73-B7A3-7E689D0B6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895BEE-264C-4397-919A-42056D3E4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80895BEE-264C-4397-919A-42056D3E4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2255F6-AC59-4338-95E4-76EEF1DB8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D52255F6-AC59-4338-95E4-76EEF1DB8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F539F5-F7A9-41DC-87B6-83024F0D3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25F539F5-F7A9-41DC-87B6-83024F0D3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4BA7B7-8E66-41D9-80C6-DBED76975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CA4BA7B7-8E66-41D9-80C6-DBED76975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77DB65-5994-44D7-8878-6C8D8E93D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B877DB65-5994-44D7-8878-6C8D8E93D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6C1E69-3D3B-4670-8FE3-8851C7A75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DA6C1E69-3D3B-4670-8FE3-8851C7A75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305042-C362-4F16-A909-050E2DB75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>
                                            <p:graphicEl>
                                              <a:dgm id="{7A305042-C362-4F16-A909-050E2DB75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729942-746B-495B-89A9-BF31CECDB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>
                                            <p:graphicEl>
                                              <a:dgm id="{07729942-746B-495B-89A9-BF31CECDB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5F2EC4-B3C4-415C-96FF-3D5BDD817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">
                                            <p:graphicEl>
                                              <a:dgm id="{D55F2EC4-B3C4-415C-96FF-3D5BDD817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E71375-FA72-4ABB-A9BB-12C41988A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>
                                            <p:graphicEl>
                                              <a:dgm id="{2CE71375-FA72-4ABB-A9BB-12C41988A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59B5AD-3530-4826-B3F4-910CA29E4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>
                                            <p:graphicEl>
                                              <a:dgm id="{4359B5AD-3530-4826-B3F4-910CA29E4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6A801C-EB90-48B0-AE7F-A688DE7E2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7">
                                            <p:graphicEl>
                                              <a:dgm id="{336A801C-EB90-48B0-AE7F-A688DE7E2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Graphic spid="5" grpId="0">
        <p:bldSub>
          <a:bldDgm bld="one"/>
        </p:bldSub>
      </p:bldGraphic>
      <p:bldP spid="6" grpId="0" animBg="1"/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3422D-109E-4AA6-BF37-B76DC0244047}"/>
              </a:ext>
            </a:extLst>
          </p:cNvPr>
          <p:cNvSpPr txBox="1"/>
          <p:nvPr/>
        </p:nvSpPr>
        <p:spPr>
          <a:xfrm>
            <a:off x="3949817" y="181761"/>
            <a:ext cx="2762244" cy="132343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880" y="1947021"/>
            <a:ext cx="11107024" cy="4235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চারটি তথ্য সংরক্ষণ প্রযুক্তির নাম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কীভাবে প্রযুক্তির সাহায্যে তথ্য বিনিময় করা যায় তা চার বাক্যে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42900" indent="-342900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81912" y="235685"/>
            <a:ext cx="3215841" cy="2954655"/>
            <a:chOff x="3967993" y="116239"/>
            <a:chExt cx="4054308" cy="5509117"/>
          </a:xfrm>
        </p:grpSpPr>
        <p:sp>
          <p:nvSpPr>
            <p:cNvPr id="2" name="TextBox 1"/>
            <p:cNvSpPr txBox="1"/>
            <p:nvPr/>
          </p:nvSpPr>
          <p:spPr>
            <a:xfrm>
              <a:off x="3967993" y="116239"/>
              <a:ext cx="4054308" cy="550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u="sng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বাড়ির</a:t>
              </a:r>
              <a:r>
                <a:rPr lang="en-US" sz="4400" u="sng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u="sng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কাজ</a:t>
              </a:r>
              <a:endParaRPr lang="en-US" sz="44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endParaRPr lang="en-US" sz="6600" u="sng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r>
                <a:rPr lang="en-US" sz="5400" dirty="0" smtClean="0">
                  <a:latin typeface="SutonnyOMJ" pitchFamily="2" charset="0"/>
                  <a:cs typeface="SutonnyOMJ" pitchFamily="2" charset="0"/>
                </a:rPr>
                <a:t>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79B4D7-B914-40B5-8AEA-C54C47269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93" y="1891053"/>
              <a:ext cx="3674378" cy="195949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998290" y="4142210"/>
            <a:ext cx="10503016" cy="13736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উপায়ে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বাড়ি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৫টি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উপায়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4223" y="342329"/>
            <a:ext cx="11514556" cy="6216985"/>
            <a:chOff x="127720" y="384274"/>
            <a:chExt cx="11514556" cy="6216985"/>
          </a:xfrm>
        </p:grpSpPr>
        <p:sp>
          <p:nvSpPr>
            <p:cNvPr id="2" name="TextBox 1"/>
            <p:cNvSpPr txBox="1"/>
            <p:nvPr/>
          </p:nvSpPr>
          <p:spPr>
            <a:xfrm>
              <a:off x="3431097" y="5400930"/>
              <a:ext cx="49243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720" y="384274"/>
              <a:ext cx="5111447" cy="501665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2812" y="384275"/>
              <a:ext cx="6199464" cy="5016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0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1548" y="363519"/>
            <a:ext cx="2827091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009" y="2598218"/>
            <a:ext cx="11065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11.2.1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১১.২.২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১১.২.৩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8717" y="240778"/>
            <a:ext cx="507542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315" y="2288866"/>
            <a:ext cx="10628231" cy="28315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১।বই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------------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২।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---------------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বিদেশের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৩।তিনটি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,--------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ওপিপীলিকা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হচ্ছে পৃথিবীর বিভিন্ন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র------------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সংযুক্তকারী বিশাল নেটওয়ার্ক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382823" y="231586"/>
            <a:ext cx="7071570" cy="867372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068608"/>
              </p:ext>
            </p:extLst>
          </p:nvPr>
        </p:nvGraphicFramePr>
        <p:xfrm>
          <a:off x="4496208" y="2975936"/>
          <a:ext cx="2844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3" imgW="2844720" imgH="478800" progId="Package">
                  <p:embed/>
                </p:oleObj>
              </mc:Choice>
              <mc:Fallback>
                <p:oleObj name="Packager Shell Object" showAsIcon="1" r:id="rId3" imgW="2844720" imgH="478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208" y="2975936"/>
                        <a:ext cx="28448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6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251771" y="185573"/>
            <a:ext cx="7211012" cy="880844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AD8E5-D673-4EBE-AA31-D62FB9156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2" y="1400707"/>
            <a:ext cx="11172803" cy="49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41" y="2239278"/>
            <a:ext cx="5118346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b="1" dirty="0" err="1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 smtClean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lvl="0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সংগ্রহ, সংরক্ষণ ও বিনিময়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800" b="1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501" y="700477"/>
            <a:ext cx="45573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0617" b="11752"/>
          <a:stretch/>
        </p:blipFill>
        <p:spPr>
          <a:xfrm>
            <a:off x="5662569" y="915912"/>
            <a:ext cx="5996679" cy="50654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77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068" y="789264"/>
            <a:ext cx="9940954" cy="5604904"/>
            <a:chOff x="838200" y="990600"/>
            <a:chExt cx="7848600" cy="4679193"/>
          </a:xfrm>
        </p:grpSpPr>
        <p:pic>
          <p:nvPicPr>
            <p:cNvPr id="3" name="Picture 2" descr="A picture containing man, holding, old, table&#10;&#10;Description automatically generated">
              <a:extLst>
                <a:ext uri="{FF2B5EF4-FFF2-40B4-BE49-F238E27FC236}">
                  <a16:creationId xmlns:a16="http://schemas.microsoft.com/office/drawing/2014/main" id="{4A7BE9CC-6E17-4CC2-97B7-1B345B50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1066799"/>
              <a:ext cx="3505200" cy="3124201"/>
            </a:xfrm>
            <a:prstGeom prst="rect">
              <a:avLst/>
            </a:prstGeom>
          </p:spPr>
        </p:pic>
        <p:pic>
          <p:nvPicPr>
            <p:cNvPr id="4" name="Picture 3" descr="Screenshot_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990600"/>
              <a:ext cx="3352800" cy="31432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14400" y="5181600"/>
              <a:ext cx="7772400" cy="48819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          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খবরের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কাগজ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পড়ে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সংগ্রহ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পারি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।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736" y="436927"/>
            <a:ext cx="11550242" cy="5989040"/>
            <a:chOff x="152400" y="436927"/>
            <a:chExt cx="8991600" cy="49544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6927"/>
              <a:ext cx="4132119" cy="3581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62094"/>
              <a:ext cx="4013404" cy="3429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381000" y="4191000"/>
              <a:ext cx="4114801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টেলিভিশনের মাধ্যমে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দেশ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বিদেশের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সংগ্রহ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00600" y="4495800"/>
              <a:ext cx="4343400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রেডিওর মাধ্যমে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পেয়ে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থাকি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9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598</Words>
  <Application>Microsoft Office PowerPoint</Application>
  <PresentationFormat>Widescreen</PresentationFormat>
  <Paragraphs>108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Nikosh</vt:lpstr>
      <vt:lpstr>NikoshBAN</vt:lpstr>
      <vt:lpstr>SutonnyOMJ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Hp</cp:lastModifiedBy>
  <cp:revision>409</cp:revision>
  <dcterms:created xsi:type="dcterms:W3CDTF">2015-06-29T05:13:51Z</dcterms:created>
  <dcterms:modified xsi:type="dcterms:W3CDTF">2020-08-18T10:33:14Z</dcterms:modified>
</cp:coreProperties>
</file>