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6" r:id="rId3"/>
    <p:sldId id="272" r:id="rId4"/>
    <p:sldId id="298" r:id="rId5"/>
    <p:sldId id="299" r:id="rId6"/>
    <p:sldId id="300" r:id="rId7"/>
    <p:sldId id="301" r:id="rId8"/>
    <p:sldId id="273" r:id="rId9"/>
    <p:sldId id="274" r:id="rId10"/>
    <p:sldId id="304" r:id="rId11"/>
    <p:sldId id="260" r:id="rId12"/>
    <p:sldId id="303" r:id="rId13"/>
    <p:sldId id="306" r:id="rId14"/>
    <p:sldId id="277" r:id="rId15"/>
    <p:sldId id="317" r:id="rId16"/>
    <p:sldId id="270" r:id="rId17"/>
    <p:sldId id="278" r:id="rId18"/>
    <p:sldId id="285" r:id="rId19"/>
    <p:sldId id="309" r:id="rId20"/>
    <p:sldId id="310" r:id="rId21"/>
    <p:sldId id="311" r:id="rId22"/>
    <p:sldId id="282" r:id="rId23"/>
    <p:sldId id="283" r:id="rId24"/>
    <p:sldId id="307" r:id="rId25"/>
    <p:sldId id="312" r:id="rId26"/>
    <p:sldId id="313" r:id="rId27"/>
    <p:sldId id="31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F739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1CC6B9-357C-4EC3-A286-C3F08F17AB41}" type="datetimeFigureOut">
              <a:rPr lang="en-GB" smtClean="0"/>
              <a:t>19/08/2020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79F7F-7830-49D1-86F6-0FB441C34ECB}" type="slidenum">
              <a:rPr lang="en-GB" smtClean="0"/>
              <a:t>‹#›</a:t>
            </a:fld>
            <a:endParaRPr lang="en-GB"/>
          </a:p>
        </p:txBody>
      </p:sp>
    </p:spTree>
    <p:extLst>
      <p:ext uri="{BB962C8B-B14F-4D97-AF65-F5344CB8AC3E}">
        <p14:creationId xmlns:p14="http://schemas.microsoft.com/office/powerpoint/2010/main" val="362633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D4CA4-40FC-462B-8889-BB3063BD7981}" type="slidenum">
              <a:rPr lang="en-US" smtClean="0"/>
              <a:t>3</a:t>
            </a:fld>
            <a:endParaRPr lang="en-US"/>
          </a:p>
        </p:txBody>
      </p:sp>
    </p:spTree>
    <p:extLst>
      <p:ext uri="{BB962C8B-B14F-4D97-AF65-F5344CB8AC3E}">
        <p14:creationId xmlns:p14="http://schemas.microsoft.com/office/powerpoint/2010/main" val="3395721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E79F7F-7830-49D1-86F6-0FB441C34ECB}" type="slidenum">
              <a:rPr lang="en-GB" smtClean="0"/>
              <a:t>22</a:t>
            </a:fld>
            <a:endParaRPr lang="en-GB"/>
          </a:p>
        </p:txBody>
      </p:sp>
    </p:spTree>
    <p:extLst>
      <p:ext uri="{BB962C8B-B14F-4D97-AF65-F5344CB8AC3E}">
        <p14:creationId xmlns:p14="http://schemas.microsoft.com/office/powerpoint/2010/main" val="2981524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D4CA4-40FC-462B-8889-BB3063BD7981}" type="slidenum">
              <a:rPr lang="en-US" smtClean="0"/>
              <a:t>4</a:t>
            </a:fld>
            <a:endParaRPr lang="en-US"/>
          </a:p>
        </p:txBody>
      </p:sp>
    </p:spTree>
    <p:extLst>
      <p:ext uri="{BB962C8B-B14F-4D97-AF65-F5344CB8AC3E}">
        <p14:creationId xmlns:p14="http://schemas.microsoft.com/office/powerpoint/2010/main" val="34039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DED4CA4-40FC-462B-8889-BB3063BD7981}" type="slidenum">
              <a:rPr lang="en-US" smtClean="0"/>
              <a:t>5</a:t>
            </a:fld>
            <a:endParaRPr lang="en-US"/>
          </a:p>
        </p:txBody>
      </p:sp>
    </p:spTree>
    <p:extLst>
      <p:ext uri="{BB962C8B-B14F-4D97-AF65-F5344CB8AC3E}">
        <p14:creationId xmlns:p14="http://schemas.microsoft.com/office/powerpoint/2010/main" val="274773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2DED4CA4-40FC-462B-8889-BB3063BD7981}" type="slidenum">
              <a:rPr lang="en-US" smtClean="0"/>
              <a:t>6</a:t>
            </a:fld>
            <a:endParaRPr lang="en-US"/>
          </a:p>
        </p:txBody>
      </p:sp>
    </p:spTree>
    <p:extLst>
      <p:ext uri="{BB962C8B-B14F-4D97-AF65-F5344CB8AC3E}">
        <p14:creationId xmlns:p14="http://schemas.microsoft.com/office/powerpoint/2010/main" val="1381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glow rad="228600">
                  <a:schemeClr val="accent2">
                    <a:satMod val="175000"/>
                    <a:alpha val="40000"/>
                  </a:schemeClr>
                </a:glow>
              </a:effectLst>
              <a:latin typeface="Saroda" pitchFamily="2" charset="0"/>
            </a:endParaRPr>
          </a:p>
        </p:txBody>
      </p:sp>
      <p:sp>
        <p:nvSpPr>
          <p:cNvPr id="4" name="Slide Number Placeholder 3"/>
          <p:cNvSpPr>
            <a:spLocks noGrp="1"/>
          </p:cNvSpPr>
          <p:nvPr>
            <p:ph type="sldNum" sz="quarter" idx="10"/>
          </p:nvPr>
        </p:nvSpPr>
        <p:spPr/>
        <p:txBody>
          <a:bodyPr/>
          <a:lstStyle/>
          <a:p>
            <a:fld id="{2DED4CA4-40FC-462B-8889-BB3063BD7981}" type="slidenum">
              <a:rPr lang="en-US" smtClean="0"/>
              <a:t>9</a:t>
            </a:fld>
            <a:endParaRPr lang="en-US"/>
          </a:p>
        </p:txBody>
      </p:sp>
    </p:spTree>
    <p:extLst>
      <p:ext uri="{BB962C8B-B14F-4D97-AF65-F5344CB8AC3E}">
        <p14:creationId xmlns:p14="http://schemas.microsoft.com/office/powerpoint/2010/main" val="91703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sz="1200" dirty="0" smtClean="0">
              <a:effectLst>
                <a:glow rad="228600">
                  <a:schemeClr val="accent2">
                    <a:satMod val="175000"/>
                    <a:alpha val="40000"/>
                  </a:schemeClr>
                </a:glow>
              </a:effectLst>
              <a:latin typeface="Saroda" pitchFamily="2" charset="0"/>
            </a:endParaRPr>
          </a:p>
        </p:txBody>
      </p:sp>
      <p:sp>
        <p:nvSpPr>
          <p:cNvPr id="4" name="Slide Number Placeholder 3"/>
          <p:cNvSpPr>
            <a:spLocks noGrp="1"/>
          </p:cNvSpPr>
          <p:nvPr>
            <p:ph type="sldNum" sz="quarter" idx="10"/>
          </p:nvPr>
        </p:nvSpPr>
        <p:spPr/>
        <p:txBody>
          <a:bodyPr/>
          <a:lstStyle/>
          <a:p>
            <a:fld id="{2DED4CA4-40FC-462B-8889-BB3063BD7981}" type="slidenum">
              <a:rPr lang="en-US" smtClean="0"/>
              <a:t>11</a:t>
            </a:fld>
            <a:endParaRPr lang="en-US"/>
          </a:p>
        </p:txBody>
      </p:sp>
    </p:spTree>
    <p:extLst>
      <p:ext uri="{BB962C8B-B14F-4D97-AF65-F5344CB8AC3E}">
        <p14:creationId xmlns:p14="http://schemas.microsoft.com/office/powerpoint/2010/main" val="703602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glow rad="228600">
                  <a:schemeClr val="accent2">
                    <a:satMod val="175000"/>
                    <a:alpha val="40000"/>
                  </a:schemeClr>
                </a:glow>
              </a:effectLst>
              <a:latin typeface="Saroda" pitchFamily="2" charset="0"/>
            </a:endParaRPr>
          </a:p>
        </p:txBody>
      </p:sp>
      <p:sp>
        <p:nvSpPr>
          <p:cNvPr id="4" name="Slide Number Placeholder 3"/>
          <p:cNvSpPr>
            <a:spLocks noGrp="1"/>
          </p:cNvSpPr>
          <p:nvPr>
            <p:ph type="sldNum" sz="quarter" idx="10"/>
          </p:nvPr>
        </p:nvSpPr>
        <p:spPr/>
        <p:txBody>
          <a:bodyPr/>
          <a:lstStyle/>
          <a:p>
            <a:fld id="{2DED4CA4-40FC-462B-8889-BB3063BD7981}" type="slidenum">
              <a:rPr lang="en-US" smtClean="0"/>
              <a:t>18</a:t>
            </a:fld>
            <a:endParaRPr lang="en-US"/>
          </a:p>
        </p:txBody>
      </p:sp>
    </p:spTree>
    <p:extLst>
      <p:ext uri="{BB962C8B-B14F-4D97-AF65-F5344CB8AC3E}">
        <p14:creationId xmlns:p14="http://schemas.microsoft.com/office/powerpoint/2010/main" val="3262265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sz="1200" dirty="0" smtClean="0">
              <a:effectLst>
                <a:glow rad="228600">
                  <a:schemeClr val="accent2">
                    <a:satMod val="175000"/>
                    <a:alpha val="40000"/>
                  </a:schemeClr>
                </a:glow>
              </a:effectLst>
              <a:latin typeface="Saroda" pitchFamily="2" charset="0"/>
            </a:endParaRPr>
          </a:p>
        </p:txBody>
      </p:sp>
      <p:sp>
        <p:nvSpPr>
          <p:cNvPr id="4" name="Slide Number Placeholder 3"/>
          <p:cNvSpPr>
            <a:spLocks noGrp="1"/>
          </p:cNvSpPr>
          <p:nvPr>
            <p:ph type="sldNum" sz="quarter" idx="10"/>
          </p:nvPr>
        </p:nvSpPr>
        <p:spPr/>
        <p:txBody>
          <a:bodyPr/>
          <a:lstStyle/>
          <a:p>
            <a:fld id="{2DED4CA4-40FC-462B-8889-BB3063BD7981}" type="slidenum">
              <a:rPr lang="en-US" smtClean="0"/>
              <a:t>19</a:t>
            </a:fld>
            <a:endParaRPr lang="en-US"/>
          </a:p>
        </p:txBody>
      </p:sp>
    </p:spTree>
    <p:extLst>
      <p:ext uri="{BB962C8B-B14F-4D97-AF65-F5344CB8AC3E}">
        <p14:creationId xmlns:p14="http://schemas.microsoft.com/office/powerpoint/2010/main" val="3937240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smtClean="0"/>
              <a:t>ক্যাপশন</a:t>
            </a:r>
            <a:r>
              <a:rPr lang="bn-BD" baseline="0" dirty="0" smtClean="0"/>
              <a:t> আসার আগে ছবি দেখে উত্তর নেওয়ার  চেষ্টা করতে হবে। </a:t>
            </a:r>
            <a:endParaRPr lang="en-US" sz="1200" dirty="0" smtClean="0">
              <a:effectLst>
                <a:glow rad="228600">
                  <a:schemeClr val="accent2">
                    <a:satMod val="175000"/>
                    <a:alpha val="40000"/>
                  </a:schemeClr>
                </a:glow>
              </a:effectLst>
              <a:latin typeface="Saroda" pitchFamily="2" charset="0"/>
            </a:endParaRPr>
          </a:p>
        </p:txBody>
      </p:sp>
      <p:sp>
        <p:nvSpPr>
          <p:cNvPr id="4" name="Slide Number Placeholder 3"/>
          <p:cNvSpPr>
            <a:spLocks noGrp="1"/>
          </p:cNvSpPr>
          <p:nvPr>
            <p:ph type="sldNum" sz="quarter" idx="10"/>
          </p:nvPr>
        </p:nvSpPr>
        <p:spPr/>
        <p:txBody>
          <a:bodyPr/>
          <a:lstStyle/>
          <a:p>
            <a:fld id="{2DED4CA4-40FC-462B-8889-BB3063BD7981}" type="slidenum">
              <a:rPr lang="en-US" smtClean="0"/>
              <a:t>20</a:t>
            </a:fld>
            <a:endParaRPr lang="en-US"/>
          </a:p>
        </p:txBody>
      </p:sp>
    </p:spTree>
    <p:extLst>
      <p:ext uri="{BB962C8B-B14F-4D97-AF65-F5344CB8AC3E}">
        <p14:creationId xmlns:p14="http://schemas.microsoft.com/office/powerpoint/2010/main" val="140664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8/19/2020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4125689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8/19/2020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124399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8/19/2020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360380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Frame 6"/>
          <p:cNvSpPr/>
          <p:nvPr userDrawn="1"/>
        </p:nvSpPr>
        <p:spPr>
          <a:xfrm>
            <a:off x="0" y="0"/>
            <a:ext cx="12192000" cy="6858000"/>
          </a:xfrm>
          <a:prstGeom prst="frame">
            <a:avLst>
              <a:gd name="adj1" fmla="val 142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p:cNvSpPr/>
          <p:nvPr userDrawn="1"/>
        </p:nvSpPr>
        <p:spPr>
          <a:xfrm>
            <a:off x="103032" y="103031"/>
            <a:ext cx="12015988" cy="6761409"/>
          </a:xfrm>
          <a:prstGeom prst="frame">
            <a:avLst>
              <a:gd name="adj1" fmla="val 895"/>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userDrawn="1"/>
        </p:nvSpPr>
        <p:spPr>
          <a:xfrm>
            <a:off x="2970726" y="6507492"/>
            <a:ext cx="6250547" cy="253916"/>
          </a:xfrm>
          <a:prstGeom prst="rect">
            <a:avLst/>
          </a:prstGeom>
        </p:spPr>
        <p:txBody>
          <a:bodyPr wrap="square">
            <a:spAutoFit/>
          </a:bodyPr>
          <a:lstStyle/>
          <a:p>
            <a:r>
              <a:rPr lang="en-US" sz="1050" b="1" dirty="0" smtClean="0">
                <a:solidFill>
                  <a:srgbClr val="7030A0"/>
                </a:solidFill>
                <a:latin typeface="Times New Roman" panose="02020603050405020304" pitchFamily="18" charset="0"/>
                <a:cs typeface="Times New Roman" panose="02020603050405020304" pitchFamily="18" charset="0"/>
              </a:rPr>
              <a:t>Manik Chandra Majumder # Senior Teacher # Gazirhat High School # Senbag # Noakhali # 01717155169 </a:t>
            </a:r>
            <a:endParaRPr lang="en-US" sz="1050" b="1" dirty="0">
              <a:solidFill>
                <a:srgbClr val="7030A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516" y="6632259"/>
            <a:ext cx="133084" cy="177445"/>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51942" y="6440"/>
            <a:ext cx="140058" cy="186744"/>
          </a:xfrm>
          <a:prstGeom prst="rect">
            <a:avLst/>
          </a:prstGeom>
        </p:spPr>
      </p:pic>
    </p:spTree>
    <p:extLst>
      <p:ext uri="{BB962C8B-B14F-4D97-AF65-F5344CB8AC3E}">
        <p14:creationId xmlns:p14="http://schemas.microsoft.com/office/powerpoint/2010/main" val="38804054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266C4-C589-4312-93F1-CFF4708DEC29}"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3586776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266C4-C589-4312-93F1-CFF4708DEC29}"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168428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0266C4-C589-4312-93F1-CFF4708DEC29}"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06820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266C4-C589-4312-93F1-CFF4708DEC29}"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797152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266C4-C589-4312-93F1-CFF4708DEC29}" type="datetimeFigureOut">
              <a:rPr lang="en-US" smtClean="0"/>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2024070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0266C4-C589-4312-93F1-CFF4708DEC29}" type="datetimeFigureOut">
              <a:rPr lang="en-US" smtClean="0"/>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475210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266C4-C589-4312-93F1-CFF4708DEC29}" type="datetimeFigureOut">
              <a:rPr lang="en-US" smtClean="0"/>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214717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8/19/2020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4253740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0266C4-C589-4312-93F1-CFF4708DEC29}"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4288089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0266C4-C589-4312-93F1-CFF4708DEC29}" type="datetimeFigureOut">
              <a:rPr lang="en-US" smtClean="0"/>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362953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266C4-C589-4312-93F1-CFF4708DEC29}"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3824260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266C4-C589-4312-93F1-CFF4708DEC29}" type="datetimeFigureOut">
              <a:rPr lang="en-US" smtClean="0"/>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70212C-BD5E-4A8B-9C13-5F8CFA09712B}" type="slidenum">
              <a:rPr lang="en-US" smtClean="0"/>
              <a:t>‹#›</a:t>
            </a:fld>
            <a:endParaRPr lang="en-US"/>
          </a:p>
        </p:txBody>
      </p:sp>
    </p:spTree>
    <p:extLst>
      <p:ext uri="{BB962C8B-B14F-4D97-AF65-F5344CB8AC3E}">
        <p14:creationId xmlns:p14="http://schemas.microsoft.com/office/powerpoint/2010/main" val="1745044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8/19/2020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2135230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8/19/2020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30322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8/19/2020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2818508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8/19/2020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497055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65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48F81E9-EE4E-4516-9991-A5C565AF0BBD}" type="datetimeFigureOut">
              <a:rPr lang="en-US" smtClean="0"/>
              <a:t>8/19/2020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7E8C538-4648-4F39-BEDB-AA94BD895820}" type="slidenum">
              <a:rPr lang="en-US" smtClean="0"/>
              <a:t>‹#›</a:t>
            </a:fld>
            <a:endParaRPr lang="en-US"/>
          </a:p>
        </p:txBody>
      </p:sp>
    </p:spTree>
    <p:extLst>
      <p:ext uri="{BB962C8B-B14F-4D97-AF65-F5344CB8AC3E}">
        <p14:creationId xmlns:p14="http://schemas.microsoft.com/office/powerpoint/2010/main" val="177782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091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192000" cy="7082971"/>
          </a:xfrm>
          <a:prstGeom prst="frame">
            <a:avLst>
              <a:gd name="adj1" fmla="val 1844"/>
            </a:avLst>
          </a:prstGeom>
          <a:solidFill>
            <a:srgbClr val="F739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35" y="0"/>
            <a:ext cx="144235" cy="192313"/>
          </a:xfrm>
          <a:prstGeom prst="rect">
            <a:avLst/>
          </a:prstGeom>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030529" y="-1"/>
            <a:ext cx="144235" cy="192313"/>
          </a:xfrm>
          <a:prstGeom prst="rect">
            <a:avLst/>
          </a:prstGeom>
        </p:spPr>
      </p:pic>
      <p:pic>
        <p:nvPicPr>
          <p:cNvPr id="12" name="Picture 1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35" y="6890658"/>
            <a:ext cx="144235" cy="192313"/>
          </a:xfrm>
          <a:prstGeom prst="rect">
            <a:avLst/>
          </a:prstGeom>
        </p:spPr>
      </p:pic>
      <p:pic>
        <p:nvPicPr>
          <p:cNvPr id="13" name="Picture 1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2015560" y="6877957"/>
            <a:ext cx="144235" cy="192313"/>
          </a:xfrm>
          <a:prstGeom prst="rect">
            <a:avLst/>
          </a:prstGeom>
        </p:spPr>
      </p:pic>
      <p:sp>
        <p:nvSpPr>
          <p:cNvPr id="15" name="TextBox 14"/>
          <p:cNvSpPr txBox="1"/>
          <p:nvPr userDrawn="1"/>
        </p:nvSpPr>
        <p:spPr>
          <a:xfrm>
            <a:off x="2481943" y="6712503"/>
            <a:ext cx="5544458" cy="261610"/>
          </a:xfrm>
          <a:prstGeom prst="rect">
            <a:avLst/>
          </a:prstGeom>
          <a:noFill/>
        </p:spPr>
        <p:txBody>
          <a:bodyPr wrap="square" rtlCol="0">
            <a:spAutoFit/>
          </a:bodyPr>
          <a:lstStyle/>
          <a:p>
            <a:r>
              <a:rPr lang="en-US" sz="1100" b="1" dirty="0" smtClean="0">
                <a:solidFill>
                  <a:schemeClr val="tx1">
                    <a:lumMod val="95000"/>
                    <a:lumOff val="5000"/>
                  </a:schemeClr>
                </a:solidFill>
              </a:rPr>
              <a:t>   Manik</a:t>
            </a:r>
            <a:r>
              <a:rPr lang="en-US" sz="1100" b="1" baseline="0" dirty="0" smtClean="0">
                <a:solidFill>
                  <a:schemeClr val="tx1">
                    <a:lumMod val="95000"/>
                    <a:lumOff val="5000"/>
                  </a:schemeClr>
                </a:solidFill>
              </a:rPr>
              <a:t> Chandra Majumder # Senior Teacher # Gazirhat High School # Senbag # Noakhali. </a:t>
            </a:r>
            <a:endParaRPr lang="en-US" sz="1100" b="1" dirty="0">
              <a:solidFill>
                <a:schemeClr val="tx1">
                  <a:lumMod val="95000"/>
                  <a:lumOff val="5000"/>
                </a:schemeClr>
              </a:solidFill>
            </a:endParaRPr>
          </a:p>
        </p:txBody>
      </p:sp>
    </p:spTree>
    <p:extLst>
      <p:ext uri="{BB962C8B-B14F-4D97-AF65-F5344CB8AC3E}">
        <p14:creationId xmlns:p14="http://schemas.microsoft.com/office/powerpoint/2010/main" val="3670869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266C4-C589-4312-93F1-CFF4708DEC29}" type="datetimeFigureOut">
              <a:rPr lang="en-US" smtClean="0"/>
              <a:t>8/19/2020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0212C-BD5E-4A8B-9C13-5F8CFA09712B}" type="slidenum">
              <a:rPr lang="en-US" smtClean="0"/>
              <a:t>‹#›</a:t>
            </a:fld>
            <a:endParaRPr lang="en-US"/>
          </a:p>
        </p:txBody>
      </p:sp>
    </p:spTree>
    <p:extLst>
      <p:ext uri="{BB962C8B-B14F-4D97-AF65-F5344CB8AC3E}">
        <p14:creationId xmlns:p14="http://schemas.microsoft.com/office/powerpoint/2010/main" val="3346590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jfif"/></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f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jfif"/><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fif"/><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3000">
              <a:schemeClr val="accent1">
                <a:lumMod val="5000"/>
                <a:lumOff val="95000"/>
              </a:schemeClr>
            </a:gs>
            <a:gs pos="55000">
              <a:schemeClr val="accent4">
                <a:lumMod val="40000"/>
                <a:lumOff val="60000"/>
              </a:schemeClr>
            </a:gs>
            <a:gs pos="100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83527" y="285864"/>
            <a:ext cx="8364123" cy="853449"/>
          </a:xfrm>
          <a:custGeom>
            <a:avLst/>
            <a:gdLst>
              <a:gd name="connsiteX0" fmla="*/ 1 w 11831512"/>
              <a:gd name="connsiteY0" fmla="*/ 992253 h 1190703"/>
              <a:gd name="connsiteX1" fmla="*/ 15938 w 11831512"/>
              <a:gd name="connsiteY1" fmla="*/ 1069496 h 1190703"/>
              <a:gd name="connsiteX2" fmla="*/ 202809 w 11831512"/>
              <a:gd name="connsiteY2" fmla="*/ 1190703 h 1190703"/>
              <a:gd name="connsiteX3" fmla="*/ 1 w 11831512"/>
              <a:gd name="connsiteY3" fmla="*/ 1190703 h 1190703"/>
              <a:gd name="connsiteX4" fmla="*/ 7062230 w 11831512"/>
              <a:gd name="connsiteY4" fmla="*/ 962734 h 1190703"/>
              <a:gd name="connsiteX5" fmla="*/ 6993574 w 11831512"/>
              <a:gd name="connsiteY5" fmla="*/ 971194 h 1190703"/>
              <a:gd name="connsiteX6" fmla="*/ 6964586 w 11831512"/>
              <a:gd name="connsiteY6" fmla="*/ 1012996 h 1190703"/>
              <a:gd name="connsiteX7" fmla="*/ 6994591 w 11831512"/>
              <a:gd name="connsiteY7" fmla="*/ 1059028 h 1190703"/>
              <a:gd name="connsiteX8" fmla="*/ 7107492 w 11831512"/>
              <a:gd name="connsiteY8" fmla="*/ 1079680 h 1190703"/>
              <a:gd name="connsiteX9" fmla="*/ 7218614 w 11831512"/>
              <a:gd name="connsiteY9" fmla="*/ 1061267 h 1190703"/>
              <a:gd name="connsiteX10" fmla="*/ 7259044 w 11831512"/>
              <a:gd name="connsiteY10" fmla="*/ 1009512 h 1190703"/>
              <a:gd name="connsiteX11" fmla="*/ 7251416 w 11831512"/>
              <a:gd name="connsiteY11" fmla="*/ 988611 h 1190703"/>
              <a:gd name="connsiteX12" fmla="*/ 7209968 w 11831512"/>
              <a:gd name="connsiteY12" fmla="*/ 968208 h 1190703"/>
              <a:gd name="connsiteX13" fmla="*/ 7062230 w 11831512"/>
              <a:gd name="connsiteY13" fmla="*/ 962734 h 1190703"/>
              <a:gd name="connsiteX14" fmla="*/ 10505459 w 11831512"/>
              <a:gd name="connsiteY14" fmla="*/ 633294 h 1190703"/>
              <a:gd name="connsiteX15" fmla="*/ 10413918 w 11831512"/>
              <a:gd name="connsiteY15" fmla="*/ 708936 h 1190703"/>
              <a:gd name="connsiteX16" fmla="*/ 10394084 w 11831512"/>
              <a:gd name="connsiteY16" fmla="*/ 763179 h 1190703"/>
              <a:gd name="connsiteX17" fmla="*/ 10410866 w 11831512"/>
              <a:gd name="connsiteY17" fmla="*/ 803488 h 1190703"/>
              <a:gd name="connsiteX18" fmla="*/ 10446466 w 11831512"/>
              <a:gd name="connsiteY18" fmla="*/ 816924 h 1190703"/>
              <a:gd name="connsiteX19" fmla="*/ 10505459 w 11831512"/>
              <a:gd name="connsiteY19" fmla="*/ 789056 h 1190703"/>
              <a:gd name="connsiteX20" fmla="*/ 5047517 w 11831512"/>
              <a:gd name="connsiteY20" fmla="*/ 450161 h 1190703"/>
              <a:gd name="connsiteX21" fmla="*/ 5003018 w 11831512"/>
              <a:gd name="connsiteY21" fmla="*/ 469320 h 1190703"/>
              <a:gd name="connsiteX22" fmla="*/ 4978607 w 11831512"/>
              <a:gd name="connsiteY22" fmla="*/ 544962 h 1190703"/>
              <a:gd name="connsiteX23" fmla="*/ 4972760 w 11831512"/>
              <a:gd name="connsiteY23" fmla="*/ 701969 h 1190703"/>
              <a:gd name="connsiteX24" fmla="*/ 4979880 w 11831512"/>
              <a:gd name="connsiteY24" fmla="*/ 801497 h 1190703"/>
              <a:gd name="connsiteX25" fmla="*/ 5003780 w 11831512"/>
              <a:gd name="connsiteY25" fmla="*/ 855243 h 1190703"/>
              <a:gd name="connsiteX26" fmla="*/ 5045483 w 11831512"/>
              <a:gd name="connsiteY26" fmla="*/ 873656 h 1190703"/>
              <a:gd name="connsiteX27" fmla="*/ 5083626 w 11831512"/>
              <a:gd name="connsiteY27" fmla="*/ 861215 h 1190703"/>
              <a:gd name="connsiteX28" fmla="*/ 5110070 w 11831512"/>
              <a:gd name="connsiteY28" fmla="*/ 813938 h 1190703"/>
              <a:gd name="connsiteX29" fmla="*/ 5120242 w 11831512"/>
              <a:gd name="connsiteY29" fmla="*/ 622843 h 1190703"/>
              <a:gd name="connsiteX30" fmla="*/ 5110580 w 11831512"/>
              <a:gd name="connsiteY30" fmla="*/ 506643 h 1190703"/>
              <a:gd name="connsiteX31" fmla="*/ 5082100 w 11831512"/>
              <a:gd name="connsiteY31" fmla="*/ 460611 h 1190703"/>
              <a:gd name="connsiteX32" fmla="*/ 5047517 w 11831512"/>
              <a:gd name="connsiteY32" fmla="*/ 450161 h 1190703"/>
              <a:gd name="connsiteX33" fmla="*/ 2594551 w 11831512"/>
              <a:gd name="connsiteY33" fmla="*/ 450161 h 1190703"/>
              <a:gd name="connsiteX34" fmla="*/ 2550052 w 11831512"/>
              <a:gd name="connsiteY34" fmla="*/ 469320 h 1190703"/>
              <a:gd name="connsiteX35" fmla="*/ 2525641 w 11831512"/>
              <a:gd name="connsiteY35" fmla="*/ 544962 h 1190703"/>
              <a:gd name="connsiteX36" fmla="*/ 2519793 w 11831512"/>
              <a:gd name="connsiteY36" fmla="*/ 701969 h 1190703"/>
              <a:gd name="connsiteX37" fmla="*/ 2526912 w 11831512"/>
              <a:gd name="connsiteY37" fmla="*/ 801497 h 1190703"/>
              <a:gd name="connsiteX38" fmla="*/ 2550815 w 11831512"/>
              <a:gd name="connsiteY38" fmla="*/ 855243 h 1190703"/>
              <a:gd name="connsiteX39" fmla="*/ 2592516 w 11831512"/>
              <a:gd name="connsiteY39" fmla="*/ 873656 h 1190703"/>
              <a:gd name="connsiteX40" fmla="*/ 2630660 w 11831512"/>
              <a:gd name="connsiteY40" fmla="*/ 861215 h 1190703"/>
              <a:gd name="connsiteX41" fmla="*/ 2657105 w 11831512"/>
              <a:gd name="connsiteY41" fmla="*/ 813938 h 1190703"/>
              <a:gd name="connsiteX42" fmla="*/ 2667276 w 11831512"/>
              <a:gd name="connsiteY42" fmla="*/ 622843 h 1190703"/>
              <a:gd name="connsiteX43" fmla="*/ 2657613 w 11831512"/>
              <a:gd name="connsiteY43" fmla="*/ 506643 h 1190703"/>
              <a:gd name="connsiteX44" fmla="*/ 2629134 w 11831512"/>
              <a:gd name="connsiteY44" fmla="*/ 460611 h 1190703"/>
              <a:gd name="connsiteX45" fmla="*/ 2594551 w 11831512"/>
              <a:gd name="connsiteY45" fmla="*/ 450161 h 1190703"/>
              <a:gd name="connsiteX46" fmla="*/ 3972781 w 11831512"/>
              <a:gd name="connsiteY46" fmla="*/ 447175 h 1190703"/>
              <a:gd name="connsiteX47" fmla="*/ 3929553 w 11831512"/>
              <a:gd name="connsiteY47" fmla="*/ 472555 h 1190703"/>
              <a:gd name="connsiteX48" fmla="*/ 3899548 w 11831512"/>
              <a:gd name="connsiteY48" fmla="*/ 593980 h 1190703"/>
              <a:gd name="connsiteX49" fmla="*/ 3899548 w 11831512"/>
              <a:gd name="connsiteY49" fmla="*/ 611397 h 1190703"/>
              <a:gd name="connsiteX50" fmla="*/ 4037878 w 11831512"/>
              <a:gd name="connsiteY50" fmla="*/ 611397 h 1190703"/>
              <a:gd name="connsiteX51" fmla="*/ 4028977 w 11831512"/>
              <a:gd name="connsiteY51" fmla="*/ 501418 h 1190703"/>
              <a:gd name="connsiteX52" fmla="*/ 4001261 w 11831512"/>
              <a:gd name="connsiteY52" fmla="*/ 456132 h 1190703"/>
              <a:gd name="connsiteX53" fmla="*/ 3972781 w 11831512"/>
              <a:gd name="connsiteY53" fmla="*/ 447175 h 1190703"/>
              <a:gd name="connsiteX54" fmla="*/ 1373805 w 11831512"/>
              <a:gd name="connsiteY54" fmla="*/ 447175 h 1190703"/>
              <a:gd name="connsiteX55" fmla="*/ 1330577 w 11831512"/>
              <a:gd name="connsiteY55" fmla="*/ 472555 h 1190703"/>
              <a:gd name="connsiteX56" fmla="*/ 1300572 w 11831512"/>
              <a:gd name="connsiteY56" fmla="*/ 593980 h 1190703"/>
              <a:gd name="connsiteX57" fmla="*/ 1300572 w 11831512"/>
              <a:gd name="connsiteY57" fmla="*/ 611397 h 1190703"/>
              <a:gd name="connsiteX58" fmla="*/ 1438901 w 11831512"/>
              <a:gd name="connsiteY58" fmla="*/ 611397 h 1190703"/>
              <a:gd name="connsiteX59" fmla="*/ 1430001 w 11831512"/>
              <a:gd name="connsiteY59" fmla="*/ 501418 h 1190703"/>
              <a:gd name="connsiteX60" fmla="*/ 1402285 w 11831512"/>
              <a:gd name="connsiteY60" fmla="*/ 456132 h 1190703"/>
              <a:gd name="connsiteX61" fmla="*/ 1373805 w 11831512"/>
              <a:gd name="connsiteY61" fmla="*/ 447175 h 1190703"/>
              <a:gd name="connsiteX62" fmla="*/ 7092235 w 11831512"/>
              <a:gd name="connsiteY62" fmla="*/ 445682 h 1190703"/>
              <a:gd name="connsiteX63" fmla="*/ 7042396 w 11831512"/>
              <a:gd name="connsiteY63" fmla="*/ 474794 h 1190703"/>
              <a:gd name="connsiteX64" fmla="*/ 7022053 w 11831512"/>
              <a:gd name="connsiteY64" fmla="*/ 595473 h 1190703"/>
              <a:gd name="connsiteX65" fmla="*/ 7042142 w 11831512"/>
              <a:gd name="connsiteY65" fmla="*/ 697241 h 1190703"/>
              <a:gd name="connsiteX66" fmla="*/ 7089693 w 11831512"/>
              <a:gd name="connsiteY66" fmla="*/ 724860 h 1190703"/>
              <a:gd name="connsiteX67" fmla="*/ 7140549 w 11831512"/>
              <a:gd name="connsiteY67" fmla="*/ 697490 h 1190703"/>
              <a:gd name="connsiteX68" fmla="*/ 7160891 w 11831512"/>
              <a:gd name="connsiteY68" fmla="*/ 590994 h 1190703"/>
              <a:gd name="connsiteX69" fmla="*/ 7138006 w 11831512"/>
              <a:gd name="connsiteY69" fmla="*/ 469569 h 1190703"/>
              <a:gd name="connsiteX70" fmla="*/ 7092235 w 11831512"/>
              <a:gd name="connsiteY70" fmla="*/ 445682 h 1190703"/>
              <a:gd name="connsiteX71" fmla="*/ 7679003 w 11831512"/>
              <a:gd name="connsiteY71" fmla="*/ 428762 h 1190703"/>
              <a:gd name="connsiteX72" fmla="*/ 7878360 w 11831512"/>
              <a:gd name="connsiteY72" fmla="*/ 428762 h 1190703"/>
              <a:gd name="connsiteX73" fmla="*/ 7878360 w 11831512"/>
              <a:gd name="connsiteY73" fmla="*/ 797516 h 1190703"/>
              <a:gd name="connsiteX74" fmla="*/ 7890057 w 11831512"/>
              <a:gd name="connsiteY74" fmla="*/ 860468 h 1190703"/>
              <a:gd name="connsiteX75" fmla="*/ 7935827 w 11831512"/>
              <a:gd name="connsiteY75" fmla="*/ 876144 h 1190703"/>
              <a:gd name="connsiteX76" fmla="*/ 7935827 w 11831512"/>
              <a:gd name="connsiteY76" fmla="*/ 894059 h 1190703"/>
              <a:gd name="connsiteX77" fmla="*/ 7679003 w 11831512"/>
              <a:gd name="connsiteY77" fmla="*/ 894059 h 1190703"/>
              <a:gd name="connsiteX78" fmla="*/ 7679003 w 11831512"/>
              <a:gd name="connsiteY78" fmla="*/ 876144 h 1190703"/>
              <a:gd name="connsiteX79" fmla="*/ 7725791 w 11831512"/>
              <a:gd name="connsiteY79" fmla="*/ 858229 h 1190703"/>
              <a:gd name="connsiteX80" fmla="*/ 7735962 w 11831512"/>
              <a:gd name="connsiteY80" fmla="*/ 797516 h 1190703"/>
              <a:gd name="connsiteX81" fmla="*/ 7735962 w 11831512"/>
              <a:gd name="connsiteY81" fmla="*/ 525803 h 1190703"/>
              <a:gd name="connsiteX82" fmla="*/ 7724265 w 11831512"/>
              <a:gd name="connsiteY82" fmla="*/ 462851 h 1190703"/>
              <a:gd name="connsiteX83" fmla="*/ 7679003 w 11831512"/>
              <a:gd name="connsiteY83" fmla="*/ 447175 h 1190703"/>
              <a:gd name="connsiteX84" fmla="*/ 11331090 w 11831512"/>
              <a:gd name="connsiteY84" fmla="*/ 414828 h 1190703"/>
              <a:gd name="connsiteX85" fmla="*/ 11405849 w 11831512"/>
              <a:gd name="connsiteY85" fmla="*/ 433241 h 1190703"/>
              <a:gd name="connsiteX86" fmla="*/ 11428225 w 11831512"/>
              <a:gd name="connsiteY86" fmla="*/ 440705 h 1190703"/>
              <a:gd name="connsiteX87" fmla="*/ 11442974 w 11831512"/>
              <a:gd name="connsiteY87" fmla="*/ 436973 h 1190703"/>
              <a:gd name="connsiteX88" fmla="*/ 11460773 w 11831512"/>
              <a:gd name="connsiteY88" fmla="*/ 415823 h 1190703"/>
              <a:gd name="connsiteX89" fmla="*/ 11478064 w 11831512"/>
              <a:gd name="connsiteY89" fmla="*/ 415823 h 1190703"/>
              <a:gd name="connsiteX90" fmla="*/ 11485693 w 11831512"/>
              <a:gd name="connsiteY90" fmla="*/ 574572 h 1190703"/>
              <a:gd name="connsiteX91" fmla="*/ 11468402 w 11831512"/>
              <a:gd name="connsiteY91" fmla="*/ 574572 h 1190703"/>
              <a:gd name="connsiteX92" fmla="*/ 11404069 w 11831512"/>
              <a:gd name="connsiteY92" fmla="*/ 478029 h 1190703"/>
              <a:gd name="connsiteX93" fmla="*/ 11337701 w 11831512"/>
              <a:gd name="connsiteY93" fmla="*/ 452151 h 1190703"/>
              <a:gd name="connsiteX94" fmla="*/ 11302101 w 11831512"/>
              <a:gd name="connsiteY94" fmla="*/ 465836 h 1190703"/>
              <a:gd name="connsiteX95" fmla="*/ 11287353 w 11831512"/>
              <a:gd name="connsiteY95" fmla="*/ 497437 h 1190703"/>
              <a:gd name="connsiteX96" fmla="*/ 11297524 w 11831512"/>
              <a:gd name="connsiteY96" fmla="*/ 523314 h 1190703"/>
              <a:gd name="connsiteX97" fmla="*/ 11388558 w 11831512"/>
              <a:gd name="connsiteY97" fmla="*/ 593233 h 1190703"/>
              <a:gd name="connsiteX98" fmla="*/ 11486964 w 11831512"/>
              <a:gd name="connsiteY98" fmla="*/ 677335 h 1190703"/>
              <a:gd name="connsiteX99" fmla="*/ 11510612 w 11831512"/>
              <a:gd name="connsiteY99" fmla="*/ 754719 h 1190703"/>
              <a:gd name="connsiteX100" fmla="*/ 11490778 w 11831512"/>
              <a:gd name="connsiteY100" fmla="*/ 830858 h 1190703"/>
              <a:gd name="connsiteX101" fmla="*/ 11434836 w 11831512"/>
              <a:gd name="connsiteY101" fmla="*/ 888087 h 1190703"/>
              <a:gd name="connsiteX102" fmla="*/ 11354992 w 11831512"/>
              <a:gd name="connsiteY102" fmla="*/ 907993 h 1190703"/>
              <a:gd name="connsiteX103" fmla="*/ 11263959 w 11831512"/>
              <a:gd name="connsiteY103" fmla="*/ 887092 h 1190703"/>
              <a:gd name="connsiteX104" fmla="*/ 11243108 w 11831512"/>
              <a:gd name="connsiteY104" fmla="*/ 881618 h 1190703"/>
              <a:gd name="connsiteX105" fmla="*/ 11215137 w 11831512"/>
              <a:gd name="connsiteY105" fmla="*/ 906500 h 1190703"/>
              <a:gd name="connsiteX106" fmla="*/ 11198355 w 11831512"/>
              <a:gd name="connsiteY106" fmla="*/ 906500 h 1190703"/>
              <a:gd name="connsiteX107" fmla="*/ 11190217 w 11831512"/>
              <a:gd name="connsiteY107" fmla="*/ 739292 h 1190703"/>
              <a:gd name="connsiteX108" fmla="*/ 11207508 w 11831512"/>
              <a:gd name="connsiteY108" fmla="*/ 739292 h 1190703"/>
              <a:gd name="connsiteX109" fmla="*/ 11270316 w 11831512"/>
              <a:gd name="connsiteY109" fmla="*/ 837825 h 1190703"/>
              <a:gd name="connsiteX110" fmla="*/ 11345838 w 11831512"/>
              <a:gd name="connsiteY110" fmla="*/ 870670 h 1190703"/>
              <a:gd name="connsiteX111" fmla="*/ 11385761 w 11831512"/>
              <a:gd name="connsiteY111" fmla="*/ 855989 h 1190703"/>
              <a:gd name="connsiteX112" fmla="*/ 11401272 w 11831512"/>
              <a:gd name="connsiteY112" fmla="*/ 820408 h 1190703"/>
              <a:gd name="connsiteX113" fmla="*/ 11386014 w 11831512"/>
              <a:gd name="connsiteY113" fmla="*/ 779103 h 1190703"/>
              <a:gd name="connsiteX114" fmla="*/ 11317867 w 11831512"/>
              <a:gd name="connsiteY114" fmla="*/ 726353 h 1190703"/>
              <a:gd name="connsiteX115" fmla="*/ 11217172 w 11831512"/>
              <a:gd name="connsiteY115" fmla="*/ 645735 h 1190703"/>
              <a:gd name="connsiteX116" fmla="*/ 11183606 w 11831512"/>
              <a:gd name="connsiteY116" fmla="*/ 555661 h 1190703"/>
              <a:gd name="connsiteX117" fmla="*/ 11221495 w 11831512"/>
              <a:gd name="connsiteY117" fmla="*/ 458372 h 1190703"/>
              <a:gd name="connsiteX118" fmla="*/ 11331090 w 11831512"/>
              <a:gd name="connsiteY118" fmla="*/ 414828 h 1190703"/>
              <a:gd name="connsiteX119" fmla="*/ 10922262 w 11831512"/>
              <a:gd name="connsiteY119" fmla="*/ 414828 h 1190703"/>
              <a:gd name="connsiteX120" fmla="*/ 10997021 w 11831512"/>
              <a:gd name="connsiteY120" fmla="*/ 433241 h 1190703"/>
              <a:gd name="connsiteX121" fmla="*/ 11019398 w 11831512"/>
              <a:gd name="connsiteY121" fmla="*/ 440705 h 1190703"/>
              <a:gd name="connsiteX122" fmla="*/ 11034146 w 11831512"/>
              <a:gd name="connsiteY122" fmla="*/ 436973 h 1190703"/>
              <a:gd name="connsiteX123" fmla="*/ 11051945 w 11831512"/>
              <a:gd name="connsiteY123" fmla="*/ 415823 h 1190703"/>
              <a:gd name="connsiteX124" fmla="*/ 11069237 w 11831512"/>
              <a:gd name="connsiteY124" fmla="*/ 415823 h 1190703"/>
              <a:gd name="connsiteX125" fmla="*/ 11076865 w 11831512"/>
              <a:gd name="connsiteY125" fmla="*/ 574572 h 1190703"/>
              <a:gd name="connsiteX126" fmla="*/ 11059574 w 11831512"/>
              <a:gd name="connsiteY126" fmla="*/ 574572 h 1190703"/>
              <a:gd name="connsiteX127" fmla="*/ 10995241 w 11831512"/>
              <a:gd name="connsiteY127" fmla="*/ 478029 h 1190703"/>
              <a:gd name="connsiteX128" fmla="*/ 10928873 w 11831512"/>
              <a:gd name="connsiteY128" fmla="*/ 452151 h 1190703"/>
              <a:gd name="connsiteX129" fmla="*/ 10893274 w 11831512"/>
              <a:gd name="connsiteY129" fmla="*/ 465836 h 1190703"/>
              <a:gd name="connsiteX130" fmla="*/ 10878525 w 11831512"/>
              <a:gd name="connsiteY130" fmla="*/ 497437 h 1190703"/>
              <a:gd name="connsiteX131" fmla="*/ 10888696 w 11831512"/>
              <a:gd name="connsiteY131" fmla="*/ 523314 h 1190703"/>
              <a:gd name="connsiteX132" fmla="*/ 10979730 w 11831512"/>
              <a:gd name="connsiteY132" fmla="*/ 593233 h 1190703"/>
              <a:gd name="connsiteX133" fmla="*/ 11078137 w 11831512"/>
              <a:gd name="connsiteY133" fmla="*/ 677335 h 1190703"/>
              <a:gd name="connsiteX134" fmla="*/ 11101784 w 11831512"/>
              <a:gd name="connsiteY134" fmla="*/ 754719 h 1190703"/>
              <a:gd name="connsiteX135" fmla="*/ 11081951 w 11831512"/>
              <a:gd name="connsiteY135" fmla="*/ 830858 h 1190703"/>
              <a:gd name="connsiteX136" fmla="*/ 11026009 w 11831512"/>
              <a:gd name="connsiteY136" fmla="*/ 888087 h 1190703"/>
              <a:gd name="connsiteX137" fmla="*/ 10946164 w 11831512"/>
              <a:gd name="connsiteY137" fmla="*/ 907993 h 1190703"/>
              <a:gd name="connsiteX138" fmla="*/ 10855132 w 11831512"/>
              <a:gd name="connsiteY138" fmla="*/ 887092 h 1190703"/>
              <a:gd name="connsiteX139" fmla="*/ 10834280 w 11831512"/>
              <a:gd name="connsiteY139" fmla="*/ 881618 h 1190703"/>
              <a:gd name="connsiteX140" fmla="*/ 10806310 w 11831512"/>
              <a:gd name="connsiteY140" fmla="*/ 906500 h 1190703"/>
              <a:gd name="connsiteX141" fmla="*/ 10789527 w 11831512"/>
              <a:gd name="connsiteY141" fmla="*/ 906500 h 1190703"/>
              <a:gd name="connsiteX142" fmla="*/ 10781389 w 11831512"/>
              <a:gd name="connsiteY142" fmla="*/ 739292 h 1190703"/>
              <a:gd name="connsiteX143" fmla="*/ 10798681 w 11831512"/>
              <a:gd name="connsiteY143" fmla="*/ 739292 h 1190703"/>
              <a:gd name="connsiteX144" fmla="*/ 10861488 w 11831512"/>
              <a:gd name="connsiteY144" fmla="*/ 837825 h 1190703"/>
              <a:gd name="connsiteX145" fmla="*/ 10937011 w 11831512"/>
              <a:gd name="connsiteY145" fmla="*/ 870670 h 1190703"/>
              <a:gd name="connsiteX146" fmla="*/ 10976933 w 11831512"/>
              <a:gd name="connsiteY146" fmla="*/ 855989 h 1190703"/>
              <a:gd name="connsiteX147" fmla="*/ 10992444 w 11831512"/>
              <a:gd name="connsiteY147" fmla="*/ 820408 h 1190703"/>
              <a:gd name="connsiteX148" fmla="*/ 10977186 w 11831512"/>
              <a:gd name="connsiteY148" fmla="*/ 779103 h 1190703"/>
              <a:gd name="connsiteX149" fmla="*/ 10909039 w 11831512"/>
              <a:gd name="connsiteY149" fmla="*/ 726353 h 1190703"/>
              <a:gd name="connsiteX150" fmla="*/ 10808344 w 11831512"/>
              <a:gd name="connsiteY150" fmla="*/ 645735 h 1190703"/>
              <a:gd name="connsiteX151" fmla="*/ 10774779 w 11831512"/>
              <a:gd name="connsiteY151" fmla="*/ 555661 h 1190703"/>
              <a:gd name="connsiteX152" fmla="*/ 10812667 w 11831512"/>
              <a:gd name="connsiteY152" fmla="*/ 458372 h 1190703"/>
              <a:gd name="connsiteX153" fmla="*/ 10922262 w 11831512"/>
              <a:gd name="connsiteY153" fmla="*/ 414828 h 1190703"/>
              <a:gd name="connsiteX154" fmla="*/ 10482065 w 11831512"/>
              <a:gd name="connsiteY154" fmla="*/ 414828 h 1190703"/>
              <a:gd name="connsiteX155" fmla="*/ 10589117 w 11831512"/>
              <a:gd name="connsiteY155" fmla="*/ 442945 h 1190703"/>
              <a:gd name="connsiteX156" fmla="*/ 10640228 w 11831512"/>
              <a:gd name="connsiteY156" fmla="*/ 503906 h 1190703"/>
              <a:gd name="connsiteX157" fmla="*/ 10647348 w 11831512"/>
              <a:gd name="connsiteY157" fmla="*/ 599951 h 1190703"/>
              <a:gd name="connsiteX158" fmla="*/ 10647348 w 11831512"/>
              <a:gd name="connsiteY158" fmla="*/ 780596 h 1190703"/>
              <a:gd name="connsiteX159" fmla="*/ 10649891 w 11831512"/>
              <a:gd name="connsiteY159" fmla="*/ 820657 h 1190703"/>
              <a:gd name="connsiteX160" fmla="*/ 10657519 w 11831512"/>
              <a:gd name="connsiteY160" fmla="*/ 832849 h 1190703"/>
              <a:gd name="connsiteX161" fmla="*/ 10669216 w 11831512"/>
              <a:gd name="connsiteY161" fmla="*/ 836830 h 1190703"/>
              <a:gd name="connsiteX162" fmla="*/ 10696170 w 11831512"/>
              <a:gd name="connsiteY162" fmla="*/ 818417 h 1190703"/>
              <a:gd name="connsiteX163" fmla="*/ 10711427 w 11831512"/>
              <a:gd name="connsiteY163" fmla="*/ 830361 h 1190703"/>
              <a:gd name="connsiteX164" fmla="*/ 10658790 w 11831512"/>
              <a:gd name="connsiteY164" fmla="*/ 883857 h 1190703"/>
              <a:gd name="connsiteX165" fmla="*/ 10597001 w 11831512"/>
              <a:gd name="connsiteY165" fmla="*/ 900528 h 1190703"/>
              <a:gd name="connsiteX166" fmla="*/ 10533430 w 11831512"/>
              <a:gd name="connsiteY166" fmla="*/ 881867 h 1190703"/>
              <a:gd name="connsiteX167" fmla="*/ 10505459 w 11831512"/>
              <a:gd name="connsiteY167" fmla="*/ 825384 h 1190703"/>
              <a:gd name="connsiteX168" fmla="*/ 10349330 w 11831512"/>
              <a:gd name="connsiteY168" fmla="*/ 900528 h 1190703"/>
              <a:gd name="connsiteX169" fmla="*/ 10281691 w 11831512"/>
              <a:gd name="connsiteY169" fmla="*/ 874402 h 1190703"/>
              <a:gd name="connsiteX170" fmla="*/ 10254737 w 11831512"/>
              <a:gd name="connsiteY170" fmla="*/ 808962 h 1190703"/>
              <a:gd name="connsiteX171" fmla="*/ 10301525 w 11831512"/>
              <a:gd name="connsiteY171" fmla="*/ 713166 h 1190703"/>
              <a:gd name="connsiteX172" fmla="*/ 10505459 w 11831512"/>
              <a:gd name="connsiteY172" fmla="*/ 599951 h 1190703"/>
              <a:gd name="connsiteX173" fmla="*/ 10505459 w 11831512"/>
              <a:gd name="connsiteY173" fmla="*/ 553173 h 1190703"/>
              <a:gd name="connsiteX174" fmla="*/ 10499611 w 11831512"/>
              <a:gd name="connsiteY174" fmla="*/ 486737 h 1190703"/>
              <a:gd name="connsiteX175" fmla="*/ 10477488 w 11831512"/>
              <a:gd name="connsiteY175" fmla="*/ 462851 h 1190703"/>
              <a:gd name="connsiteX176" fmla="*/ 10440871 w 11831512"/>
              <a:gd name="connsiteY176" fmla="*/ 452649 h 1190703"/>
              <a:gd name="connsiteX177" fmla="*/ 10386455 w 11831512"/>
              <a:gd name="connsiteY177" fmla="*/ 467080 h 1190703"/>
              <a:gd name="connsiteX178" fmla="*/ 10373232 w 11831512"/>
              <a:gd name="connsiteY178" fmla="*/ 487982 h 1190703"/>
              <a:gd name="connsiteX179" fmla="*/ 10387472 w 11831512"/>
              <a:gd name="connsiteY179" fmla="*/ 513859 h 1190703"/>
              <a:gd name="connsiteX180" fmla="*/ 10406798 w 11831512"/>
              <a:gd name="connsiteY180" fmla="*/ 555164 h 1190703"/>
              <a:gd name="connsiteX181" fmla="*/ 10388235 w 11831512"/>
              <a:gd name="connsiteY181" fmla="*/ 596717 h 1190703"/>
              <a:gd name="connsiteX182" fmla="*/ 10339668 w 11831512"/>
              <a:gd name="connsiteY182" fmla="*/ 613886 h 1190703"/>
              <a:gd name="connsiteX183" fmla="*/ 10286014 w 11831512"/>
              <a:gd name="connsiteY183" fmla="*/ 594975 h 1190703"/>
              <a:gd name="connsiteX184" fmla="*/ 10264400 w 11831512"/>
              <a:gd name="connsiteY184" fmla="*/ 550685 h 1190703"/>
              <a:gd name="connsiteX185" fmla="*/ 10293388 w 11831512"/>
              <a:gd name="connsiteY185" fmla="*/ 482259 h 1190703"/>
              <a:gd name="connsiteX186" fmla="*/ 10374250 w 11831512"/>
              <a:gd name="connsiteY186" fmla="*/ 432245 h 1190703"/>
              <a:gd name="connsiteX187" fmla="*/ 10482065 w 11831512"/>
              <a:gd name="connsiteY187" fmla="*/ 414828 h 1190703"/>
              <a:gd name="connsiteX188" fmla="*/ 8138340 w 11831512"/>
              <a:gd name="connsiteY188" fmla="*/ 414828 h 1190703"/>
              <a:gd name="connsiteX189" fmla="*/ 8213099 w 11831512"/>
              <a:gd name="connsiteY189" fmla="*/ 433241 h 1190703"/>
              <a:gd name="connsiteX190" fmla="*/ 8235476 w 11831512"/>
              <a:gd name="connsiteY190" fmla="*/ 440705 h 1190703"/>
              <a:gd name="connsiteX191" fmla="*/ 8250224 w 11831512"/>
              <a:gd name="connsiteY191" fmla="*/ 436973 h 1190703"/>
              <a:gd name="connsiteX192" fmla="*/ 8268023 w 11831512"/>
              <a:gd name="connsiteY192" fmla="*/ 415823 h 1190703"/>
              <a:gd name="connsiteX193" fmla="*/ 8285315 w 11831512"/>
              <a:gd name="connsiteY193" fmla="*/ 415823 h 1190703"/>
              <a:gd name="connsiteX194" fmla="*/ 8292943 w 11831512"/>
              <a:gd name="connsiteY194" fmla="*/ 574572 h 1190703"/>
              <a:gd name="connsiteX195" fmla="*/ 8275651 w 11831512"/>
              <a:gd name="connsiteY195" fmla="*/ 574572 h 1190703"/>
              <a:gd name="connsiteX196" fmla="*/ 8211318 w 11831512"/>
              <a:gd name="connsiteY196" fmla="*/ 478029 h 1190703"/>
              <a:gd name="connsiteX197" fmla="*/ 8144951 w 11831512"/>
              <a:gd name="connsiteY197" fmla="*/ 452151 h 1190703"/>
              <a:gd name="connsiteX198" fmla="*/ 8109352 w 11831512"/>
              <a:gd name="connsiteY198" fmla="*/ 465836 h 1190703"/>
              <a:gd name="connsiteX199" fmla="*/ 8094603 w 11831512"/>
              <a:gd name="connsiteY199" fmla="*/ 497437 h 1190703"/>
              <a:gd name="connsiteX200" fmla="*/ 8104775 w 11831512"/>
              <a:gd name="connsiteY200" fmla="*/ 523314 h 1190703"/>
              <a:gd name="connsiteX201" fmla="*/ 8195807 w 11831512"/>
              <a:gd name="connsiteY201" fmla="*/ 593233 h 1190703"/>
              <a:gd name="connsiteX202" fmla="*/ 8294214 w 11831512"/>
              <a:gd name="connsiteY202" fmla="*/ 677335 h 1190703"/>
              <a:gd name="connsiteX203" fmla="*/ 8317861 w 11831512"/>
              <a:gd name="connsiteY203" fmla="*/ 754719 h 1190703"/>
              <a:gd name="connsiteX204" fmla="*/ 8298029 w 11831512"/>
              <a:gd name="connsiteY204" fmla="*/ 830858 h 1190703"/>
              <a:gd name="connsiteX205" fmla="*/ 8242087 w 11831512"/>
              <a:gd name="connsiteY205" fmla="*/ 888087 h 1190703"/>
              <a:gd name="connsiteX206" fmla="*/ 8162243 w 11831512"/>
              <a:gd name="connsiteY206" fmla="*/ 907993 h 1190703"/>
              <a:gd name="connsiteX207" fmla="*/ 8071210 w 11831512"/>
              <a:gd name="connsiteY207" fmla="*/ 887092 h 1190703"/>
              <a:gd name="connsiteX208" fmla="*/ 8050358 w 11831512"/>
              <a:gd name="connsiteY208" fmla="*/ 881618 h 1190703"/>
              <a:gd name="connsiteX209" fmla="*/ 8022388 w 11831512"/>
              <a:gd name="connsiteY209" fmla="*/ 906500 h 1190703"/>
              <a:gd name="connsiteX210" fmla="*/ 8005605 w 11831512"/>
              <a:gd name="connsiteY210" fmla="*/ 906500 h 1190703"/>
              <a:gd name="connsiteX211" fmla="*/ 7997468 w 11831512"/>
              <a:gd name="connsiteY211" fmla="*/ 739292 h 1190703"/>
              <a:gd name="connsiteX212" fmla="*/ 8014759 w 11831512"/>
              <a:gd name="connsiteY212" fmla="*/ 739292 h 1190703"/>
              <a:gd name="connsiteX213" fmla="*/ 8077567 w 11831512"/>
              <a:gd name="connsiteY213" fmla="*/ 837825 h 1190703"/>
              <a:gd name="connsiteX214" fmla="*/ 8153088 w 11831512"/>
              <a:gd name="connsiteY214" fmla="*/ 870670 h 1190703"/>
              <a:gd name="connsiteX215" fmla="*/ 8193010 w 11831512"/>
              <a:gd name="connsiteY215" fmla="*/ 855989 h 1190703"/>
              <a:gd name="connsiteX216" fmla="*/ 8208521 w 11831512"/>
              <a:gd name="connsiteY216" fmla="*/ 820408 h 1190703"/>
              <a:gd name="connsiteX217" fmla="*/ 8193265 w 11831512"/>
              <a:gd name="connsiteY217" fmla="*/ 779103 h 1190703"/>
              <a:gd name="connsiteX218" fmla="*/ 8125118 w 11831512"/>
              <a:gd name="connsiteY218" fmla="*/ 726353 h 1190703"/>
              <a:gd name="connsiteX219" fmla="*/ 8024422 w 11831512"/>
              <a:gd name="connsiteY219" fmla="*/ 645735 h 1190703"/>
              <a:gd name="connsiteX220" fmla="*/ 7990857 w 11831512"/>
              <a:gd name="connsiteY220" fmla="*/ 555661 h 1190703"/>
              <a:gd name="connsiteX221" fmla="*/ 8028744 w 11831512"/>
              <a:gd name="connsiteY221" fmla="*/ 458372 h 1190703"/>
              <a:gd name="connsiteX222" fmla="*/ 8138340 w 11831512"/>
              <a:gd name="connsiteY222" fmla="*/ 414828 h 1190703"/>
              <a:gd name="connsiteX223" fmla="*/ 7082573 w 11831512"/>
              <a:gd name="connsiteY223" fmla="*/ 414828 h 1190703"/>
              <a:gd name="connsiteX224" fmla="*/ 7180216 w 11831512"/>
              <a:gd name="connsiteY224" fmla="*/ 434236 h 1190703"/>
              <a:gd name="connsiteX225" fmla="*/ 7340414 w 11831512"/>
              <a:gd name="connsiteY225" fmla="*/ 434236 h 1190703"/>
              <a:gd name="connsiteX226" fmla="*/ 7340414 w 11831512"/>
              <a:gd name="connsiteY226" fmla="*/ 488977 h 1190703"/>
              <a:gd name="connsiteX227" fmla="*/ 7249381 w 11831512"/>
              <a:gd name="connsiteY227" fmla="*/ 488977 h 1190703"/>
              <a:gd name="connsiteX228" fmla="*/ 7283964 w 11831512"/>
              <a:gd name="connsiteY228" fmla="*/ 533267 h 1190703"/>
              <a:gd name="connsiteX229" fmla="*/ 7296169 w 11831512"/>
              <a:gd name="connsiteY229" fmla="*/ 589501 h 1190703"/>
              <a:gd name="connsiteX230" fmla="*/ 7267944 w 11831512"/>
              <a:gd name="connsiteY230" fmla="*/ 675842 h 1190703"/>
              <a:gd name="connsiteX231" fmla="*/ 7191151 w 11831512"/>
              <a:gd name="connsiteY231" fmla="*/ 733071 h 1190703"/>
              <a:gd name="connsiteX232" fmla="*/ 7104949 w 11831512"/>
              <a:gd name="connsiteY232" fmla="*/ 753724 h 1190703"/>
              <a:gd name="connsiteX233" fmla="*/ 7043922 w 11831512"/>
              <a:gd name="connsiteY233" fmla="*/ 751235 h 1190703"/>
              <a:gd name="connsiteX234" fmla="*/ 7005526 w 11831512"/>
              <a:gd name="connsiteY234" fmla="*/ 765916 h 1190703"/>
              <a:gd name="connsiteX235" fmla="*/ 6990014 w 11831512"/>
              <a:gd name="connsiteY235" fmla="*/ 801000 h 1190703"/>
              <a:gd name="connsiteX236" fmla="*/ 7004000 w 11831512"/>
              <a:gd name="connsiteY236" fmla="*/ 830361 h 1190703"/>
              <a:gd name="connsiteX237" fmla="*/ 7049516 w 11831512"/>
              <a:gd name="connsiteY237" fmla="*/ 841806 h 1190703"/>
              <a:gd name="connsiteX238" fmla="*/ 7137497 w 11831512"/>
              <a:gd name="connsiteY238" fmla="*/ 840811 h 1190703"/>
              <a:gd name="connsiteX239" fmla="*/ 7284472 w 11831512"/>
              <a:gd name="connsiteY239" fmla="*/ 863703 h 1190703"/>
              <a:gd name="connsiteX240" fmla="*/ 7341939 w 11831512"/>
              <a:gd name="connsiteY240" fmla="*/ 961739 h 1190703"/>
              <a:gd name="connsiteX241" fmla="*/ 7315495 w 11831512"/>
              <a:gd name="connsiteY241" fmla="*/ 1038625 h 1190703"/>
              <a:gd name="connsiteX242" fmla="*/ 7245822 w 11831512"/>
              <a:gd name="connsiteY242" fmla="*/ 1089633 h 1190703"/>
              <a:gd name="connsiteX243" fmla="*/ 7094778 w 11831512"/>
              <a:gd name="connsiteY243" fmla="*/ 1114018 h 1190703"/>
              <a:gd name="connsiteX244" fmla="*/ 6977808 w 11831512"/>
              <a:gd name="connsiteY244" fmla="*/ 1101825 h 1190703"/>
              <a:gd name="connsiteX245" fmla="*/ 6902032 w 11831512"/>
              <a:gd name="connsiteY245" fmla="*/ 1067986 h 1190703"/>
              <a:gd name="connsiteX246" fmla="*/ 6879147 w 11831512"/>
              <a:gd name="connsiteY246" fmla="*/ 1022451 h 1190703"/>
              <a:gd name="connsiteX247" fmla="*/ 6896693 w 11831512"/>
              <a:gd name="connsiteY247" fmla="*/ 981396 h 1190703"/>
              <a:gd name="connsiteX248" fmla="*/ 6962043 w 11831512"/>
              <a:gd name="connsiteY248" fmla="*/ 950791 h 1190703"/>
              <a:gd name="connsiteX249" fmla="*/ 6895929 w 11831512"/>
              <a:gd name="connsiteY249" fmla="*/ 862210 h 1190703"/>
              <a:gd name="connsiteX250" fmla="*/ 6922884 w 11831512"/>
              <a:gd name="connsiteY250" fmla="*/ 795526 h 1190703"/>
              <a:gd name="connsiteX251" fmla="*/ 7008323 w 11831512"/>
              <a:gd name="connsiteY251" fmla="*/ 739292 h 1190703"/>
              <a:gd name="connsiteX252" fmla="*/ 6909661 w 11831512"/>
              <a:gd name="connsiteY252" fmla="*/ 675096 h 1190703"/>
              <a:gd name="connsiteX253" fmla="*/ 6879147 w 11831512"/>
              <a:gd name="connsiteY253" fmla="*/ 583032 h 1190703"/>
              <a:gd name="connsiteX254" fmla="*/ 6936106 w 11831512"/>
              <a:gd name="connsiteY254" fmla="*/ 464841 h 1190703"/>
              <a:gd name="connsiteX255" fmla="*/ 7082573 w 11831512"/>
              <a:gd name="connsiteY255" fmla="*/ 414828 h 1190703"/>
              <a:gd name="connsiteX256" fmla="*/ 6627708 w 11831512"/>
              <a:gd name="connsiteY256" fmla="*/ 414828 h 1190703"/>
              <a:gd name="connsiteX257" fmla="*/ 6704501 w 11831512"/>
              <a:gd name="connsiteY257" fmla="*/ 439959 h 1190703"/>
              <a:gd name="connsiteX258" fmla="*/ 6745186 w 11831512"/>
              <a:gd name="connsiteY258" fmla="*/ 502413 h 1190703"/>
              <a:gd name="connsiteX259" fmla="*/ 6753323 w 11831512"/>
              <a:gd name="connsiteY259" fmla="*/ 611397 h 1190703"/>
              <a:gd name="connsiteX260" fmla="*/ 6753323 w 11831512"/>
              <a:gd name="connsiteY260" fmla="*/ 792540 h 1190703"/>
              <a:gd name="connsiteX261" fmla="*/ 6763241 w 11831512"/>
              <a:gd name="connsiteY261" fmla="*/ 859473 h 1190703"/>
              <a:gd name="connsiteX262" fmla="*/ 6804688 w 11831512"/>
              <a:gd name="connsiteY262" fmla="*/ 876144 h 1190703"/>
              <a:gd name="connsiteX263" fmla="*/ 6804688 w 11831512"/>
              <a:gd name="connsiteY263" fmla="*/ 894059 h 1190703"/>
              <a:gd name="connsiteX264" fmla="*/ 6564138 w 11831512"/>
              <a:gd name="connsiteY264" fmla="*/ 894059 h 1190703"/>
              <a:gd name="connsiteX265" fmla="*/ 6564138 w 11831512"/>
              <a:gd name="connsiteY265" fmla="*/ 876144 h 1190703"/>
              <a:gd name="connsiteX266" fmla="*/ 6602789 w 11831512"/>
              <a:gd name="connsiteY266" fmla="*/ 854248 h 1190703"/>
              <a:gd name="connsiteX267" fmla="*/ 6610925 w 11831512"/>
              <a:gd name="connsiteY267" fmla="*/ 792540 h 1190703"/>
              <a:gd name="connsiteX268" fmla="*/ 6610925 w 11831512"/>
              <a:gd name="connsiteY268" fmla="*/ 585520 h 1190703"/>
              <a:gd name="connsiteX269" fmla="*/ 6606348 w 11831512"/>
              <a:gd name="connsiteY269" fmla="*/ 513361 h 1190703"/>
              <a:gd name="connsiteX270" fmla="*/ 6590837 w 11831512"/>
              <a:gd name="connsiteY270" fmla="*/ 490221 h 1190703"/>
              <a:gd name="connsiteX271" fmla="*/ 6566680 w 11831512"/>
              <a:gd name="connsiteY271" fmla="*/ 482010 h 1190703"/>
              <a:gd name="connsiteX272" fmla="*/ 6485310 w 11831512"/>
              <a:gd name="connsiteY272" fmla="*/ 543220 h 1190703"/>
              <a:gd name="connsiteX273" fmla="*/ 6485310 w 11831512"/>
              <a:gd name="connsiteY273" fmla="*/ 792540 h 1190703"/>
              <a:gd name="connsiteX274" fmla="*/ 6495227 w 11831512"/>
              <a:gd name="connsiteY274" fmla="*/ 858726 h 1190703"/>
              <a:gd name="connsiteX275" fmla="*/ 6532098 w 11831512"/>
              <a:gd name="connsiteY275" fmla="*/ 876144 h 1190703"/>
              <a:gd name="connsiteX276" fmla="*/ 6532098 w 11831512"/>
              <a:gd name="connsiteY276" fmla="*/ 894059 h 1190703"/>
              <a:gd name="connsiteX277" fmla="*/ 6291548 w 11831512"/>
              <a:gd name="connsiteY277" fmla="*/ 894059 h 1190703"/>
              <a:gd name="connsiteX278" fmla="*/ 6291548 w 11831512"/>
              <a:gd name="connsiteY278" fmla="*/ 876144 h 1190703"/>
              <a:gd name="connsiteX279" fmla="*/ 6334267 w 11831512"/>
              <a:gd name="connsiteY279" fmla="*/ 857233 h 1190703"/>
              <a:gd name="connsiteX280" fmla="*/ 6342913 w 11831512"/>
              <a:gd name="connsiteY280" fmla="*/ 792540 h 1190703"/>
              <a:gd name="connsiteX281" fmla="*/ 6342913 w 11831512"/>
              <a:gd name="connsiteY281" fmla="*/ 529784 h 1190703"/>
              <a:gd name="connsiteX282" fmla="*/ 6332996 w 11831512"/>
              <a:gd name="connsiteY282" fmla="*/ 464095 h 1190703"/>
              <a:gd name="connsiteX283" fmla="*/ 6291548 w 11831512"/>
              <a:gd name="connsiteY283" fmla="*/ 447175 h 1190703"/>
              <a:gd name="connsiteX284" fmla="*/ 6291548 w 11831512"/>
              <a:gd name="connsiteY284" fmla="*/ 428762 h 1190703"/>
              <a:gd name="connsiteX285" fmla="*/ 6485310 w 11831512"/>
              <a:gd name="connsiteY285" fmla="*/ 428762 h 1190703"/>
              <a:gd name="connsiteX286" fmla="*/ 6485310 w 11831512"/>
              <a:gd name="connsiteY286" fmla="*/ 488977 h 1190703"/>
              <a:gd name="connsiteX287" fmla="*/ 6555492 w 11831512"/>
              <a:gd name="connsiteY287" fmla="*/ 432494 h 1190703"/>
              <a:gd name="connsiteX288" fmla="*/ 6627708 w 11831512"/>
              <a:gd name="connsiteY288" fmla="*/ 414828 h 1190703"/>
              <a:gd name="connsiteX289" fmla="*/ 5045483 w 11831512"/>
              <a:gd name="connsiteY289" fmla="*/ 414828 h 1190703"/>
              <a:gd name="connsiteX290" fmla="*/ 5160926 w 11831512"/>
              <a:gd name="connsiteY290" fmla="*/ 446179 h 1190703"/>
              <a:gd name="connsiteX291" fmla="*/ 5242042 w 11831512"/>
              <a:gd name="connsiteY291" fmla="*/ 535258 h 1190703"/>
              <a:gd name="connsiteX292" fmla="*/ 5269759 w 11831512"/>
              <a:gd name="connsiteY292" fmla="*/ 661659 h 1190703"/>
              <a:gd name="connsiteX293" fmla="*/ 5218394 w 11831512"/>
              <a:gd name="connsiteY293" fmla="*/ 827375 h 1190703"/>
              <a:gd name="connsiteX294" fmla="*/ 5047008 w 11831512"/>
              <a:gd name="connsiteY294" fmla="*/ 907993 h 1190703"/>
              <a:gd name="connsiteX295" fmla="*/ 4881726 w 11831512"/>
              <a:gd name="connsiteY295" fmla="*/ 834342 h 1190703"/>
              <a:gd name="connsiteX296" fmla="*/ 4823750 w 11831512"/>
              <a:gd name="connsiteY296" fmla="*/ 663650 h 1190703"/>
              <a:gd name="connsiteX297" fmla="*/ 4882997 w 11831512"/>
              <a:gd name="connsiteY297" fmla="*/ 489226 h 1190703"/>
              <a:gd name="connsiteX298" fmla="*/ 5045483 w 11831512"/>
              <a:gd name="connsiteY298" fmla="*/ 414828 h 1190703"/>
              <a:gd name="connsiteX299" fmla="*/ 3980409 w 11831512"/>
              <a:gd name="connsiteY299" fmla="*/ 414828 h 1190703"/>
              <a:gd name="connsiteX300" fmla="*/ 4105771 w 11831512"/>
              <a:gd name="connsiteY300" fmla="*/ 472803 h 1190703"/>
              <a:gd name="connsiteX301" fmla="*/ 4162984 w 11831512"/>
              <a:gd name="connsiteY301" fmla="*/ 644739 h 1190703"/>
              <a:gd name="connsiteX302" fmla="*/ 3902091 w 11831512"/>
              <a:gd name="connsiteY302" fmla="*/ 644739 h 1190703"/>
              <a:gd name="connsiteX303" fmla="*/ 3952439 w 11831512"/>
              <a:gd name="connsiteY303" fmla="*/ 791047 h 1190703"/>
              <a:gd name="connsiteX304" fmla="*/ 4036860 w 11831512"/>
              <a:gd name="connsiteY304" fmla="*/ 832351 h 1190703"/>
              <a:gd name="connsiteX305" fmla="*/ 4092293 w 11831512"/>
              <a:gd name="connsiteY305" fmla="*/ 815680 h 1190703"/>
              <a:gd name="connsiteX306" fmla="*/ 4145692 w 11831512"/>
              <a:gd name="connsiteY306" fmla="*/ 755714 h 1190703"/>
              <a:gd name="connsiteX307" fmla="*/ 4162984 w 11831512"/>
              <a:gd name="connsiteY307" fmla="*/ 766662 h 1190703"/>
              <a:gd name="connsiteX308" fmla="*/ 4077545 w 11831512"/>
              <a:gd name="connsiteY308" fmla="*/ 875895 h 1190703"/>
              <a:gd name="connsiteX309" fmla="*/ 3969221 w 11831512"/>
              <a:gd name="connsiteY309" fmla="*/ 907993 h 1190703"/>
              <a:gd name="connsiteX310" fmla="*/ 3809023 w 11831512"/>
              <a:gd name="connsiteY310" fmla="*/ 828370 h 1190703"/>
              <a:gd name="connsiteX311" fmla="*/ 3765288 w 11831512"/>
              <a:gd name="connsiteY311" fmla="*/ 669124 h 1190703"/>
              <a:gd name="connsiteX312" fmla="*/ 3829621 w 11831512"/>
              <a:gd name="connsiteY312" fmla="*/ 483752 h 1190703"/>
              <a:gd name="connsiteX313" fmla="*/ 3980409 w 11831512"/>
              <a:gd name="connsiteY313" fmla="*/ 414828 h 1190703"/>
              <a:gd name="connsiteX314" fmla="*/ 3236648 w 11831512"/>
              <a:gd name="connsiteY314" fmla="*/ 414828 h 1190703"/>
              <a:gd name="connsiteX315" fmla="*/ 3313441 w 11831512"/>
              <a:gd name="connsiteY315" fmla="*/ 435729 h 1190703"/>
              <a:gd name="connsiteX316" fmla="*/ 3361246 w 11831512"/>
              <a:gd name="connsiteY316" fmla="*/ 499427 h 1190703"/>
              <a:gd name="connsiteX317" fmla="*/ 3439310 w 11831512"/>
              <a:gd name="connsiteY317" fmla="*/ 434734 h 1190703"/>
              <a:gd name="connsiteX318" fmla="*/ 3517374 w 11831512"/>
              <a:gd name="connsiteY318" fmla="*/ 414828 h 1190703"/>
              <a:gd name="connsiteX319" fmla="*/ 3595948 w 11831512"/>
              <a:gd name="connsiteY319" fmla="*/ 436973 h 1190703"/>
              <a:gd name="connsiteX320" fmla="*/ 3636633 w 11831512"/>
              <a:gd name="connsiteY320" fmla="*/ 493207 h 1190703"/>
              <a:gd name="connsiteX321" fmla="*/ 3648076 w 11831512"/>
              <a:gd name="connsiteY321" fmla="*/ 601942 h 1190703"/>
              <a:gd name="connsiteX322" fmla="*/ 3648076 w 11831512"/>
              <a:gd name="connsiteY322" fmla="*/ 792540 h 1190703"/>
              <a:gd name="connsiteX323" fmla="*/ 3657993 w 11831512"/>
              <a:gd name="connsiteY323" fmla="*/ 859224 h 1190703"/>
              <a:gd name="connsiteX324" fmla="*/ 3699441 w 11831512"/>
              <a:gd name="connsiteY324" fmla="*/ 876144 h 1190703"/>
              <a:gd name="connsiteX325" fmla="*/ 3699441 w 11831512"/>
              <a:gd name="connsiteY325" fmla="*/ 894059 h 1190703"/>
              <a:gd name="connsiteX326" fmla="*/ 3453805 w 11831512"/>
              <a:gd name="connsiteY326" fmla="*/ 894059 h 1190703"/>
              <a:gd name="connsiteX327" fmla="*/ 3453805 w 11831512"/>
              <a:gd name="connsiteY327" fmla="*/ 876144 h 1190703"/>
              <a:gd name="connsiteX328" fmla="*/ 3496524 w 11831512"/>
              <a:gd name="connsiteY328" fmla="*/ 854248 h 1190703"/>
              <a:gd name="connsiteX329" fmla="*/ 3505677 w 11831512"/>
              <a:gd name="connsiteY329" fmla="*/ 792540 h 1190703"/>
              <a:gd name="connsiteX330" fmla="*/ 3505677 w 11831512"/>
              <a:gd name="connsiteY330" fmla="*/ 592487 h 1190703"/>
              <a:gd name="connsiteX331" fmla="*/ 3500592 w 11831512"/>
              <a:gd name="connsiteY331" fmla="*/ 513361 h 1190703"/>
              <a:gd name="connsiteX332" fmla="*/ 3484572 w 11831512"/>
              <a:gd name="connsiteY332" fmla="*/ 488230 h 1190703"/>
              <a:gd name="connsiteX333" fmla="*/ 3458890 w 11831512"/>
              <a:gd name="connsiteY333" fmla="*/ 480019 h 1190703"/>
              <a:gd name="connsiteX334" fmla="*/ 3414645 w 11831512"/>
              <a:gd name="connsiteY334" fmla="*/ 495695 h 1190703"/>
              <a:gd name="connsiteX335" fmla="*/ 3369383 w 11831512"/>
              <a:gd name="connsiteY335" fmla="*/ 542722 h 1190703"/>
              <a:gd name="connsiteX336" fmla="*/ 3369383 w 11831512"/>
              <a:gd name="connsiteY336" fmla="*/ 792540 h 1190703"/>
              <a:gd name="connsiteX337" fmla="*/ 3378029 w 11831512"/>
              <a:gd name="connsiteY337" fmla="*/ 855741 h 1190703"/>
              <a:gd name="connsiteX338" fmla="*/ 3422782 w 11831512"/>
              <a:gd name="connsiteY338" fmla="*/ 876144 h 1190703"/>
              <a:gd name="connsiteX339" fmla="*/ 3422782 w 11831512"/>
              <a:gd name="connsiteY339" fmla="*/ 894059 h 1190703"/>
              <a:gd name="connsiteX340" fmla="*/ 3176638 w 11831512"/>
              <a:gd name="connsiteY340" fmla="*/ 894059 h 1190703"/>
              <a:gd name="connsiteX341" fmla="*/ 3176638 w 11831512"/>
              <a:gd name="connsiteY341" fmla="*/ 876144 h 1190703"/>
              <a:gd name="connsiteX342" fmla="*/ 3207914 w 11831512"/>
              <a:gd name="connsiteY342" fmla="*/ 866440 h 1190703"/>
              <a:gd name="connsiteX343" fmla="*/ 3223171 w 11831512"/>
              <a:gd name="connsiteY343" fmla="*/ 845539 h 1190703"/>
              <a:gd name="connsiteX344" fmla="*/ 3226986 w 11831512"/>
              <a:gd name="connsiteY344" fmla="*/ 792540 h 1190703"/>
              <a:gd name="connsiteX345" fmla="*/ 3226986 w 11831512"/>
              <a:gd name="connsiteY345" fmla="*/ 592487 h 1190703"/>
              <a:gd name="connsiteX346" fmla="*/ 3221900 w 11831512"/>
              <a:gd name="connsiteY346" fmla="*/ 513361 h 1190703"/>
              <a:gd name="connsiteX347" fmla="*/ 3204863 w 11831512"/>
              <a:gd name="connsiteY347" fmla="*/ 488479 h 1190703"/>
              <a:gd name="connsiteX348" fmla="*/ 3179181 w 11831512"/>
              <a:gd name="connsiteY348" fmla="*/ 479522 h 1190703"/>
              <a:gd name="connsiteX349" fmla="*/ 3142055 w 11831512"/>
              <a:gd name="connsiteY349" fmla="*/ 489972 h 1190703"/>
              <a:gd name="connsiteX350" fmla="*/ 3091200 w 11831512"/>
              <a:gd name="connsiteY350" fmla="*/ 542722 h 1190703"/>
              <a:gd name="connsiteX351" fmla="*/ 3091200 w 11831512"/>
              <a:gd name="connsiteY351" fmla="*/ 792540 h 1190703"/>
              <a:gd name="connsiteX352" fmla="*/ 3101116 w 11831512"/>
              <a:gd name="connsiteY352" fmla="*/ 857482 h 1190703"/>
              <a:gd name="connsiteX353" fmla="*/ 3142564 w 11831512"/>
              <a:gd name="connsiteY353" fmla="*/ 876144 h 1190703"/>
              <a:gd name="connsiteX354" fmla="*/ 3142564 w 11831512"/>
              <a:gd name="connsiteY354" fmla="*/ 894059 h 1190703"/>
              <a:gd name="connsiteX355" fmla="*/ 2897436 w 11831512"/>
              <a:gd name="connsiteY355" fmla="*/ 894059 h 1190703"/>
              <a:gd name="connsiteX356" fmla="*/ 2897436 w 11831512"/>
              <a:gd name="connsiteY356" fmla="*/ 876144 h 1190703"/>
              <a:gd name="connsiteX357" fmla="*/ 2940155 w 11831512"/>
              <a:gd name="connsiteY357" fmla="*/ 857233 h 1190703"/>
              <a:gd name="connsiteX358" fmla="*/ 2948801 w 11831512"/>
              <a:gd name="connsiteY358" fmla="*/ 792540 h 1190703"/>
              <a:gd name="connsiteX359" fmla="*/ 2948801 w 11831512"/>
              <a:gd name="connsiteY359" fmla="*/ 529784 h 1190703"/>
              <a:gd name="connsiteX360" fmla="*/ 2938884 w 11831512"/>
              <a:gd name="connsiteY360" fmla="*/ 464095 h 1190703"/>
              <a:gd name="connsiteX361" fmla="*/ 2897436 w 11831512"/>
              <a:gd name="connsiteY361" fmla="*/ 447175 h 1190703"/>
              <a:gd name="connsiteX362" fmla="*/ 2897436 w 11831512"/>
              <a:gd name="connsiteY362" fmla="*/ 428762 h 1190703"/>
              <a:gd name="connsiteX363" fmla="*/ 3091200 w 11831512"/>
              <a:gd name="connsiteY363" fmla="*/ 428762 h 1190703"/>
              <a:gd name="connsiteX364" fmla="*/ 3091200 w 11831512"/>
              <a:gd name="connsiteY364" fmla="*/ 489972 h 1190703"/>
              <a:gd name="connsiteX365" fmla="*/ 3163670 w 11831512"/>
              <a:gd name="connsiteY365" fmla="*/ 431499 h 1190703"/>
              <a:gd name="connsiteX366" fmla="*/ 3236648 w 11831512"/>
              <a:gd name="connsiteY366" fmla="*/ 414828 h 1190703"/>
              <a:gd name="connsiteX367" fmla="*/ 2592516 w 11831512"/>
              <a:gd name="connsiteY367" fmla="*/ 414828 h 1190703"/>
              <a:gd name="connsiteX368" fmla="*/ 2707961 w 11831512"/>
              <a:gd name="connsiteY368" fmla="*/ 446179 h 1190703"/>
              <a:gd name="connsiteX369" fmla="*/ 2789077 w 11831512"/>
              <a:gd name="connsiteY369" fmla="*/ 535258 h 1190703"/>
              <a:gd name="connsiteX370" fmla="*/ 2816794 w 11831512"/>
              <a:gd name="connsiteY370" fmla="*/ 661659 h 1190703"/>
              <a:gd name="connsiteX371" fmla="*/ 2765429 w 11831512"/>
              <a:gd name="connsiteY371" fmla="*/ 827375 h 1190703"/>
              <a:gd name="connsiteX372" fmla="*/ 2594042 w 11831512"/>
              <a:gd name="connsiteY372" fmla="*/ 907993 h 1190703"/>
              <a:gd name="connsiteX373" fmla="*/ 2428760 w 11831512"/>
              <a:gd name="connsiteY373" fmla="*/ 834342 h 1190703"/>
              <a:gd name="connsiteX374" fmla="*/ 2370784 w 11831512"/>
              <a:gd name="connsiteY374" fmla="*/ 663650 h 1190703"/>
              <a:gd name="connsiteX375" fmla="*/ 2430031 w 11831512"/>
              <a:gd name="connsiteY375" fmla="*/ 489226 h 1190703"/>
              <a:gd name="connsiteX376" fmla="*/ 2592516 w 11831512"/>
              <a:gd name="connsiteY376" fmla="*/ 414828 h 1190703"/>
              <a:gd name="connsiteX377" fmla="*/ 2139596 w 11831512"/>
              <a:gd name="connsiteY377" fmla="*/ 414828 h 1190703"/>
              <a:gd name="connsiteX378" fmla="*/ 2256820 w 11831512"/>
              <a:gd name="connsiteY378" fmla="*/ 451156 h 1190703"/>
              <a:gd name="connsiteX379" fmla="*/ 2300303 w 11831512"/>
              <a:gd name="connsiteY379" fmla="*/ 532272 h 1190703"/>
              <a:gd name="connsiteX380" fmla="*/ 2282757 w 11831512"/>
              <a:gd name="connsiteY380" fmla="*/ 577558 h 1190703"/>
              <a:gd name="connsiteX381" fmla="*/ 2236732 w 11831512"/>
              <a:gd name="connsiteY381" fmla="*/ 594477 h 1190703"/>
              <a:gd name="connsiteX382" fmla="*/ 2187147 w 11831512"/>
              <a:gd name="connsiteY382" fmla="*/ 575069 h 1190703"/>
              <a:gd name="connsiteX383" fmla="*/ 2162991 w 11831512"/>
              <a:gd name="connsiteY383" fmla="*/ 505897 h 1190703"/>
              <a:gd name="connsiteX384" fmla="*/ 2148242 w 11831512"/>
              <a:gd name="connsiteY384" fmla="*/ 462104 h 1190703"/>
              <a:gd name="connsiteX385" fmla="*/ 2120780 w 11831512"/>
              <a:gd name="connsiteY385" fmla="*/ 449663 h 1190703"/>
              <a:gd name="connsiteX386" fmla="*/ 2079078 w 11831512"/>
              <a:gd name="connsiteY386" fmla="*/ 475043 h 1190703"/>
              <a:gd name="connsiteX387" fmla="*/ 2052632 w 11831512"/>
              <a:gd name="connsiteY387" fmla="*/ 592487 h 1190703"/>
              <a:gd name="connsiteX388" fmla="*/ 2073992 w 11831512"/>
              <a:gd name="connsiteY388" fmla="*/ 718142 h 1190703"/>
              <a:gd name="connsiteX389" fmla="*/ 2132476 w 11831512"/>
              <a:gd name="connsiteY389" fmla="*/ 807469 h 1190703"/>
              <a:gd name="connsiteX390" fmla="*/ 2198590 w 11831512"/>
              <a:gd name="connsiteY390" fmla="*/ 828868 h 1190703"/>
              <a:gd name="connsiteX391" fmla="*/ 2245886 w 11831512"/>
              <a:gd name="connsiteY391" fmla="*/ 817422 h 1190703"/>
              <a:gd name="connsiteX392" fmla="*/ 2298777 w 11831512"/>
              <a:gd name="connsiteY392" fmla="*/ 774127 h 1190703"/>
              <a:gd name="connsiteX393" fmla="*/ 2314542 w 11831512"/>
              <a:gd name="connsiteY393" fmla="*/ 786070 h 1190703"/>
              <a:gd name="connsiteX394" fmla="*/ 2230883 w 11831512"/>
              <a:gd name="connsiteY394" fmla="*/ 877886 h 1190703"/>
              <a:gd name="connsiteX395" fmla="*/ 2124340 w 11831512"/>
              <a:gd name="connsiteY395" fmla="*/ 907993 h 1190703"/>
              <a:gd name="connsiteX396" fmla="*/ 1972279 w 11831512"/>
              <a:gd name="connsiteY396" fmla="*/ 837825 h 1190703"/>
              <a:gd name="connsiteX397" fmla="*/ 1915320 w 11831512"/>
              <a:gd name="connsiteY397" fmla="*/ 669124 h 1190703"/>
              <a:gd name="connsiteX398" fmla="*/ 1967194 w 11831512"/>
              <a:gd name="connsiteY398" fmla="*/ 501916 h 1190703"/>
              <a:gd name="connsiteX399" fmla="*/ 2139596 w 11831512"/>
              <a:gd name="connsiteY399" fmla="*/ 414828 h 1190703"/>
              <a:gd name="connsiteX400" fmla="*/ 1381433 w 11831512"/>
              <a:gd name="connsiteY400" fmla="*/ 414828 h 1190703"/>
              <a:gd name="connsiteX401" fmla="*/ 1506795 w 11831512"/>
              <a:gd name="connsiteY401" fmla="*/ 472803 h 1190703"/>
              <a:gd name="connsiteX402" fmla="*/ 1564007 w 11831512"/>
              <a:gd name="connsiteY402" fmla="*/ 644739 h 1190703"/>
              <a:gd name="connsiteX403" fmla="*/ 1303115 w 11831512"/>
              <a:gd name="connsiteY403" fmla="*/ 644739 h 1190703"/>
              <a:gd name="connsiteX404" fmla="*/ 1353463 w 11831512"/>
              <a:gd name="connsiteY404" fmla="*/ 791047 h 1190703"/>
              <a:gd name="connsiteX405" fmla="*/ 1437884 w 11831512"/>
              <a:gd name="connsiteY405" fmla="*/ 832351 h 1190703"/>
              <a:gd name="connsiteX406" fmla="*/ 1493317 w 11831512"/>
              <a:gd name="connsiteY406" fmla="*/ 815680 h 1190703"/>
              <a:gd name="connsiteX407" fmla="*/ 1546716 w 11831512"/>
              <a:gd name="connsiteY407" fmla="*/ 755714 h 1190703"/>
              <a:gd name="connsiteX408" fmla="*/ 1564007 w 11831512"/>
              <a:gd name="connsiteY408" fmla="*/ 766662 h 1190703"/>
              <a:gd name="connsiteX409" fmla="*/ 1478569 w 11831512"/>
              <a:gd name="connsiteY409" fmla="*/ 875895 h 1190703"/>
              <a:gd name="connsiteX410" fmla="*/ 1370245 w 11831512"/>
              <a:gd name="connsiteY410" fmla="*/ 907993 h 1190703"/>
              <a:gd name="connsiteX411" fmla="*/ 1210047 w 11831512"/>
              <a:gd name="connsiteY411" fmla="*/ 828370 h 1190703"/>
              <a:gd name="connsiteX412" fmla="*/ 1166311 w 11831512"/>
              <a:gd name="connsiteY412" fmla="*/ 669124 h 1190703"/>
              <a:gd name="connsiteX413" fmla="*/ 1230645 w 11831512"/>
              <a:gd name="connsiteY413" fmla="*/ 483752 h 1190703"/>
              <a:gd name="connsiteX414" fmla="*/ 1381433 w 11831512"/>
              <a:gd name="connsiteY414" fmla="*/ 414828 h 1190703"/>
              <a:gd name="connsiteX415" fmla="*/ 4642677 w 11831512"/>
              <a:gd name="connsiteY415" fmla="*/ 258568 h 1190703"/>
              <a:gd name="connsiteX416" fmla="*/ 4659461 w 11831512"/>
              <a:gd name="connsiteY416" fmla="*/ 258568 h 1190703"/>
              <a:gd name="connsiteX417" fmla="*/ 4659461 w 11831512"/>
              <a:gd name="connsiteY417" fmla="*/ 428762 h 1190703"/>
              <a:gd name="connsiteX418" fmla="*/ 4772362 w 11831512"/>
              <a:gd name="connsiteY418" fmla="*/ 428762 h 1190703"/>
              <a:gd name="connsiteX419" fmla="*/ 4772362 w 11831512"/>
              <a:gd name="connsiteY419" fmla="*/ 478029 h 1190703"/>
              <a:gd name="connsiteX420" fmla="*/ 4659461 w 11831512"/>
              <a:gd name="connsiteY420" fmla="*/ 478029 h 1190703"/>
              <a:gd name="connsiteX421" fmla="*/ 4659461 w 11831512"/>
              <a:gd name="connsiteY421" fmla="*/ 765169 h 1190703"/>
              <a:gd name="connsiteX422" fmla="*/ 4663275 w 11831512"/>
              <a:gd name="connsiteY422" fmla="*/ 817173 h 1190703"/>
              <a:gd name="connsiteX423" fmla="*/ 4676751 w 11831512"/>
              <a:gd name="connsiteY423" fmla="*/ 836084 h 1190703"/>
              <a:gd name="connsiteX424" fmla="*/ 4694551 w 11831512"/>
              <a:gd name="connsiteY424" fmla="*/ 843299 h 1190703"/>
              <a:gd name="connsiteX425" fmla="*/ 4757104 w 11831512"/>
              <a:gd name="connsiteY425" fmla="*/ 794033 h 1190703"/>
              <a:gd name="connsiteX426" fmla="*/ 4772362 w 11831512"/>
              <a:gd name="connsiteY426" fmla="*/ 804981 h 1190703"/>
              <a:gd name="connsiteX427" fmla="*/ 4638609 w 11831512"/>
              <a:gd name="connsiteY427" fmla="*/ 900528 h 1190703"/>
              <a:gd name="connsiteX428" fmla="*/ 4562070 w 11831512"/>
              <a:gd name="connsiteY428" fmla="*/ 875895 h 1190703"/>
              <a:gd name="connsiteX429" fmla="*/ 4522148 w 11831512"/>
              <a:gd name="connsiteY429" fmla="*/ 820905 h 1190703"/>
              <a:gd name="connsiteX430" fmla="*/ 4517062 w 11831512"/>
              <a:gd name="connsiteY430" fmla="*/ 729339 h 1190703"/>
              <a:gd name="connsiteX431" fmla="*/ 4517062 w 11831512"/>
              <a:gd name="connsiteY431" fmla="*/ 478029 h 1190703"/>
              <a:gd name="connsiteX432" fmla="*/ 4455019 w 11831512"/>
              <a:gd name="connsiteY432" fmla="*/ 478029 h 1190703"/>
              <a:gd name="connsiteX433" fmla="*/ 4455019 w 11831512"/>
              <a:gd name="connsiteY433" fmla="*/ 460611 h 1190703"/>
              <a:gd name="connsiteX434" fmla="*/ 4564104 w 11831512"/>
              <a:gd name="connsiteY434" fmla="*/ 367552 h 1190703"/>
              <a:gd name="connsiteX435" fmla="*/ 4642677 w 11831512"/>
              <a:gd name="connsiteY435" fmla="*/ 258568 h 1190703"/>
              <a:gd name="connsiteX436" fmla="*/ 9937798 w 11831512"/>
              <a:gd name="connsiteY436" fmla="*/ 219254 h 1190703"/>
              <a:gd name="connsiteX437" fmla="*/ 10137155 w 11831512"/>
              <a:gd name="connsiteY437" fmla="*/ 219254 h 1190703"/>
              <a:gd name="connsiteX438" fmla="*/ 10137155 w 11831512"/>
              <a:gd name="connsiteY438" fmla="*/ 797516 h 1190703"/>
              <a:gd name="connsiteX439" fmla="*/ 10148852 w 11831512"/>
              <a:gd name="connsiteY439" fmla="*/ 860468 h 1190703"/>
              <a:gd name="connsiteX440" fmla="*/ 10194622 w 11831512"/>
              <a:gd name="connsiteY440" fmla="*/ 876144 h 1190703"/>
              <a:gd name="connsiteX441" fmla="*/ 10194622 w 11831512"/>
              <a:gd name="connsiteY441" fmla="*/ 894059 h 1190703"/>
              <a:gd name="connsiteX442" fmla="*/ 9937798 w 11831512"/>
              <a:gd name="connsiteY442" fmla="*/ 894059 h 1190703"/>
              <a:gd name="connsiteX443" fmla="*/ 9937798 w 11831512"/>
              <a:gd name="connsiteY443" fmla="*/ 876144 h 1190703"/>
              <a:gd name="connsiteX444" fmla="*/ 9984586 w 11831512"/>
              <a:gd name="connsiteY444" fmla="*/ 858229 h 1190703"/>
              <a:gd name="connsiteX445" fmla="*/ 9994757 w 11831512"/>
              <a:gd name="connsiteY445" fmla="*/ 797516 h 1190703"/>
              <a:gd name="connsiteX446" fmla="*/ 9994757 w 11831512"/>
              <a:gd name="connsiteY446" fmla="*/ 315797 h 1190703"/>
              <a:gd name="connsiteX447" fmla="*/ 9983060 w 11831512"/>
              <a:gd name="connsiteY447" fmla="*/ 253342 h 1190703"/>
              <a:gd name="connsiteX448" fmla="*/ 9937798 w 11831512"/>
              <a:gd name="connsiteY448" fmla="*/ 237667 h 1190703"/>
              <a:gd name="connsiteX449" fmla="*/ 8394090 w 11831512"/>
              <a:gd name="connsiteY449" fmla="*/ 219254 h 1190703"/>
              <a:gd name="connsiteX450" fmla="*/ 8587852 w 11831512"/>
              <a:gd name="connsiteY450" fmla="*/ 219254 h 1190703"/>
              <a:gd name="connsiteX451" fmla="*/ 8587852 w 11831512"/>
              <a:gd name="connsiteY451" fmla="*/ 488479 h 1190703"/>
              <a:gd name="connsiteX452" fmla="*/ 8659560 w 11831512"/>
              <a:gd name="connsiteY452" fmla="*/ 431499 h 1190703"/>
              <a:gd name="connsiteX453" fmla="*/ 8727199 w 11831512"/>
              <a:gd name="connsiteY453" fmla="*/ 414828 h 1190703"/>
              <a:gd name="connsiteX454" fmla="*/ 8803738 w 11831512"/>
              <a:gd name="connsiteY454" fmla="*/ 439710 h 1190703"/>
              <a:gd name="connsiteX455" fmla="*/ 8845949 w 11831512"/>
              <a:gd name="connsiteY455" fmla="*/ 498183 h 1190703"/>
              <a:gd name="connsiteX456" fmla="*/ 8856374 w 11831512"/>
              <a:gd name="connsiteY456" fmla="*/ 611397 h 1190703"/>
              <a:gd name="connsiteX457" fmla="*/ 8856374 w 11831512"/>
              <a:gd name="connsiteY457" fmla="*/ 793037 h 1190703"/>
              <a:gd name="connsiteX458" fmla="*/ 8866545 w 11831512"/>
              <a:gd name="connsiteY458" fmla="*/ 859473 h 1190703"/>
              <a:gd name="connsiteX459" fmla="*/ 8907739 w 11831512"/>
              <a:gd name="connsiteY459" fmla="*/ 876144 h 1190703"/>
              <a:gd name="connsiteX460" fmla="*/ 8907739 w 11831512"/>
              <a:gd name="connsiteY460" fmla="*/ 894059 h 1190703"/>
              <a:gd name="connsiteX461" fmla="*/ 8666680 w 11831512"/>
              <a:gd name="connsiteY461" fmla="*/ 894059 h 1190703"/>
              <a:gd name="connsiteX462" fmla="*/ 8666680 w 11831512"/>
              <a:gd name="connsiteY462" fmla="*/ 876144 h 1190703"/>
              <a:gd name="connsiteX463" fmla="*/ 8704823 w 11831512"/>
              <a:gd name="connsiteY463" fmla="*/ 856238 h 1190703"/>
              <a:gd name="connsiteX464" fmla="*/ 8713976 w 11831512"/>
              <a:gd name="connsiteY464" fmla="*/ 793037 h 1190703"/>
              <a:gd name="connsiteX465" fmla="*/ 8713976 w 11831512"/>
              <a:gd name="connsiteY465" fmla="*/ 585520 h 1190703"/>
              <a:gd name="connsiteX466" fmla="*/ 8709399 w 11831512"/>
              <a:gd name="connsiteY466" fmla="*/ 513113 h 1190703"/>
              <a:gd name="connsiteX467" fmla="*/ 8693888 w 11831512"/>
              <a:gd name="connsiteY467" fmla="*/ 490221 h 1190703"/>
              <a:gd name="connsiteX468" fmla="*/ 8669222 w 11831512"/>
              <a:gd name="connsiteY468" fmla="*/ 482010 h 1190703"/>
              <a:gd name="connsiteX469" fmla="*/ 8629555 w 11831512"/>
              <a:gd name="connsiteY469" fmla="*/ 495695 h 1190703"/>
              <a:gd name="connsiteX470" fmla="*/ 8587852 w 11831512"/>
              <a:gd name="connsiteY470" fmla="*/ 543718 h 1190703"/>
              <a:gd name="connsiteX471" fmla="*/ 8587852 w 11831512"/>
              <a:gd name="connsiteY471" fmla="*/ 793037 h 1190703"/>
              <a:gd name="connsiteX472" fmla="*/ 8595481 w 11831512"/>
              <a:gd name="connsiteY472" fmla="*/ 855243 h 1190703"/>
              <a:gd name="connsiteX473" fmla="*/ 8635149 w 11831512"/>
              <a:gd name="connsiteY473" fmla="*/ 876144 h 1190703"/>
              <a:gd name="connsiteX474" fmla="*/ 8635149 w 11831512"/>
              <a:gd name="connsiteY474" fmla="*/ 894059 h 1190703"/>
              <a:gd name="connsiteX475" fmla="*/ 8394090 w 11831512"/>
              <a:gd name="connsiteY475" fmla="*/ 894059 h 1190703"/>
              <a:gd name="connsiteX476" fmla="*/ 8394090 w 11831512"/>
              <a:gd name="connsiteY476" fmla="*/ 876144 h 1190703"/>
              <a:gd name="connsiteX477" fmla="*/ 8436809 w 11831512"/>
              <a:gd name="connsiteY477" fmla="*/ 857233 h 1190703"/>
              <a:gd name="connsiteX478" fmla="*/ 8445454 w 11831512"/>
              <a:gd name="connsiteY478" fmla="*/ 793037 h 1190703"/>
              <a:gd name="connsiteX479" fmla="*/ 8445454 w 11831512"/>
              <a:gd name="connsiteY479" fmla="*/ 320276 h 1190703"/>
              <a:gd name="connsiteX480" fmla="*/ 8435538 w 11831512"/>
              <a:gd name="connsiteY480" fmla="*/ 254586 h 1190703"/>
              <a:gd name="connsiteX481" fmla="*/ 8394090 w 11831512"/>
              <a:gd name="connsiteY481" fmla="*/ 237667 h 1190703"/>
              <a:gd name="connsiteX482" fmla="*/ 7387491 w 11831512"/>
              <a:gd name="connsiteY482" fmla="*/ 219254 h 1190703"/>
              <a:gd name="connsiteX483" fmla="*/ 7586849 w 11831512"/>
              <a:gd name="connsiteY483" fmla="*/ 219254 h 1190703"/>
              <a:gd name="connsiteX484" fmla="*/ 7586849 w 11831512"/>
              <a:gd name="connsiteY484" fmla="*/ 797516 h 1190703"/>
              <a:gd name="connsiteX485" fmla="*/ 7598546 w 11831512"/>
              <a:gd name="connsiteY485" fmla="*/ 860468 h 1190703"/>
              <a:gd name="connsiteX486" fmla="*/ 7644317 w 11831512"/>
              <a:gd name="connsiteY486" fmla="*/ 876144 h 1190703"/>
              <a:gd name="connsiteX487" fmla="*/ 7644317 w 11831512"/>
              <a:gd name="connsiteY487" fmla="*/ 894059 h 1190703"/>
              <a:gd name="connsiteX488" fmla="*/ 7387491 w 11831512"/>
              <a:gd name="connsiteY488" fmla="*/ 894059 h 1190703"/>
              <a:gd name="connsiteX489" fmla="*/ 7387491 w 11831512"/>
              <a:gd name="connsiteY489" fmla="*/ 876144 h 1190703"/>
              <a:gd name="connsiteX490" fmla="*/ 7434280 w 11831512"/>
              <a:gd name="connsiteY490" fmla="*/ 858229 h 1190703"/>
              <a:gd name="connsiteX491" fmla="*/ 7444450 w 11831512"/>
              <a:gd name="connsiteY491" fmla="*/ 797516 h 1190703"/>
              <a:gd name="connsiteX492" fmla="*/ 7444450 w 11831512"/>
              <a:gd name="connsiteY492" fmla="*/ 315797 h 1190703"/>
              <a:gd name="connsiteX493" fmla="*/ 7432754 w 11831512"/>
              <a:gd name="connsiteY493" fmla="*/ 253342 h 1190703"/>
              <a:gd name="connsiteX494" fmla="*/ 7387491 w 11831512"/>
              <a:gd name="connsiteY494" fmla="*/ 237667 h 1190703"/>
              <a:gd name="connsiteX495" fmla="*/ 5585686 w 11831512"/>
              <a:gd name="connsiteY495" fmla="*/ 219254 h 1190703"/>
              <a:gd name="connsiteX496" fmla="*/ 6162905 w 11831512"/>
              <a:gd name="connsiteY496" fmla="*/ 219254 h 1190703"/>
              <a:gd name="connsiteX497" fmla="*/ 6162905 w 11831512"/>
              <a:gd name="connsiteY497" fmla="*/ 418809 h 1190703"/>
              <a:gd name="connsiteX498" fmla="*/ 6143580 w 11831512"/>
              <a:gd name="connsiteY498" fmla="*/ 418809 h 1190703"/>
              <a:gd name="connsiteX499" fmla="*/ 6102132 w 11831512"/>
              <a:gd name="connsiteY499" fmla="*/ 313806 h 1190703"/>
              <a:gd name="connsiteX500" fmla="*/ 6026610 w 11831512"/>
              <a:gd name="connsiteY500" fmla="*/ 267028 h 1190703"/>
              <a:gd name="connsiteX501" fmla="*/ 5919812 w 11831512"/>
              <a:gd name="connsiteY501" fmla="*/ 258070 h 1190703"/>
              <a:gd name="connsiteX502" fmla="*/ 5848614 w 11831512"/>
              <a:gd name="connsiteY502" fmla="*/ 258070 h 1190703"/>
              <a:gd name="connsiteX503" fmla="*/ 5848614 w 11831512"/>
              <a:gd name="connsiteY503" fmla="*/ 532770 h 1190703"/>
              <a:gd name="connsiteX504" fmla="*/ 5862344 w 11831512"/>
              <a:gd name="connsiteY504" fmla="*/ 532770 h 1190703"/>
              <a:gd name="connsiteX505" fmla="*/ 5957446 w 11831512"/>
              <a:gd name="connsiteY505" fmla="*/ 492460 h 1190703"/>
              <a:gd name="connsiteX506" fmla="*/ 5995079 w 11831512"/>
              <a:gd name="connsiteY506" fmla="*/ 373523 h 1190703"/>
              <a:gd name="connsiteX507" fmla="*/ 6014405 w 11831512"/>
              <a:gd name="connsiteY507" fmla="*/ 373523 h 1190703"/>
              <a:gd name="connsiteX508" fmla="*/ 6014405 w 11831512"/>
              <a:gd name="connsiteY508" fmla="*/ 726851 h 1190703"/>
              <a:gd name="connsiteX509" fmla="*/ 5995079 w 11831512"/>
              <a:gd name="connsiteY509" fmla="*/ 726851 h 1190703"/>
              <a:gd name="connsiteX510" fmla="*/ 5969396 w 11831512"/>
              <a:gd name="connsiteY510" fmla="*/ 632298 h 1190703"/>
              <a:gd name="connsiteX511" fmla="*/ 5923880 w 11831512"/>
              <a:gd name="connsiteY511" fmla="*/ 582783 h 1190703"/>
              <a:gd name="connsiteX512" fmla="*/ 5848614 w 11831512"/>
              <a:gd name="connsiteY512" fmla="*/ 570093 h 1190703"/>
              <a:gd name="connsiteX513" fmla="*/ 5848614 w 11831512"/>
              <a:gd name="connsiteY513" fmla="*/ 760193 h 1190703"/>
              <a:gd name="connsiteX514" fmla="*/ 5853445 w 11831512"/>
              <a:gd name="connsiteY514" fmla="*/ 828370 h 1190703"/>
              <a:gd name="connsiteX515" fmla="*/ 5871499 w 11831512"/>
              <a:gd name="connsiteY515" fmla="*/ 848774 h 1190703"/>
              <a:gd name="connsiteX516" fmla="*/ 5914218 w 11831512"/>
              <a:gd name="connsiteY516" fmla="*/ 856736 h 1190703"/>
              <a:gd name="connsiteX517" fmla="*/ 5955411 w 11831512"/>
              <a:gd name="connsiteY517" fmla="*/ 856736 h 1190703"/>
              <a:gd name="connsiteX518" fmla="*/ 6110269 w 11831512"/>
              <a:gd name="connsiteY518" fmla="*/ 812943 h 1190703"/>
              <a:gd name="connsiteX519" fmla="*/ 6193927 w 11831512"/>
              <a:gd name="connsiteY519" fmla="*/ 679575 h 1190703"/>
              <a:gd name="connsiteX520" fmla="*/ 6212744 w 11831512"/>
              <a:gd name="connsiteY520" fmla="*/ 679575 h 1190703"/>
              <a:gd name="connsiteX521" fmla="*/ 6181722 w 11831512"/>
              <a:gd name="connsiteY521" fmla="*/ 894059 h 1190703"/>
              <a:gd name="connsiteX522" fmla="*/ 5585686 w 11831512"/>
              <a:gd name="connsiteY522" fmla="*/ 894059 h 1190703"/>
              <a:gd name="connsiteX523" fmla="*/ 5585686 w 11831512"/>
              <a:gd name="connsiteY523" fmla="*/ 875646 h 1190703"/>
              <a:gd name="connsiteX524" fmla="*/ 5608571 w 11831512"/>
              <a:gd name="connsiteY524" fmla="*/ 875646 h 1190703"/>
              <a:gd name="connsiteX525" fmla="*/ 5656885 w 11831512"/>
              <a:gd name="connsiteY525" fmla="*/ 865196 h 1190703"/>
              <a:gd name="connsiteX526" fmla="*/ 5677227 w 11831512"/>
              <a:gd name="connsiteY526" fmla="*/ 841309 h 1190703"/>
              <a:gd name="connsiteX527" fmla="*/ 5682822 w 11831512"/>
              <a:gd name="connsiteY527" fmla="*/ 778606 h 1190703"/>
              <a:gd name="connsiteX528" fmla="*/ 5682822 w 11831512"/>
              <a:gd name="connsiteY528" fmla="*/ 334707 h 1190703"/>
              <a:gd name="connsiteX529" fmla="*/ 5680279 w 11831512"/>
              <a:gd name="connsiteY529" fmla="*/ 278473 h 1190703"/>
              <a:gd name="connsiteX530" fmla="*/ 5661462 w 11831512"/>
              <a:gd name="connsiteY530" fmla="*/ 251601 h 1190703"/>
              <a:gd name="connsiteX531" fmla="*/ 5608571 w 11831512"/>
              <a:gd name="connsiteY531" fmla="*/ 237667 h 1190703"/>
              <a:gd name="connsiteX532" fmla="*/ 5585686 w 11831512"/>
              <a:gd name="connsiteY532" fmla="*/ 237667 h 1190703"/>
              <a:gd name="connsiteX533" fmla="*/ 1605501 w 11831512"/>
              <a:gd name="connsiteY533" fmla="*/ 219254 h 1190703"/>
              <a:gd name="connsiteX534" fmla="*/ 1804857 w 11831512"/>
              <a:gd name="connsiteY534" fmla="*/ 219254 h 1190703"/>
              <a:gd name="connsiteX535" fmla="*/ 1804857 w 11831512"/>
              <a:gd name="connsiteY535" fmla="*/ 797516 h 1190703"/>
              <a:gd name="connsiteX536" fmla="*/ 1816554 w 11831512"/>
              <a:gd name="connsiteY536" fmla="*/ 860468 h 1190703"/>
              <a:gd name="connsiteX537" fmla="*/ 1862325 w 11831512"/>
              <a:gd name="connsiteY537" fmla="*/ 876144 h 1190703"/>
              <a:gd name="connsiteX538" fmla="*/ 1862325 w 11831512"/>
              <a:gd name="connsiteY538" fmla="*/ 894059 h 1190703"/>
              <a:gd name="connsiteX539" fmla="*/ 1605501 w 11831512"/>
              <a:gd name="connsiteY539" fmla="*/ 894059 h 1190703"/>
              <a:gd name="connsiteX540" fmla="*/ 1605501 w 11831512"/>
              <a:gd name="connsiteY540" fmla="*/ 876144 h 1190703"/>
              <a:gd name="connsiteX541" fmla="*/ 1652288 w 11831512"/>
              <a:gd name="connsiteY541" fmla="*/ 858229 h 1190703"/>
              <a:gd name="connsiteX542" fmla="*/ 1662460 w 11831512"/>
              <a:gd name="connsiteY542" fmla="*/ 797516 h 1190703"/>
              <a:gd name="connsiteX543" fmla="*/ 1662460 w 11831512"/>
              <a:gd name="connsiteY543" fmla="*/ 315797 h 1190703"/>
              <a:gd name="connsiteX544" fmla="*/ 1650763 w 11831512"/>
              <a:gd name="connsiteY544" fmla="*/ 253342 h 1190703"/>
              <a:gd name="connsiteX545" fmla="*/ 1605501 w 11831512"/>
              <a:gd name="connsiteY545" fmla="*/ 237667 h 1190703"/>
              <a:gd name="connsiteX546" fmla="*/ 152155 w 11831512"/>
              <a:gd name="connsiteY546" fmla="*/ 219254 h 1190703"/>
              <a:gd name="connsiteX547" fmla="*/ 451190 w 11831512"/>
              <a:gd name="connsiteY547" fmla="*/ 219254 h 1190703"/>
              <a:gd name="connsiteX548" fmla="*/ 451190 w 11831512"/>
              <a:gd name="connsiteY548" fmla="*/ 237667 h 1190703"/>
              <a:gd name="connsiteX549" fmla="*/ 403132 w 11831512"/>
              <a:gd name="connsiteY549" fmla="*/ 248366 h 1190703"/>
              <a:gd name="connsiteX550" fmla="*/ 391180 w 11831512"/>
              <a:gd name="connsiteY550" fmla="*/ 272502 h 1190703"/>
              <a:gd name="connsiteX551" fmla="*/ 416100 w 11831512"/>
              <a:gd name="connsiteY551" fmla="*/ 352622 h 1190703"/>
              <a:gd name="connsiteX552" fmla="*/ 551377 w 11831512"/>
              <a:gd name="connsiteY552" fmla="*/ 680072 h 1190703"/>
              <a:gd name="connsiteX553" fmla="*/ 659701 w 11831512"/>
              <a:gd name="connsiteY553" fmla="*/ 424283 h 1190703"/>
              <a:gd name="connsiteX554" fmla="*/ 631222 w 11831512"/>
              <a:gd name="connsiteY554" fmla="*/ 352622 h 1190703"/>
              <a:gd name="connsiteX555" fmla="*/ 595115 w 11831512"/>
              <a:gd name="connsiteY555" fmla="*/ 274243 h 1190703"/>
              <a:gd name="connsiteX556" fmla="*/ 565872 w 11831512"/>
              <a:gd name="connsiteY556" fmla="*/ 246127 h 1190703"/>
              <a:gd name="connsiteX557" fmla="*/ 517304 w 11831512"/>
              <a:gd name="connsiteY557" fmla="*/ 237667 h 1190703"/>
              <a:gd name="connsiteX558" fmla="*/ 517304 w 11831512"/>
              <a:gd name="connsiteY558" fmla="*/ 219254 h 1190703"/>
              <a:gd name="connsiteX559" fmla="*/ 851430 w 11831512"/>
              <a:gd name="connsiteY559" fmla="*/ 219254 h 1190703"/>
              <a:gd name="connsiteX560" fmla="*/ 851430 w 11831512"/>
              <a:gd name="connsiteY560" fmla="*/ 237667 h 1190703"/>
              <a:gd name="connsiteX561" fmla="*/ 801082 w 11831512"/>
              <a:gd name="connsiteY561" fmla="*/ 243141 h 1190703"/>
              <a:gd name="connsiteX562" fmla="*/ 784299 w 11831512"/>
              <a:gd name="connsiteY562" fmla="*/ 254835 h 1190703"/>
              <a:gd name="connsiteX563" fmla="*/ 778196 w 11831512"/>
              <a:gd name="connsiteY563" fmla="*/ 273497 h 1190703"/>
              <a:gd name="connsiteX564" fmla="*/ 801082 w 11831512"/>
              <a:gd name="connsiteY564" fmla="*/ 343665 h 1190703"/>
              <a:gd name="connsiteX565" fmla="*/ 926697 w 11831512"/>
              <a:gd name="connsiteY565" fmla="*/ 663152 h 1190703"/>
              <a:gd name="connsiteX566" fmla="*/ 1039090 w 11831512"/>
              <a:gd name="connsiteY566" fmla="*/ 374021 h 1190703"/>
              <a:gd name="connsiteX567" fmla="*/ 1060958 w 11831512"/>
              <a:gd name="connsiteY567" fmla="*/ 312811 h 1190703"/>
              <a:gd name="connsiteX568" fmla="*/ 1065027 w 11831512"/>
              <a:gd name="connsiteY568" fmla="*/ 282455 h 1190703"/>
              <a:gd name="connsiteX569" fmla="*/ 1050786 w 11831512"/>
              <a:gd name="connsiteY569" fmla="*/ 250357 h 1190703"/>
              <a:gd name="connsiteX570" fmla="*/ 996371 w 11831512"/>
              <a:gd name="connsiteY570" fmla="*/ 237667 h 1190703"/>
              <a:gd name="connsiteX571" fmla="*/ 996371 w 11831512"/>
              <a:gd name="connsiteY571" fmla="*/ 219254 h 1190703"/>
              <a:gd name="connsiteX572" fmla="*/ 1175384 w 11831512"/>
              <a:gd name="connsiteY572" fmla="*/ 219254 h 1190703"/>
              <a:gd name="connsiteX573" fmla="*/ 1175384 w 11831512"/>
              <a:gd name="connsiteY573" fmla="*/ 237667 h 1190703"/>
              <a:gd name="connsiteX574" fmla="*/ 1142836 w 11831512"/>
              <a:gd name="connsiteY574" fmla="*/ 248117 h 1190703"/>
              <a:gd name="connsiteX575" fmla="*/ 1119443 w 11831512"/>
              <a:gd name="connsiteY575" fmla="*/ 275488 h 1190703"/>
              <a:gd name="connsiteX576" fmla="*/ 1087403 w 11831512"/>
              <a:gd name="connsiteY576" fmla="*/ 352622 h 1190703"/>
              <a:gd name="connsiteX577" fmla="*/ 871264 w 11831512"/>
              <a:gd name="connsiteY577" fmla="*/ 909486 h 1190703"/>
              <a:gd name="connsiteX578" fmla="*/ 851430 w 11831512"/>
              <a:gd name="connsiteY578" fmla="*/ 909486 h 1190703"/>
              <a:gd name="connsiteX579" fmla="*/ 680553 w 11831512"/>
              <a:gd name="connsiteY579" fmla="*/ 474545 h 1190703"/>
              <a:gd name="connsiteX580" fmla="*/ 492384 w 11831512"/>
              <a:gd name="connsiteY580" fmla="*/ 909486 h 1190703"/>
              <a:gd name="connsiteX581" fmla="*/ 473568 w 11831512"/>
              <a:gd name="connsiteY581" fmla="*/ 909486 h 1190703"/>
              <a:gd name="connsiteX582" fmla="*/ 246748 w 11831512"/>
              <a:gd name="connsiteY582" fmla="*/ 358594 h 1190703"/>
              <a:gd name="connsiteX583" fmla="*/ 198435 w 11831512"/>
              <a:gd name="connsiteY583" fmla="*/ 258070 h 1190703"/>
              <a:gd name="connsiteX584" fmla="*/ 152155 w 11831512"/>
              <a:gd name="connsiteY584" fmla="*/ 237667 h 1190703"/>
              <a:gd name="connsiteX585" fmla="*/ 9584959 w 11831512"/>
              <a:gd name="connsiteY585" fmla="*/ 203827 h 1190703"/>
              <a:gd name="connsiteX586" fmla="*/ 9738545 w 11831512"/>
              <a:gd name="connsiteY586" fmla="*/ 234681 h 1190703"/>
              <a:gd name="connsiteX587" fmla="*/ 9798047 w 11831512"/>
              <a:gd name="connsiteY587" fmla="*/ 252596 h 1190703"/>
              <a:gd name="connsiteX588" fmla="*/ 9826272 w 11831512"/>
              <a:gd name="connsiteY588" fmla="*/ 240901 h 1190703"/>
              <a:gd name="connsiteX589" fmla="*/ 9841784 w 11831512"/>
              <a:gd name="connsiteY589" fmla="*/ 203827 h 1190703"/>
              <a:gd name="connsiteX590" fmla="*/ 9861618 w 11831512"/>
              <a:gd name="connsiteY590" fmla="*/ 203827 h 1190703"/>
              <a:gd name="connsiteX591" fmla="*/ 9861618 w 11831512"/>
              <a:gd name="connsiteY591" fmla="*/ 437719 h 1190703"/>
              <a:gd name="connsiteX592" fmla="*/ 9841784 w 11831512"/>
              <a:gd name="connsiteY592" fmla="*/ 437719 h 1190703"/>
              <a:gd name="connsiteX593" fmla="*/ 9758379 w 11831512"/>
              <a:gd name="connsiteY593" fmla="*/ 297384 h 1190703"/>
              <a:gd name="connsiteX594" fmla="*/ 9620050 w 11831512"/>
              <a:gd name="connsiteY594" fmla="*/ 248615 h 1190703"/>
              <a:gd name="connsiteX595" fmla="*/ 9501555 w 11831512"/>
              <a:gd name="connsiteY595" fmla="*/ 284943 h 1190703"/>
              <a:gd name="connsiteX596" fmla="*/ 9422728 w 11831512"/>
              <a:gd name="connsiteY596" fmla="*/ 379993 h 1190703"/>
              <a:gd name="connsiteX597" fmla="*/ 9390688 w 11831512"/>
              <a:gd name="connsiteY597" fmla="*/ 547201 h 1190703"/>
              <a:gd name="connsiteX598" fmla="*/ 9414082 w 11831512"/>
              <a:gd name="connsiteY598" fmla="*/ 712170 h 1190703"/>
              <a:gd name="connsiteX599" fmla="*/ 9487315 w 11831512"/>
              <a:gd name="connsiteY599" fmla="*/ 824638 h 1190703"/>
              <a:gd name="connsiteX600" fmla="*/ 9616490 w 11831512"/>
              <a:gd name="connsiteY600" fmla="*/ 862708 h 1190703"/>
              <a:gd name="connsiteX601" fmla="*/ 9735748 w 11831512"/>
              <a:gd name="connsiteY601" fmla="*/ 834839 h 1190703"/>
              <a:gd name="connsiteX602" fmla="*/ 9849922 w 11831512"/>
              <a:gd name="connsiteY602" fmla="*/ 738794 h 1190703"/>
              <a:gd name="connsiteX603" fmla="*/ 9849922 w 11831512"/>
              <a:gd name="connsiteY603" fmla="*/ 797018 h 1190703"/>
              <a:gd name="connsiteX604" fmla="*/ 9729136 w 11831512"/>
              <a:gd name="connsiteY604" fmla="*/ 882862 h 1190703"/>
              <a:gd name="connsiteX605" fmla="*/ 9582416 w 11831512"/>
              <a:gd name="connsiteY605" fmla="*/ 909486 h 1190703"/>
              <a:gd name="connsiteX606" fmla="*/ 9386365 w 11831512"/>
              <a:gd name="connsiteY606" fmla="*/ 866191 h 1190703"/>
              <a:gd name="connsiteX607" fmla="*/ 9254139 w 11831512"/>
              <a:gd name="connsiteY607" fmla="*/ 741780 h 1190703"/>
              <a:gd name="connsiteX608" fmla="*/ 9207606 w 11831512"/>
              <a:gd name="connsiteY608" fmla="*/ 569098 h 1190703"/>
              <a:gd name="connsiteX609" fmla="*/ 9259224 w 11831512"/>
              <a:gd name="connsiteY609" fmla="*/ 385965 h 1190703"/>
              <a:gd name="connsiteX610" fmla="*/ 9398571 w 11831512"/>
              <a:gd name="connsiteY610" fmla="*/ 251601 h 1190703"/>
              <a:gd name="connsiteX611" fmla="*/ 9584959 w 11831512"/>
              <a:gd name="connsiteY611" fmla="*/ 203827 h 1190703"/>
              <a:gd name="connsiteX612" fmla="*/ 7807161 w 11831512"/>
              <a:gd name="connsiteY612" fmla="*/ 203329 h 1190703"/>
              <a:gd name="connsiteX613" fmla="*/ 7863103 w 11831512"/>
              <a:gd name="connsiteY613" fmla="*/ 225972 h 1190703"/>
              <a:gd name="connsiteX614" fmla="*/ 7885988 w 11831512"/>
              <a:gd name="connsiteY614" fmla="*/ 280464 h 1190703"/>
              <a:gd name="connsiteX615" fmla="*/ 7862849 w 11831512"/>
              <a:gd name="connsiteY615" fmla="*/ 334707 h 1190703"/>
              <a:gd name="connsiteX616" fmla="*/ 7807161 w 11831512"/>
              <a:gd name="connsiteY616" fmla="*/ 357101 h 1190703"/>
              <a:gd name="connsiteX617" fmla="*/ 7751728 w 11831512"/>
              <a:gd name="connsiteY617" fmla="*/ 334707 h 1190703"/>
              <a:gd name="connsiteX618" fmla="*/ 7728842 w 11831512"/>
              <a:gd name="connsiteY618" fmla="*/ 280464 h 1190703"/>
              <a:gd name="connsiteX619" fmla="*/ 7751728 w 11831512"/>
              <a:gd name="connsiteY619" fmla="*/ 225972 h 1190703"/>
              <a:gd name="connsiteX620" fmla="*/ 7807161 w 11831512"/>
              <a:gd name="connsiteY620" fmla="*/ 203329 h 1190703"/>
              <a:gd name="connsiteX621" fmla="*/ 1 w 11831512"/>
              <a:gd name="connsiteY621" fmla="*/ 198450 h 1190703"/>
              <a:gd name="connsiteX622" fmla="*/ 1 w 11831512"/>
              <a:gd name="connsiteY622" fmla="*/ 992253 h 1190703"/>
              <a:gd name="connsiteX623" fmla="*/ 0 w 11831512"/>
              <a:gd name="connsiteY623" fmla="*/ 992249 h 1190703"/>
              <a:gd name="connsiteX624" fmla="*/ 0 w 11831512"/>
              <a:gd name="connsiteY624" fmla="*/ 198454 h 1190703"/>
              <a:gd name="connsiteX625" fmla="*/ 11628703 w 11831512"/>
              <a:gd name="connsiteY625" fmla="*/ 0 h 1190703"/>
              <a:gd name="connsiteX626" fmla="*/ 11831512 w 11831512"/>
              <a:gd name="connsiteY626" fmla="*/ 0 h 1190703"/>
              <a:gd name="connsiteX627" fmla="*/ 11831512 w 11831512"/>
              <a:gd name="connsiteY627" fmla="*/ 1190703 h 1190703"/>
              <a:gd name="connsiteX628" fmla="*/ 11628703 w 11831512"/>
              <a:gd name="connsiteY628" fmla="*/ 1190703 h 1190703"/>
              <a:gd name="connsiteX629" fmla="*/ 11831511 w 11831512"/>
              <a:gd name="connsiteY629" fmla="*/ 992249 h 1190703"/>
              <a:gd name="connsiteX630" fmla="*/ 11831511 w 11831512"/>
              <a:gd name="connsiteY630" fmla="*/ 198454 h 1190703"/>
              <a:gd name="connsiteX631" fmla="*/ 11628703 w 11831512"/>
              <a:gd name="connsiteY631" fmla="*/ 0 h 1190703"/>
              <a:gd name="connsiteX632" fmla="*/ 1 w 11831512"/>
              <a:gd name="connsiteY632" fmla="*/ 0 h 1190703"/>
              <a:gd name="connsiteX633" fmla="*/ 202809 w 11831512"/>
              <a:gd name="connsiteY633" fmla="*/ 0 h 1190703"/>
              <a:gd name="connsiteX634" fmla="*/ 15938 w 11831512"/>
              <a:gd name="connsiteY634" fmla="*/ 121207 h 1190703"/>
              <a:gd name="connsiteX635" fmla="*/ 1 w 11831512"/>
              <a:gd name="connsiteY635" fmla="*/ 198450 h 119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Lst>
            <a:rect l="l" t="t" r="r" b="b"/>
            <a:pathLst>
              <a:path w="11831512" h="1190703">
                <a:moveTo>
                  <a:pt x="1" y="992253"/>
                </a:moveTo>
                <a:lnTo>
                  <a:pt x="15938" y="1069496"/>
                </a:lnTo>
                <a:cubicBezTo>
                  <a:pt x="46726" y="1140724"/>
                  <a:pt x="118803" y="1190703"/>
                  <a:pt x="202809" y="1190703"/>
                </a:cubicBezTo>
                <a:lnTo>
                  <a:pt x="1" y="1190703"/>
                </a:lnTo>
                <a:close/>
                <a:moveTo>
                  <a:pt x="7062230" y="962734"/>
                </a:moveTo>
                <a:cubicBezTo>
                  <a:pt x="7027647" y="962734"/>
                  <a:pt x="7004762" y="965554"/>
                  <a:pt x="6993574" y="971194"/>
                </a:cubicBezTo>
                <a:cubicBezTo>
                  <a:pt x="6974249" y="981479"/>
                  <a:pt x="6964586" y="995413"/>
                  <a:pt x="6964586" y="1012996"/>
                </a:cubicBezTo>
                <a:cubicBezTo>
                  <a:pt x="6964586" y="1029916"/>
                  <a:pt x="6974588" y="1045260"/>
                  <a:pt x="6994591" y="1059028"/>
                </a:cubicBezTo>
                <a:cubicBezTo>
                  <a:pt x="7014595" y="1072796"/>
                  <a:pt x="7052228" y="1079680"/>
                  <a:pt x="7107492" y="1079680"/>
                </a:cubicBezTo>
                <a:cubicBezTo>
                  <a:pt x="7154620" y="1079680"/>
                  <a:pt x="7191659" y="1073543"/>
                  <a:pt x="7218614" y="1061267"/>
                </a:cubicBezTo>
                <a:cubicBezTo>
                  <a:pt x="7245567" y="1048992"/>
                  <a:pt x="7259044" y="1031741"/>
                  <a:pt x="7259044" y="1009512"/>
                </a:cubicBezTo>
                <a:cubicBezTo>
                  <a:pt x="7259044" y="1001218"/>
                  <a:pt x="7256501" y="994251"/>
                  <a:pt x="7251416" y="988611"/>
                </a:cubicBezTo>
                <a:cubicBezTo>
                  <a:pt x="7242261" y="978659"/>
                  <a:pt x="7228446" y="971857"/>
                  <a:pt x="7209968" y="968208"/>
                </a:cubicBezTo>
                <a:cubicBezTo>
                  <a:pt x="7191490" y="964559"/>
                  <a:pt x="7142244" y="962734"/>
                  <a:pt x="7062230" y="962734"/>
                </a:cubicBezTo>
                <a:close/>
                <a:moveTo>
                  <a:pt x="10505459" y="633294"/>
                </a:moveTo>
                <a:cubicBezTo>
                  <a:pt x="10464435" y="656849"/>
                  <a:pt x="10433921" y="682063"/>
                  <a:pt x="10413918" y="708936"/>
                </a:cubicBezTo>
                <a:cubicBezTo>
                  <a:pt x="10400695" y="726851"/>
                  <a:pt x="10394084" y="744932"/>
                  <a:pt x="10394084" y="763179"/>
                </a:cubicBezTo>
                <a:cubicBezTo>
                  <a:pt x="10394084" y="778440"/>
                  <a:pt x="10399678" y="791876"/>
                  <a:pt x="10410866" y="803488"/>
                </a:cubicBezTo>
                <a:cubicBezTo>
                  <a:pt x="10419342" y="812445"/>
                  <a:pt x="10431209" y="816924"/>
                  <a:pt x="10446466" y="816924"/>
                </a:cubicBezTo>
                <a:cubicBezTo>
                  <a:pt x="10463418" y="816924"/>
                  <a:pt x="10483082" y="807635"/>
                  <a:pt x="10505459" y="789056"/>
                </a:cubicBezTo>
                <a:close/>
                <a:moveTo>
                  <a:pt x="5047517" y="450161"/>
                </a:moveTo>
                <a:cubicBezTo>
                  <a:pt x="5030226" y="450161"/>
                  <a:pt x="5015393" y="456547"/>
                  <a:pt x="5003018" y="469320"/>
                </a:cubicBezTo>
                <a:cubicBezTo>
                  <a:pt x="4990643" y="482093"/>
                  <a:pt x="4982507" y="507307"/>
                  <a:pt x="4978607" y="544962"/>
                </a:cubicBezTo>
                <a:cubicBezTo>
                  <a:pt x="4974708" y="582617"/>
                  <a:pt x="4972760" y="634952"/>
                  <a:pt x="4972760" y="701969"/>
                </a:cubicBezTo>
                <a:cubicBezTo>
                  <a:pt x="4972760" y="737467"/>
                  <a:pt x="4975132" y="770643"/>
                  <a:pt x="4979880" y="801497"/>
                </a:cubicBezTo>
                <a:cubicBezTo>
                  <a:pt x="4983609" y="825052"/>
                  <a:pt x="4991575" y="842968"/>
                  <a:pt x="5003780" y="855243"/>
                </a:cubicBezTo>
                <a:cubicBezTo>
                  <a:pt x="5015986" y="867518"/>
                  <a:pt x="5029887" y="873656"/>
                  <a:pt x="5045483" y="873656"/>
                </a:cubicBezTo>
                <a:cubicBezTo>
                  <a:pt x="5060740" y="873656"/>
                  <a:pt x="5073454" y="869509"/>
                  <a:pt x="5083626" y="861215"/>
                </a:cubicBezTo>
                <a:cubicBezTo>
                  <a:pt x="5096849" y="849935"/>
                  <a:pt x="5105663" y="834176"/>
                  <a:pt x="5110070" y="813938"/>
                </a:cubicBezTo>
                <a:cubicBezTo>
                  <a:pt x="5116851" y="782421"/>
                  <a:pt x="5120242" y="718723"/>
                  <a:pt x="5120242" y="622843"/>
                </a:cubicBezTo>
                <a:cubicBezTo>
                  <a:pt x="5120242" y="566443"/>
                  <a:pt x="5117022" y="527710"/>
                  <a:pt x="5110580" y="506643"/>
                </a:cubicBezTo>
                <a:cubicBezTo>
                  <a:pt x="5104137" y="485576"/>
                  <a:pt x="5094644" y="470232"/>
                  <a:pt x="5082100" y="460611"/>
                </a:cubicBezTo>
                <a:cubicBezTo>
                  <a:pt x="5073285" y="453644"/>
                  <a:pt x="5061757" y="450161"/>
                  <a:pt x="5047517" y="450161"/>
                </a:cubicBezTo>
                <a:close/>
                <a:moveTo>
                  <a:pt x="2594551" y="450161"/>
                </a:moveTo>
                <a:cubicBezTo>
                  <a:pt x="2577260" y="450161"/>
                  <a:pt x="2562427" y="456547"/>
                  <a:pt x="2550052" y="469320"/>
                </a:cubicBezTo>
                <a:cubicBezTo>
                  <a:pt x="2537677" y="482093"/>
                  <a:pt x="2529540" y="507307"/>
                  <a:pt x="2525641" y="544962"/>
                </a:cubicBezTo>
                <a:cubicBezTo>
                  <a:pt x="2521742" y="582617"/>
                  <a:pt x="2519793" y="634952"/>
                  <a:pt x="2519793" y="701969"/>
                </a:cubicBezTo>
                <a:cubicBezTo>
                  <a:pt x="2519793" y="737467"/>
                  <a:pt x="2522166" y="770643"/>
                  <a:pt x="2526912" y="801497"/>
                </a:cubicBezTo>
                <a:cubicBezTo>
                  <a:pt x="2530642" y="825052"/>
                  <a:pt x="2538609" y="842968"/>
                  <a:pt x="2550815" y="855243"/>
                </a:cubicBezTo>
                <a:cubicBezTo>
                  <a:pt x="2563020" y="867518"/>
                  <a:pt x="2576921" y="873656"/>
                  <a:pt x="2592516" y="873656"/>
                </a:cubicBezTo>
                <a:cubicBezTo>
                  <a:pt x="2607774" y="873656"/>
                  <a:pt x="2620488" y="869509"/>
                  <a:pt x="2630660" y="861215"/>
                </a:cubicBezTo>
                <a:cubicBezTo>
                  <a:pt x="2643883" y="849935"/>
                  <a:pt x="2652697" y="834176"/>
                  <a:pt x="2657105" y="813938"/>
                </a:cubicBezTo>
                <a:cubicBezTo>
                  <a:pt x="2663886" y="782421"/>
                  <a:pt x="2667276" y="718723"/>
                  <a:pt x="2667276" y="622843"/>
                </a:cubicBezTo>
                <a:cubicBezTo>
                  <a:pt x="2667276" y="566443"/>
                  <a:pt x="2664056" y="527710"/>
                  <a:pt x="2657613" y="506643"/>
                </a:cubicBezTo>
                <a:cubicBezTo>
                  <a:pt x="2651172" y="485576"/>
                  <a:pt x="2641678" y="470232"/>
                  <a:pt x="2629134" y="460611"/>
                </a:cubicBezTo>
                <a:cubicBezTo>
                  <a:pt x="2620319" y="453644"/>
                  <a:pt x="2608791" y="450161"/>
                  <a:pt x="2594551" y="450161"/>
                </a:cubicBezTo>
                <a:close/>
                <a:moveTo>
                  <a:pt x="3972781" y="447175"/>
                </a:moveTo>
                <a:cubicBezTo>
                  <a:pt x="3955151" y="447175"/>
                  <a:pt x="3940742" y="455635"/>
                  <a:pt x="3929553" y="472555"/>
                </a:cubicBezTo>
                <a:cubicBezTo>
                  <a:pt x="3909550" y="502081"/>
                  <a:pt x="3899548" y="542557"/>
                  <a:pt x="3899548" y="593980"/>
                </a:cubicBezTo>
                <a:lnTo>
                  <a:pt x="3899548" y="611397"/>
                </a:lnTo>
                <a:lnTo>
                  <a:pt x="4037878" y="611397"/>
                </a:lnTo>
                <a:cubicBezTo>
                  <a:pt x="4037878" y="557984"/>
                  <a:pt x="4034910" y="521324"/>
                  <a:pt x="4028977" y="501418"/>
                </a:cubicBezTo>
                <a:cubicBezTo>
                  <a:pt x="4023043" y="481512"/>
                  <a:pt x="4013805" y="466417"/>
                  <a:pt x="4001261" y="456132"/>
                </a:cubicBezTo>
                <a:cubicBezTo>
                  <a:pt x="3994141" y="450161"/>
                  <a:pt x="3984647" y="447175"/>
                  <a:pt x="3972781" y="447175"/>
                </a:cubicBezTo>
                <a:close/>
                <a:moveTo>
                  <a:pt x="1373805" y="447175"/>
                </a:moveTo>
                <a:cubicBezTo>
                  <a:pt x="1356175" y="447175"/>
                  <a:pt x="1341765" y="455635"/>
                  <a:pt x="1330577" y="472555"/>
                </a:cubicBezTo>
                <a:cubicBezTo>
                  <a:pt x="1310574" y="502081"/>
                  <a:pt x="1300572" y="542557"/>
                  <a:pt x="1300572" y="593980"/>
                </a:cubicBezTo>
                <a:lnTo>
                  <a:pt x="1300572" y="611397"/>
                </a:lnTo>
                <a:lnTo>
                  <a:pt x="1438901" y="611397"/>
                </a:lnTo>
                <a:cubicBezTo>
                  <a:pt x="1438901" y="557984"/>
                  <a:pt x="1435934" y="521324"/>
                  <a:pt x="1430001" y="501418"/>
                </a:cubicBezTo>
                <a:cubicBezTo>
                  <a:pt x="1424068" y="481512"/>
                  <a:pt x="1414829" y="466417"/>
                  <a:pt x="1402285" y="456132"/>
                </a:cubicBezTo>
                <a:cubicBezTo>
                  <a:pt x="1395165" y="450161"/>
                  <a:pt x="1385671" y="447175"/>
                  <a:pt x="1373805" y="447175"/>
                </a:cubicBezTo>
                <a:close/>
                <a:moveTo>
                  <a:pt x="7092235" y="445682"/>
                </a:moveTo>
                <a:cubicBezTo>
                  <a:pt x="7072571" y="445682"/>
                  <a:pt x="7055958" y="455386"/>
                  <a:pt x="7042396" y="474794"/>
                </a:cubicBezTo>
                <a:cubicBezTo>
                  <a:pt x="7028835" y="494202"/>
                  <a:pt x="7022053" y="534428"/>
                  <a:pt x="7022053" y="595473"/>
                </a:cubicBezTo>
                <a:cubicBezTo>
                  <a:pt x="7022053" y="644905"/>
                  <a:pt x="7028750" y="678828"/>
                  <a:pt x="7042142" y="697241"/>
                </a:cubicBezTo>
                <a:cubicBezTo>
                  <a:pt x="7055534" y="715654"/>
                  <a:pt x="7071385" y="724860"/>
                  <a:pt x="7089693" y="724860"/>
                </a:cubicBezTo>
                <a:cubicBezTo>
                  <a:pt x="7110035" y="724860"/>
                  <a:pt x="7126987" y="715737"/>
                  <a:pt x="7140549" y="697490"/>
                </a:cubicBezTo>
                <a:cubicBezTo>
                  <a:pt x="7154111" y="679243"/>
                  <a:pt x="7160891" y="643744"/>
                  <a:pt x="7160891" y="590994"/>
                </a:cubicBezTo>
                <a:cubicBezTo>
                  <a:pt x="7160891" y="531608"/>
                  <a:pt x="7153262" y="491133"/>
                  <a:pt x="7138006" y="469569"/>
                </a:cubicBezTo>
                <a:cubicBezTo>
                  <a:pt x="7127157" y="453644"/>
                  <a:pt x="7111899" y="445682"/>
                  <a:pt x="7092235" y="445682"/>
                </a:cubicBezTo>
                <a:close/>
                <a:moveTo>
                  <a:pt x="7679003" y="428762"/>
                </a:moveTo>
                <a:lnTo>
                  <a:pt x="7878360" y="428762"/>
                </a:lnTo>
                <a:lnTo>
                  <a:pt x="7878360" y="797516"/>
                </a:lnTo>
                <a:cubicBezTo>
                  <a:pt x="7878360" y="830361"/>
                  <a:pt x="7882258" y="851345"/>
                  <a:pt x="7890057" y="860468"/>
                </a:cubicBezTo>
                <a:cubicBezTo>
                  <a:pt x="7897854" y="869592"/>
                  <a:pt x="7913112" y="874817"/>
                  <a:pt x="7935827" y="876144"/>
                </a:cubicBezTo>
                <a:lnTo>
                  <a:pt x="7935827" y="894059"/>
                </a:lnTo>
                <a:lnTo>
                  <a:pt x="7679003" y="894059"/>
                </a:lnTo>
                <a:lnTo>
                  <a:pt x="7679003" y="876144"/>
                </a:lnTo>
                <a:cubicBezTo>
                  <a:pt x="7700024" y="875480"/>
                  <a:pt x="7715620" y="869509"/>
                  <a:pt x="7725791" y="858229"/>
                </a:cubicBezTo>
                <a:cubicBezTo>
                  <a:pt x="7732571" y="850598"/>
                  <a:pt x="7735962" y="830361"/>
                  <a:pt x="7735962" y="797516"/>
                </a:cubicBezTo>
                <a:lnTo>
                  <a:pt x="7735962" y="525803"/>
                </a:lnTo>
                <a:cubicBezTo>
                  <a:pt x="7735962" y="492958"/>
                  <a:pt x="7732063" y="471974"/>
                  <a:pt x="7724265" y="462851"/>
                </a:cubicBezTo>
                <a:cubicBezTo>
                  <a:pt x="7716467" y="453727"/>
                  <a:pt x="7701380" y="448502"/>
                  <a:pt x="7679003" y="447175"/>
                </a:cubicBezTo>
                <a:close/>
                <a:moveTo>
                  <a:pt x="11331090" y="414828"/>
                </a:moveTo>
                <a:cubicBezTo>
                  <a:pt x="11356856" y="414828"/>
                  <a:pt x="11381776" y="420966"/>
                  <a:pt x="11405849" y="433241"/>
                </a:cubicBezTo>
                <a:cubicBezTo>
                  <a:pt x="11415002" y="438217"/>
                  <a:pt x="11422462" y="440705"/>
                  <a:pt x="11428225" y="440705"/>
                </a:cubicBezTo>
                <a:cubicBezTo>
                  <a:pt x="11434328" y="440705"/>
                  <a:pt x="11439244" y="439461"/>
                  <a:pt x="11442974" y="436973"/>
                </a:cubicBezTo>
                <a:cubicBezTo>
                  <a:pt x="11446702" y="434485"/>
                  <a:pt x="11452636" y="427435"/>
                  <a:pt x="11460773" y="415823"/>
                </a:cubicBezTo>
                <a:lnTo>
                  <a:pt x="11478064" y="415823"/>
                </a:lnTo>
                <a:lnTo>
                  <a:pt x="11485693" y="574572"/>
                </a:lnTo>
                <a:lnTo>
                  <a:pt x="11468402" y="574572"/>
                </a:lnTo>
                <a:cubicBezTo>
                  <a:pt x="11447719" y="527461"/>
                  <a:pt x="11426275" y="495280"/>
                  <a:pt x="11404069" y="478029"/>
                </a:cubicBezTo>
                <a:cubicBezTo>
                  <a:pt x="11381861" y="460777"/>
                  <a:pt x="11359738" y="452151"/>
                  <a:pt x="11337701" y="452151"/>
                </a:cubicBezTo>
                <a:cubicBezTo>
                  <a:pt x="11323800" y="452151"/>
                  <a:pt x="11311932" y="456713"/>
                  <a:pt x="11302101" y="465836"/>
                </a:cubicBezTo>
                <a:cubicBezTo>
                  <a:pt x="11292269" y="474960"/>
                  <a:pt x="11287353" y="485493"/>
                  <a:pt x="11287353" y="497437"/>
                </a:cubicBezTo>
                <a:cubicBezTo>
                  <a:pt x="11287353" y="506394"/>
                  <a:pt x="11290744" y="515020"/>
                  <a:pt x="11297524" y="523314"/>
                </a:cubicBezTo>
                <a:cubicBezTo>
                  <a:pt x="11308373" y="536917"/>
                  <a:pt x="11338719" y="560223"/>
                  <a:pt x="11388558" y="593233"/>
                </a:cubicBezTo>
                <a:cubicBezTo>
                  <a:pt x="11438397" y="626244"/>
                  <a:pt x="11471199" y="654278"/>
                  <a:pt x="11486964" y="677335"/>
                </a:cubicBezTo>
                <a:cubicBezTo>
                  <a:pt x="11502730" y="700393"/>
                  <a:pt x="11510612" y="726187"/>
                  <a:pt x="11510612" y="754719"/>
                </a:cubicBezTo>
                <a:cubicBezTo>
                  <a:pt x="11510612" y="780596"/>
                  <a:pt x="11504001" y="805976"/>
                  <a:pt x="11490778" y="830858"/>
                </a:cubicBezTo>
                <a:cubicBezTo>
                  <a:pt x="11477555" y="855741"/>
                  <a:pt x="11458908" y="874817"/>
                  <a:pt x="11434836" y="888087"/>
                </a:cubicBezTo>
                <a:cubicBezTo>
                  <a:pt x="11410764" y="901358"/>
                  <a:pt x="11384149" y="907993"/>
                  <a:pt x="11354992" y="907993"/>
                </a:cubicBezTo>
                <a:cubicBezTo>
                  <a:pt x="11332275" y="907993"/>
                  <a:pt x="11301932" y="901026"/>
                  <a:pt x="11263959" y="887092"/>
                </a:cubicBezTo>
                <a:cubicBezTo>
                  <a:pt x="11253788" y="883443"/>
                  <a:pt x="11246837" y="881618"/>
                  <a:pt x="11243108" y="881618"/>
                </a:cubicBezTo>
                <a:cubicBezTo>
                  <a:pt x="11231920" y="881618"/>
                  <a:pt x="11222595" y="889912"/>
                  <a:pt x="11215137" y="906500"/>
                </a:cubicBezTo>
                <a:lnTo>
                  <a:pt x="11198355" y="906500"/>
                </a:lnTo>
                <a:lnTo>
                  <a:pt x="11190217" y="739292"/>
                </a:lnTo>
                <a:lnTo>
                  <a:pt x="11207508" y="739292"/>
                </a:lnTo>
                <a:cubicBezTo>
                  <a:pt x="11222766" y="783085"/>
                  <a:pt x="11243702" y="815929"/>
                  <a:pt x="11270316" y="837825"/>
                </a:cubicBezTo>
                <a:cubicBezTo>
                  <a:pt x="11296930" y="859722"/>
                  <a:pt x="11322104" y="870670"/>
                  <a:pt x="11345838" y="870670"/>
                </a:cubicBezTo>
                <a:cubicBezTo>
                  <a:pt x="11362112" y="870670"/>
                  <a:pt x="11375419" y="865776"/>
                  <a:pt x="11385761" y="855989"/>
                </a:cubicBezTo>
                <a:cubicBezTo>
                  <a:pt x="11396101" y="846202"/>
                  <a:pt x="11401272" y="834342"/>
                  <a:pt x="11401272" y="820408"/>
                </a:cubicBezTo>
                <a:cubicBezTo>
                  <a:pt x="11401272" y="804483"/>
                  <a:pt x="11396185" y="790715"/>
                  <a:pt x="11386014" y="779103"/>
                </a:cubicBezTo>
                <a:cubicBezTo>
                  <a:pt x="11375844" y="767492"/>
                  <a:pt x="11353127" y="749908"/>
                  <a:pt x="11317867" y="726353"/>
                </a:cubicBezTo>
                <a:cubicBezTo>
                  <a:pt x="11265993" y="691186"/>
                  <a:pt x="11232428" y="664313"/>
                  <a:pt x="11217172" y="645735"/>
                </a:cubicBezTo>
                <a:cubicBezTo>
                  <a:pt x="11194794" y="618530"/>
                  <a:pt x="11183606" y="588506"/>
                  <a:pt x="11183606" y="555661"/>
                </a:cubicBezTo>
                <a:cubicBezTo>
                  <a:pt x="11183606" y="519831"/>
                  <a:pt x="11196234" y="487401"/>
                  <a:pt x="11221495" y="458372"/>
                </a:cubicBezTo>
                <a:cubicBezTo>
                  <a:pt x="11246752" y="429343"/>
                  <a:pt x="11283284" y="414828"/>
                  <a:pt x="11331090" y="414828"/>
                </a:cubicBezTo>
                <a:close/>
                <a:moveTo>
                  <a:pt x="10922262" y="414828"/>
                </a:moveTo>
                <a:cubicBezTo>
                  <a:pt x="10948028" y="414828"/>
                  <a:pt x="10972948" y="420966"/>
                  <a:pt x="10997021" y="433241"/>
                </a:cubicBezTo>
                <a:cubicBezTo>
                  <a:pt x="11006175" y="438217"/>
                  <a:pt x="11013634" y="440705"/>
                  <a:pt x="11019398" y="440705"/>
                </a:cubicBezTo>
                <a:cubicBezTo>
                  <a:pt x="11025501" y="440705"/>
                  <a:pt x="11030416" y="439461"/>
                  <a:pt x="11034146" y="436973"/>
                </a:cubicBezTo>
                <a:cubicBezTo>
                  <a:pt x="11037875" y="434485"/>
                  <a:pt x="11043809" y="427435"/>
                  <a:pt x="11051945" y="415823"/>
                </a:cubicBezTo>
                <a:lnTo>
                  <a:pt x="11069237" y="415823"/>
                </a:lnTo>
                <a:lnTo>
                  <a:pt x="11076865" y="574572"/>
                </a:lnTo>
                <a:lnTo>
                  <a:pt x="11059574" y="574572"/>
                </a:lnTo>
                <a:cubicBezTo>
                  <a:pt x="11038893" y="527461"/>
                  <a:pt x="11017448" y="495280"/>
                  <a:pt x="10995241" y="478029"/>
                </a:cubicBezTo>
                <a:cubicBezTo>
                  <a:pt x="10973034" y="460777"/>
                  <a:pt x="10950911" y="452151"/>
                  <a:pt x="10928873" y="452151"/>
                </a:cubicBezTo>
                <a:cubicBezTo>
                  <a:pt x="10914973" y="452151"/>
                  <a:pt x="10903107" y="456713"/>
                  <a:pt x="10893274" y="465836"/>
                </a:cubicBezTo>
                <a:cubicBezTo>
                  <a:pt x="10883442" y="474960"/>
                  <a:pt x="10878525" y="485493"/>
                  <a:pt x="10878525" y="497437"/>
                </a:cubicBezTo>
                <a:cubicBezTo>
                  <a:pt x="10878525" y="506394"/>
                  <a:pt x="10881916" y="515020"/>
                  <a:pt x="10888696" y="523314"/>
                </a:cubicBezTo>
                <a:cubicBezTo>
                  <a:pt x="10899546" y="536917"/>
                  <a:pt x="10929891" y="560223"/>
                  <a:pt x="10979730" y="593233"/>
                </a:cubicBezTo>
                <a:cubicBezTo>
                  <a:pt x="11029569" y="626244"/>
                  <a:pt x="11062371" y="654278"/>
                  <a:pt x="11078137" y="677335"/>
                </a:cubicBezTo>
                <a:cubicBezTo>
                  <a:pt x="11093902" y="700393"/>
                  <a:pt x="11101784" y="726187"/>
                  <a:pt x="11101784" y="754719"/>
                </a:cubicBezTo>
                <a:cubicBezTo>
                  <a:pt x="11101784" y="780596"/>
                  <a:pt x="11095174" y="805976"/>
                  <a:pt x="11081951" y="830858"/>
                </a:cubicBezTo>
                <a:cubicBezTo>
                  <a:pt x="11068728" y="855741"/>
                  <a:pt x="11050081" y="874817"/>
                  <a:pt x="11026009" y="888087"/>
                </a:cubicBezTo>
                <a:cubicBezTo>
                  <a:pt x="11001937" y="901358"/>
                  <a:pt x="10975322" y="907993"/>
                  <a:pt x="10946164" y="907993"/>
                </a:cubicBezTo>
                <a:cubicBezTo>
                  <a:pt x="10923449" y="907993"/>
                  <a:pt x="10893104" y="901026"/>
                  <a:pt x="10855132" y="887092"/>
                </a:cubicBezTo>
                <a:cubicBezTo>
                  <a:pt x="10844960" y="883443"/>
                  <a:pt x="10838010" y="881618"/>
                  <a:pt x="10834280" y="881618"/>
                </a:cubicBezTo>
                <a:cubicBezTo>
                  <a:pt x="10823092" y="881618"/>
                  <a:pt x="10813768" y="889912"/>
                  <a:pt x="10806310" y="906500"/>
                </a:cubicBezTo>
                <a:lnTo>
                  <a:pt x="10789527" y="906500"/>
                </a:lnTo>
                <a:lnTo>
                  <a:pt x="10781389" y="739292"/>
                </a:lnTo>
                <a:lnTo>
                  <a:pt x="10798681" y="739292"/>
                </a:lnTo>
                <a:cubicBezTo>
                  <a:pt x="10813938" y="783085"/>
                  <a:pt x="10834874" y="815929"/>
                  <a:pt x="10861488" y="837825"/>
                </a:cubicBezTo>
                <a:cubicBezTo>
                  <a:pt x="10888104" y="859722"/>
                  <a:pt x="10913278" y="870670"/>
                  <a:pt x="10937011" y="870670"/>
                </a:cubicBezTo>
                <a:cubicBezTo>
                  <a:pt x="10953284" y="870670"/>
                  <a:pt x="10966591" y="865776"/>
                  <a:pt x="10976933" y="855989"/>
                </a:cubicBezTo>
                <a:cubicBezTo>
                  <a:pt x="10987274" y="846202"/>
                  <a:pt x="10992444" y="834342"/>
                  <a:pt x="10992444" y="820408"/>
                </a:cubicBezTo>
                <a:cubicBezTo>
                  <a:pt x="10992444" y="804483"/>
                  <a:pt x="10987358" y="790715"/>
                  <a:pt x="10977186" y="779103"/>
                </a:cubicBezTo>
                <a:cubicBezTo>
                  <a:pt x="10967016" y="767492"/>
                  <a:pt x="10944300" y="749908"/>
                  <a:pt x="10909039" y="726353"/>
                </a:cubicBezTo>
                <a:cubicBezTo>
                  <a:pt x="10857165" y="691186"/>
                  <a:pt x="10823601" y="664313"/>
                  <a:pt x="10808344" y="645735"/>
                </a:cubicBezTo>
                <a:cubicBezTo>
                  <a:pt x="10785967" y="618530"/>
                  <a:pt x="10774779" y="588506"/>
                  <a:pt x="10774779" y="555661"/>
                </a:cubicBezTo>
                <a:cubicBezTo>
                  <a:pt x="10774779" y="519831"/>
                  <a:pt x="10787409" y="487401"/>
                  <a:pt x="10812667" y="458372"/>
                </a:cubicBezTo>
                <a:cubicBezTo>
                  <a:pt x="10837924" y="429343"/>
                  <a:pt x="10874457" y="414828"/>
                  <a:pt x="10922262" y="414828"/>
                </a:cubicBezTo>
                <a:close/>
                <a:moveTo>
                  <a:pt x="10482065" y="414828"/>
                </a:moveTo>
                <a:cubicBezTo>
                  <a:pt x="10527157" y="414828"/>
                  <a:pt x="10562842" y="424200"/>
                  <a:pt x="10589117" y="442945"/>
                </a:cubicBezTo>
                <a:cubicBezTo>
                  <a:pt x="10615392" y="461689"/>
                  <a:pt x="10632429" y="482010"/>
                  <a:pt x="10640228" y="503906"/>
                </a:cubicBezTo>
                <a:cubicBezTo>
                  <a:pt x="10644975" y="517840"/>
                  <a:pt x="10647348" y="549855"/>
                  <a:pt x="10647348" y="599951"/>
                </a:cubicBezTo>
                <a:lnTo>
                  <a:pt x="10647348" y="780596"/>
                </a:lnTo>
                <a:cubicBezTo>
                  <a:pt x="10647348" y="801829"/>
                  <a:pt x="10648195" y="815183"/>
                  <a:pt x="10649891" y="820657"/>
                </a:cubicBezTo>
                <a:cubicBezTo>
                  <a:pt x="10651587" y="826131"/>
                  <a:pt x="10654129" y="830195"/>
                  <a:pt x="10657519" y="832849"/>
                </a:cubicBezTo>
                <a:cubicBezTo>
                  <a:pt x="10660909" y="835503"/>
                  <a:pt x="10664809" y="836830"/>
                  <a:pt x="10669216" y="836830"/>
                </a:cubicBezTo>
                <a:cubicBezTo>
                  <a:pt x="10678031" y="836830"/>
                  <a:pt x="10687016" y="830692"/>
                  <a:pt x="10696170" y="818417"/>
                </a:cubicBezTo>
                <a:lnTo>
                  <a:pt x="10711427" y="830361"/>
                </a:lnTo>
                <a:cubicBezTo>
                  <a:pt x="10694474" y="854911"/>
                  <a:pt x="10676929" y="872743"/>
                  <a:pt x="10658790" y="883857"/>
                </a:cubicBezTo>
                <a:cubicBezTo>
                  <a:pt x="10640652" y="894971"/>
                  <a:pt x="10620056" y="900528"/>
                  <a:pt x="10597001" y="900528"/>
                </a:cubicBezTo>
                <a:cubicBezTo>
                  <a:pt x="10569876" y="900528"/>
                  <a:pt x="10548686" y="894308"/>
                  <a:pt x="10533430" y="881867"/>
                </a:cubicBezTo>
                <a:cubicBezTo>
                  <a:pt x="10518173" y="869426"/>
                  <a:pt x="10508849" y="850598"/>
                  <a:pt x="10505459" y="825384"/>
                </a:cubicBezTo>
                <a:cubicBezTo>
                  <a:pt x="10447482" y="875480"/>
                  <a:pt x="10395439" y="900528"/>
                  <a:pt x="10349330" y="900528"/>
                </a:cubicBezTo>
                <a:cubicBezTo>
                  <a:pt x="10322207" y="900528"/>
                  <a:pt x="10299661" y="891820"/>
                  <a:pt x="10281691" y="874402"/>
                </a:cubicBezTo>
                <a:cubicBezTo>
                  <a:pt x="10263721" y="856985"/>
                  <a:pt x="10254737" y="835171"/>
                  <a:pt x="10254737" y="808962"/>
                </a:cubicBezTo>
                <a:cubicBezTo>
                  <a:pt x="10254737" y="773463"/>
                  <a:pt x="10270333" y="741531"/>
                  <a:pt x="10301525" y="713166"/>
                </a:cubicBezTo>
                <a:cubicBezTo>
                  <a:pt x="10332717" y="684800"/>
                  <a:pt x="10400695" y="647062"/>
                  <a:pt x="10505459" y="599951"/>
                </a:cubicBezTo>
                <a:lnTo>
                  <a:pt x="10505459" y="553173"/>
                </a:lnTo>
                <a:cubicBezTo>
                  <a:pt x="10505459" y="518006"/>
                  <a:pt x="10503509" y="495861"/>
                  <a:pt x="10499611" y="486737"/>
                </a:cubicBezTo>
                <a:cubicBezTo>
                  <a:pt x="10495712" y="477614"/>
                  <a:pt x="10488338" y="469652"/>
                  <a:pt x="10477488" y="462851"/>
                </a:cubicBezTo>
                <a:cubicBezTo>
                  <a:pt x="10466638" y="456049"/>
                  <a:pt x="10454433" y="452649"/>
                  <a:pt x="10440871" y="452649"/>
                </a:cubicBezTo>
                <a:cubicBezTo>
                  <a:pt x="10418833" y="452649"/>
                  <a:pt x="10400695" y="457459"/>
                  <a:pt x="10386455" y="467080"/>
                </a:cubicBezTo>
                <a:cubicBezTo>
                  <a:pt x="10377640" y="473052"/>
                  <a:pt x="10373232" y="480019"/>
                  <a:pt x="10373232" y="487982"/>
                </a:cubicBezTo>
                <a:cubicBezTo>
                  <a:pt x="10373232" y="494949"/>
                  <a:pt x="10377979" y="503574"/>
                  <a:pt x="10387472" y="513859"/>
                </a:cubicBezTo>
                <a:cubicBezTo>
                  <a:pt x="10400357" y="528125"/>
                  <a:pt x="10406798" y="541893"/>
                  <a:pt x="10406798" y="555164"/>
                </a:cubicBezTo>
                <a:cubicBezTo>
                  <a:pt x="10406798" y="571420"/>
                  <a:pt x="10400610" y="585271"/>
                  <a:pt x="10388235" y="596717"/>
                </a:cubicBezTo>
                <a:cubicBezTo>
                  <a:pt x="10375860" y="608163"/>
                  <a:pt x="10359671" y="613886"/>
                  <a:pt x="10339668" y="613886"/>
                </a:cubicBezTo>
                <a:cubicBezTo>
                  <a:pt x="10318308" y="613886"/>
                  <a:pt x="10300424" y="607582"/>
                  <a:pt x="10286014" y="594975"/>
                </a:cubicBezTo>
                <a:cubicBezTo>
                  <a:pt x="10271604" y="582368"/>
                  <a:pt x="10264400" y="567605"/>
                  <a:pt x="10264400" y="550685"/>
                </a:cubicBezTo>
                <a:cubicBezTo>
                  <a:pt x="10264400" y="526798"/>
                  <a:pt x="10274063" y="503989"/>
                  <a:pt x="10293388" y="482259"/>
                </a:cubicBezTo>
                <a:cubicBezTo>
                  <a:pt x="10312714" y="460528"/>
                  <a:pt x="10339668" y="443857"/>
                  <a:pt x="10374250" y="432245"/>
                </a:cubicBezTo>
                <a:cubicBezTo>
                  <a:pt x="10408832" y="420634"/>
                  <a:pt x="10444770" y="414828"/>
                  <a:pt x="10482065" y="414828"/>
                </a:cubicBezTo>
                <a:close/>
                <a:moveTo>
                  <a:pt x="8138340" y="414828"/>
                </a:moveTo>
                <a:cubicBezTo>
                  <a:pt x="8164108" y="414828"/>
                  <a:pt x="8189027" y="420966"/>
                  <a:pt x="8213099" y="433241"/>
                </a:cubicBezTo>
                <a:cubicBezTo>
                  <a:pt x="8222253" y="438217"/>
                  <a:pt x="8229712" y="440705"/>
                  <a:pt x="8235476" y="440705"/>
                </a:cubicBezTo>
                <a:cubicBezTo>
                  <a:pt x="8241578" y="440705"/>
                  <a:pt x="8246495" y="439461"/>
                  <a:pt x="8250224" y="436973"/>
                </a:cubicBezTo>
                <a:cubicBezTo>
                  <a:pt x="8253954" y="434485"/>
                  <a:pt x="8259886" y="427435"/>
                  <a:pt x="8268023" y="415823"/>
                </a:cubicBezTo>
                <a:lnTo>
                  <a:pt x="8285315" y="415823"/>
                </a:lnTo>
                <a:lnTo>
                  <a:pt x="8292943" y="574572"/>
                </a:lnTo>
                <a:lnTo>
                  <a:pt x="8275651" y="574572"/>
                </a:lnTo>
                <a:cubicBezTo>
                  <a:pt x="8254971" y="527461"/>
                  <a:pt x="8233526" y="495280"/>
                  <a:pt x="8211318" y="478029"/>
                </a:cubicBezTo>
                <a:cubicBezTo>
                  <a:pt x="8189112" y="460777"/>
                  <a:pt x="8166990" y="452151"/>
                  <a:pt x="8144951" y="452151"/>
                </a:cubicBezTo>
                <a:cubicBezTo>
                  <a:pt x="8131051" y="452151"/>
                  <a:pt x="8119184" y="456713"/>
                  <a:pt x="8109352" y="465836"/>
                </a:cubicBezTo>
                <a:cubicBezTo>
                  <a:pt x="8099520" y="474960"/>
                  <a:pt x="8094603" y="485493"/>
                  <a:pt x="8094603" y="497437"/>
                </a:cubicBezTo>
                <a:cubicBezTo>
                  <a:pt x="8094603" y="506394"/>
                  <a:pt x="8097994" y="515020"/>
                  <a:pt x="8104775" y="523314"/>
                </a:cubicBezTo>
                <a:cubicBezTo>
                  <a:pt x="8115625" y="536917"/>
                  <a:pt x="8145968" y="560223"/>
                  <a:pt x="8195807" y="593233"/>
                </a:cubicBezTo>
                <a:cubicBezTo>
                  <a:pt x="8245646" y="626244"/>
                  <a:pt x="8278449" y="654278"/>
                  <a:pt x="8294214" y="677335"/>
                </a:cubicBezTo>
                <a:cubicBezTo>
                  <a:pt x="8309979" y="700393"/>
                  <a:pt x="8317861" y="726187"/>
                  <a:pt x="8317861" y="754719"/>
                </a:cubicBezTo>
                <a:cubicBezTo>
                  <a:pt x="8317861" y="780596"/>
                  <a:pt x="8311251" y="805976"/>
                  <a:pt x="8298029" y="830858"/>
                </a:cubicBezTo>
                <a:cubicBezTo>
                  <a:pt x="8284806" y="855741"/>
                  <a:pt x="8266159" y="874817"/>
                  <a:pt x="8242087" y="888087"/>
                </a:cubicBezTo>
                <a:cubicBezTo>
                  <a:pt x="8218015" y="901358"/>
                  <a:pt x="8191401" y="907993"/>
                  <a:pt x="8162243" y="907993"/>
                </a:cubicBezTo>
                <a:cubicBezTo>
                  <a:pt x="8139527" y="907993"/>
                  <a:pt x="8109182" y="901026"/>
                  <a:pt x="8071210" y="887092"/>
                </a:cubicBezTo>
                <a:cubicBezTo>
                  <a:pt x="8061039" y="883443"/>
                  <a:pt x="8054089" y="881618"/>
                  <a:pt x="8050358" y="881618"/>
                </a:cubicBezTo>
                <a:cubicBezTo>
                  <a:pt x="8039170" y="881618"/>
                  <a:pt x="8029847" y="889912"/>
                  <a:pt x="8022388" y="906500"/>
                </a:cubicBezTo>
                <a:lnTo>
                  <a:pt x="8005605" y="906500"/>
                </a:lnTo>
                <a:lnTo>
                  <a:pt x="7997468" y="739292"/>
                </a:lnTo>
                <a:lnTo>
                  <a:pt x="8014759" y="739292"/>
                </a:lnTo>
                <a:cubicBezTo>
                  <a:pt x="8030016" y="783085"/>
                  <a:pt x="8050952" y="815929"/>
                  <a:pt x="8077567" y="837825"/>
                </a:cubicBezTo>
                <a:cubicBezTo>
                  <a:pt x="8104182" y="859722"/>
                  <a:pt x="8129356" y="870670"/>
                  <a:pt x="8153088" y="870670"/>
                </a:cubicBezTo>
                <a:cubicBezTo>
                  <a:pt x="8169363" y="870670"/>
                  <a:pt x="8182670" y="865776"/>
                  <a:pt x="8193010" y="855989"/>
                </a:cubicBezTo>
                <a:cubicBezTo>
                  <a:pt x="8203351" y="846202"/>
                  <a:pt x="8208521" y="834342"/>
                  <a:pt x="8208521" y="820408"/>
                </a:cubicBezTo>
                <a:cubicBezTo>
                  <a:pt x="8208521" y="804483"/>
                  <a:pt x="8203436" y="790715"/>
                  <a:pt x="8193265" y="779103"/>
                </a:cubicBezTo>
                <a:cubicBezTo>
                  <a:pt x="8183093" y="767492"/>
                  <a:pt x="8160378" y="749908"/>
                  <a:pt x="8125118" y="726353"/>
                </a:cubicBezTo>
                <a:cubicBezTo>
                  <a:pt x="8073244" y="691186"/>
                  <a:pt x="8039679" y="664313"/>
                  <a:pt x="8024422" y="645735"/>
                </a:cubicBezTo>
                <a:cubicBezTo>
                  <a:pt x="8002045" y="618530"/>
                  <a:pt x="7990857" y="588506"/>
                  <a:pt x="7990857" y="555661"/>
                </a:cubicBezTo>
                <a:cubicBezTo>
                  <a:pt x="7990857" y="519831"/>
                  <a:pt x="8003486" y="487401"/>
                  <a:pt x="8028744" y="458372"/>
                </a:cubicBezTo>
                <a:cubicBezTo>
                  <a:pt x="8054004" y="429343"/>
                  <a:pt x="8090535" y="414828"/>
                  <a:pt x="8138340" y="414828"/>
                </a:cubicBezTo>
                <a:close/>
                <a:moveTo>
                  <a:pt x="7082573" y="414828"/>
                </a:moveTo>
                <a:cubicBezTo>
                  <a:pt x="7114104" y="414828"/>
                  <a:pt x="7146652" y="421297"/>
                  <a:pt x="7180216" y="434236"/>
                </a:cubicBezTo>
                <a:lnTo>
                  <a:pt x="7340414" y="434236"/>
                </a:lnTo>
                <a:lnTo>
                  <a:pt x="7340414" y="488977"/>
                </a:lnTo>
                <a:lnTo>
                  <a:pt x="7249381" y="488977"/>
                </a:lnTo>
                <a:cubicBezTo>
                  <a:pt x="7265995" y="505233"/>
                  <a:pt x="7277522" y="519997"/>
                  <a:pt x="7283964" y="533267"/>
                </a:cubicBezTo>
                <a:cubicBezTo>
                  <a:pt x="7292100" y="551182"/>
                  <a:pt x="7296169" y="569927"/>
                  <a:pt x="7296169" y="589501"/>
                </a:cubicBezTo>
                <a:cubicBezTo>
                  <a:pt x="7296169" y="622677"/>
                  <a:pt x="7286761" y="651458"/>
                  <a:pt x="7267944" y="675842"/>
                </a:cubicBezTo>
                <a:cubicBezTo>
                  <a:pt x="7249127" y="700227"/>
                  <a:pt x="7223529" y="719303"/>
                  <a:pt x="7191151" y="733071"/>
                </a:cubicBezTo>
                <a:cubicBezTo>
                  <a:pt x="7158773" y="746839"/>
                  <a:pt x="7130039" y="753724"/>
                  <a:pt x="7104949" y="753724"/>
                </a:cubicBezTo>
                <a:cubicBezTo>
                  <a:pt x="7102916" y="753724"/>
                  <a:pt x="7082573" y="752894"/>
                  <a:pt x="7043922" y="751235"/>
                </a:cubicBezTo>
                <a:cubicBezTo>
                  <a:pt x="7028665" y="751235"/>
                  <a:pt x="7015867" y="756129"/>
                  <a:pt x="7005526" y="765916"/>
                </a:cubicBezTo>
                <a:cubicBezTo>
                  <a:pt x="6995184" y="775703"/>
                  <a:pt x="6990014" y="787397"/>
                  <a:pt x="6990014" y="801000"/>
                </a:cubicBezTo>
                <a:cubicBezTo>
                  <a:pt x="6990014" y="812943"/>
                  <a:pt x="6994677" y="822730"/>
                  <a:pt x="7004000" y="830361"/>
                </a:cubicBezTo>
                <a:cubicBezTo>
                  <a:pt x="7013324" y="837991"/>
                  <a:pt x="7028496" y="841806"/>
                  <a:pt x="7049516" y="841806"/>
                </a:cubicBezTo>
                <a:lnTo>
                  <a:pt x="7137497" y="840811"/>
                </a:lnTo>
                <a:cubicBezTo>
                  <a:pt x="7208697" y="840811"/>
                  <a:pt x="7257689" y="848442"/>
                  <a:pt x="7284472" y="863703"/>
                </a:cubicBezTo>
                <a:cubicBezTo>
                  <a:pt x="7322784" y="884936"/>
                  <a:pt x="7341939" y="917614"/>
                  <a:pt x="7341939" y="961739"/>
                </a:cubicBezTo>
                <a:cubicBezTo>
                  <a:pt x="7341939" y="989938"/>
                  <a:pt x="7333125" y="1015567"/>
                  <a:pt x="7315495" y="1038625"/>
                </a:cubicBezTo>
                <a:cubicBezTo>
                  <a:pt x="7297864" y="1061682"/>
                  <a:pt x="7274641" y="1078685"/>
                  <a:pt x="7245822" y="1089633"/>
                </a:cubicBezTo>
                <a:cubicBezTo>
                  <a:pt x="7202085" y="1105889"/>
                  <a:pt x="7151737" y="1114018"/>
                  <a:pt x="7094778" y="1114018"/>
                </a:cubicBezTo>
                <a:cubicBezTo>
                  <a:pt x="7052059" y="1114018"/>
                  <a:pt x="7013069" y="1109954"/>
                  <a:pt x="6977808" y="1101825"/>
                </a:cubicBezTo>
                <a:cubicBezTo>
                  <a:pt x="6942548" y="1093697"/>
                  <a:pt x="6917289" y="1082417"/>
                  <a:pt x="6902032" y="1067986"/>
                </a:cubicBezTo>
                <a:cubicBezTo>
                  <a:pt x="6886776" y="1053554"/>
                  <a:pt x="6879147" y="1038376"/>
                  <a:pt x="6879147" y="1022451"/>
                </a:cubicBezTo>
                <a:cubicBezTo>
                  <a:pt x="6879147" y="1007190"/>
                  <a:pt x="6884996" y="993505"/>
                  <a:pt x="6896693" y="981396"/>
                </a:cubicBezTo>
                <a:cubicBezTo>
                  <a:pt x="6908390" y="969286"/>
                  <a:pt x="6930174" y="959085"/>
                  <a:pt x="6962043" y="950791"/>
                </a:cubicBezTo>
                <a:cubicBezTo>
                  <a:pt x="6917968" y="929558"/>
                  <a:pt x="6895929" y="900031"/>
                  <a:pt x="6895929" y="862210"/>
                </a:cubicBezTo>
                <a:cubicBezTo>
                  <a:pt x="6895929" y="839318"/>
                  <a:pt x="6904914" y="817090"/>
                  <a:pt x="6922884" y="795526"/>
                </a:cubicBezTo>
                <a:cubicBezTo>
                  <a:pt x="6940853" y="773961"/>
                  <a:pt x="6969332" y="755216"/>
                  <a:pt x="7008323" y="739292"/>
                </a:cubicBezTo>
                <a:cubicBezTo>
                  <a:pt x="6962891" y="723035"/>
                  <a:pt x="6930004" y="701637"/>
                  <a:pt x="6909661" y="675096"/>
                </a:cubicBezTo>
                <a:cubicBezTo>
                  <a:pt x="6889319" y="648555"/>
                  <a:pt x="6879147" y="617867"/>
                  <a:pt x="6879147" y="583032"/>
                </a:cubicBezTo>
                <a:cubicBezTo>
                  <a:pt x="6879147" y="537580"/>
                  <a:pt x="6898134" y="498183"/>
                  <a:pt x="6936106" y="464841"/>
                </a:cubicBezTo>
                <a:cubicBezTo>
                  <a:pt x="6974079" y="431499"/>
                  <a:pt x="7022902" y="414828"/>
                  <a:pt x="7082573" y="414828"/>
                </a:cubicBezTo>
                <a:close/>
                <a:moveTo>
                  <a:pt x="6627708" y="414828"/>
                </a:moveTo>
                <a:cubicBezTo>
                  <a:pt x="6658561" y="414828"/>
                  <a:pt x="6684159" y="423205"/>
                  <a:pt x="6704501" y="439959"/>
                </a:cubicBezTo>
                <a:cubicBezTo>
                  <a:pt x="6724843" y="456713"/>
                  <a:pt x="6738405" y="477531"/>
                  <a:pt x="6745186" y="502413"/>
                </a:cubicBezTo>
                <a:cubicBezTo>
                  <a:pt x="6750611" y="521324"/>
                  <a:pt x="6753323" y="557652"/>
                  <a:pt x="6753323" y="611397"/>
                </a:cubicBezTo>
                <a:lnTo>
                  <a:pt x="6753323" y="792540"/>
                </a:lnTo>
                <a:cubicBezTo>
                  <a:pt x="6753323" y="828370"/>
                  <a:pt x="6756629" y="850681"/>
                  <a:pt x="6763241" y="859473"/>
                </a:cubicBezTo>
                <a:cubicBezTo>
                  <a:pt x="6769852" y="868265"/>
                  <a:pt x="6783667" y="873822"/>
                  <a:pt x="6804688" y="876144"/>
                </a:cubicBezTo>
                <a:lnTo>
                  <a:pt x="6804688" y="894059"/>
                </a:lnTo>
                <a:lnTo>
                  <a:pt x="6564138" y="894059"/>
                </a:lnTo>
                <a:lnTo>
                  <a:pt x="6564138" y="876144"/>
                </a:lnTo>
                <a:cubicBezTo>
                  <a:pt x="6582108" y="873822"/>
                  <a:pt x="6594990" y="866523"/>
                  <a:pt x="6602789" y="854248"/>
                </a:cubicBezTo>
                <a:cubicBezTo>
                  <a:pt x="6608213" y="845953"/>
                  <a:pt x="6610925" y="825384"/>
                  <a:pt x="6610925" y="792540"/>
                </a:cubicBezTo>
                <a:lnTo>
                  <a:pt x="6610925" y="585520"/>
                </a:lnTo>
                <a:cubicBezTo>
                  <a:pt x="6610925" y="547367"/>
                  <a:pt x="6609400" y="523314"/>
                  <a:pt x="6606348" y="513361"/>
                </a:cubicBezTo>
                <a:cubicBezTo>
                  <a:pt x="6603297" y="503409"/>
                  <a:pt x="6598127" y="495695"/>
                  <a:pt x="6590837" y="490221"/>
                </a:cubicBezTo>
                <a:cubicBezTo>
                  <a:pt x="6583547" y="484747"/>
                  <a:pt x="6575496" y="482010"/>
                  <a:pt x="6566680" y="482010"/>
                </a:cubicBezTo>
                <a:cubicBezTo>
                  <a:pt x="6537523" y="482010"/>
                  <a:pt x="6510400" y="502413"/>
                  <a:pt x="6485310" y="543220"/>
                </a:cubicBezTo>
                <a:lnTo>
                  <a:pt x="6485310" y="792540"/>
                </a:lnTo>
                <a:cubicBezTo>
                  <a:pt x="6485310" y="827375"/>
                  <a:pt x="6488616" y="849437"/>
                  <a:pt x="6495227" y="858726"/>
                </a:cubicBezTo>
                <a:cubicBezTo>
                  <a:pt x="6501838" y="868016"/>
                  <a:pt x="6514129" y="873822"/>
                  <a:pt x="6532098" y="876144"/>
                </a:cubicBezTo>
                <a:lnTo>
                  <a:pt x="6532098" y="894059"/>
                </a:lnTo>
                <a:lnTo>
                  <a:pt x="6291548" y="894059"/>
                </a:lnTo>
                <a:lnTo>
                  <a:pt x="6291548" y="876144"/>
                </a:lnTo>
                <a:cubicBezTo>
                  <a:pt x="6311552" y="874153"/>
                  <a:pt x="6325791" y="867850"/>
                  <a:pt x="6334267" y="857233"/>
                </a:cubicBezTo>
                <a:cubicBezTo>
                  <a:pt x="6340031" y="849935"/>
                  <a:pt x="6342913" y="828370"/>
                  <a:pt x="6342913" y="792540"/>
                </a:cubicBezTo>
                <a:lnTo>
                  <a:pt x="6342913" y="529784"/>
                </a:lnTo>
                <a:cubicBezTo>
                  <a:pt x="6342913" y="494617"/>
                  <a:pt x="6339607" y="472720"/>
                  <a:pt x="6332996" y="464095"/>
                </a:cubicBezTo>
                <a:cubicBezTo>
                  <a:pt x="6326384" y="455469"/>
                  <a:pt x="6312568" y="449829"/>
                  <a:pt x="6291548" y="447175"/>
                </a:cubicBezTo>
                <a:lnTo>
                  <a:pt x="6291548" y="428762"/>
                </a:lnTo>
                <a:lnTo>
                  <a:pt x="6485310" y="428762"/>
                </a:lnTo>
                <a:lnTo>
                  <a:pt x="6485310" y="488977"/>
                </a:lnTo>
                <a:cubicBezTo>
                  <a:pt x="6509721" y="463099"/>
                  <a:pt x="6533116" y="444272"/>
                  <a:pt x="6555492" y="432494"/>
                </a:cubicBezTo>
                <a:cubicBezTo>
                  <a:pt x="6577869" y="420717"/>
                  <a:pt x="6601941" y="414828"/>
                  <a:pt x="6627708" y="414828"/>
                </a:cubicBezTo>
                <a:close/>
                <a:moveTo>
                  <a:pt x="5045483" y="414828"/>
                </a:moveTo>
                <a:cubicBezTo>
                  <a:pt x="5086846" y="414828"/>
                  <a:pt x="5125328" y="425278"/>
                  <a:pt x="5160926" y="446179"/>
                </a:cubicBezTo>
                <a:cubicBezTo>
                  <a:pt x="5196526" y="467080"/>
                  <a:pt x="5223565" y="496773"/>
                  <a:pt x="5242042" y="535258"/>
                </a:cubicBezTo>
                <a:cubicBezTo>
                  <a:pt x="5260521" y="573742"/>
                  <a:pt x="5269759" y="615876"/>
                  <a:pt x="5269759" y="661659"/>
                </a:cubicBezTo>
                <a:cubicBezTo>
                  <a:pt x="5269759" y="727680"/>
                  <a:pt x="5252637" y="782919"/>
                  <a:pt x="5218394" y="827375"/>
                </a:cubicBezTo>
                <a:cubicBezTo>
                  <a:pt x="5177031" y="881120"/>
                  <a:pt x="5119902" y="907993"/>
                  <a:pt x="5047008" y="907993"/>
                </a:cubicBezTo>
                <a:cubicBezTo>
                  <a:pt x="4975470" y="907993"/>
                  <a:pt x="4920377" y="883443"/>
                  <a:pt x="4881726" y="834342"/>
                </a:cubicBezTo>
                <a:cubicBezTo>
                  <a:pt x="4843075" y="785241"/>
                  <a:pt x="4823750" y="728344"/>
                  <a:pt x="4823750" y="663650"/>
                </a:cubicBezTo>
                <a:cubicBezTo>
                  <a:pt x="4823750" y="596966"/>
                  <a:pt x="4843499" y="538824"/>
                  <a:pt x="4882997" y="489226"/>
                </a:cubicBezTo>
                <a:cubicBezTo>
                  <a:pt x="4922496" y="439627"/>
                  <a:pt x="4976657" y="414828"/>
                  <a:pt x="5045483" y="414828"/>
                </a:cubicBezTo>
                <a:close/>
                <a:moveTo>
                  <a:pt x="3980409" y="414828"/>
                </a:moveTo>
                <a:cubicBezTo>
                  <a:pt x="4028554" y="414828"/>
                  <a:pt x="4070340" y="434153"/>
                  <a:pt x="4105771" y="472803"/>
                </a:cubicBezTo>
                <a:cubicBezTo>
                  <a:pt x="4141200" y="511454"/>
                  <a:pt x="4160271" y="568766"/>
                  <a:pt x="4162984" y="644739"/>
                </a:cubicBezTo>
                <a:lnTo>
                  <a:pt x="3902091" y="644739"/>
                </a:lnTo>
                <a:cubicBezTo>
                  <a:pt x="3905142" y="706447"/>
                  <a:pt x="3921925" y="755216"/>
                  <a:pt x="3952439" y="791047"/>
                </a:cubicBezTo>
                <a:cubicBezTo>
                  <a:pt x="3975833" y="818583"/>
                  <a:pt x="4003973" y="832351"/>
                  <a:pt x="4036860" y="832351"/>
                </a:cubicBezTo>
                <a:cubicBezTo>
                  <a:pt x="4057202" y="832351"/>
                  <a:pt x="4075679" y="826794"/>
                  <a:pt x="4092293" y="815680"/>
                </a:cubicBezTo>
                <a:cubicBezTo>
                  <a:pt x="4108906" y="804566"/>
                  <a:pt x="4126706" y="784577"/>
                  <a:pt x="4145692" y="755714"/>
                </a:cubicBezTo>
                <a:lnTo>
                  <a:pt x="4162984" y="766662"/>
                </a:lnTo>
                <a:cubicBezTo>
                  <a:pt x="4137216" y="818085"/>
                  <a:pt x="4108737" y="854496"/>
                  <a:pt x="4077545" y="875895"/>
                </a:cubicBezTo>
                <a:cubicBezTo>
                  <a:pt x="4046353" y="897294"/>
                  <a:pt x="4010245" y="907993"/>
                  <a:pt x="3969221" y="907993"/>
                </a:cubicBezTo>
                <a:cubicBezTo>
                  <a:pt x="3898701" y="907993"/>
                  <a:pt x="3845300" y="881452"/>
                  <a:pt x="3809023" y="828370"/>
                </a:cubicBezTo>
                <a:cubicBezTo>
                  <a:pt x="3779867" y="785573"/>
                  <a:pt x="3765288" y="732491"/>
                  <a:pt x="3765288" y="669124"/>
                </a:cubicBezTo>
                <a:cubicBezTo>
                  <a:pt x="3765288" y="591492"/>
                  <a:pt x="3786732" y="529701"/>
                  <a:pt x="3829621" y="483752"/>
                </a:cubicBezTo>
                <a:cubicBezTo>
                  <a:pt x="3872510" y="437802"/>
                  <a:pt x="3922773" y="414828"/>
                  <a:pt x="3980409" y="414828"/>
                </a:cubicBezTo>
                <a:close/>
                <a:moveTo>
                  <a:pt x="3236648" y="414828"/>
                </a:moveTo>
                <a:cubicBezTo>
                  <a:pt x="3267162" y="414828"/>
                  <a:pt x="3292759" y="421795"/>
                  <a:pt x="3313441" y="435729"/>
                </a:cubicBezTo>
                <a:cubicBezTo>
                  <a:pt x="3334122" y="449663"/>
                  <a:pt x="3350057" y="470896"/>
                  <a:pt x="3361246" y="499427"/>
                </a:cubicBezTo>
                <a:cubicBezTo>
                  <a:pt x="3388369" y="469569"/>
                  <a:pt x="3414390" y="448004"/>
                  <a:pt x="3439310" y="434734"/>
                </a:cubicBezTo>
                <a:cubicBezTo>
                  <a:pt x="3464231" y="421463"/>
                  <a:pt x="3490251" y="414828"/>
                  <a:pt x="3517374" y="414828"/>
                </a:cubicBezTo>
                <a:cubicBezTo>
                  <a:pt x="3550262" y="414828"/>
                  <a:pt x="3576453" y="422210"/>
                  <a:pt x="3595948" y="436973"/>
                </a:cubicBezTo>
                <a:cubicBezTo>
                  <a:pt x="3615442" y="451736"/>
                  <a:pt x="3629004" y="470481"/>
                  <a:pt x="3636633" y="493207"/>
                </a:cubicBezTo>
                <a:cubicBezTo>
                  <a:pt x="3644261" y="515933"/>
                  <a:pt x="3648076" y="552178"/>
                  <a:pt x="3648076" y="601942"/>
                </a:cubicBezTo>
                <a:lnTo>
                  <a:pt x="3648076" y="792540"/>
                </a:lnTo>
                <a:cubicBezTo>
                  <a:pt x="3648076" y="828370"/>
                  <a:pt x="3651381" y="850598"/>
                  <a:pt x="3657993" y="859224"/>
                </a:cubicBezTo>
                <a:cubicBezTo>
                  <a:pt x="3664604" y="867850"/>
                  <a:pt x="3678419" y="873490"/>
                  <a:pt x="3699441" y="876144"/>
                </a:cubicBezTo>
                <a:lnTo>
                  <a:pt x="3699441" y="894059"/>
                </a:lnTo>
                <a:lnTo>
                  <a:pt x="3453805" y="894059"/>
                </a:lnTo>
                <a:lnTo>
                  <a:pt x="3453805" y="876144"/>
                </a:lnTo>
                <a:cubicBezTo>
                  <a:pt x="3473130" y="874485"/>
                  <a:pt x="3487370" y="867186"/>
                  <a:pt x="3496524" y="854248"/>
                </a:cubicBezTo>
                <a:cubicBezTo>
                  <a:pt x="3502627" y="845290"/>
                  <a:pt x="3505677" y="824721"/>
                  <a:pt x="3505677" y="792540"/>
                </a:cubicBezTo>
                <a:lnTo>
                  <a:pt x="3505677" y="592487"/>
                </a:lnTo>
                <a:cubicBezTo>
                  <a:pt x="3505677" y="551016"/>
                  <a:pt x="3503983" y="524641"/>
                  <a:pt x="3500592" y="513361"/>
                </a:cubicBezTo>
                <a:cubicBezTo>
                  <a:pt x="3497202" y="502081"/>
                  <a:pt x="3491862" y="493704"/>
                  <a:pt x="3484572" y="488230"/>
                </a:cubicBezTo>
                <a:cubicBezTo>
                  <a:pt x="3477283" y="482756"/>
                  <a:pt x="3468722" y="480019"/>
                  <a:pt x="3458890" y="480019"/>
                </a:cubicBezTo>
                <a:cubicBezTo>
                  <a:pt x="3444311" y="480019"/>
                  <a:pt x="3429562" y="485245"/>
                  <a:pt x="3414645" y="495695"/>
                </a:cubicBezTo>
                <a:cubicBezTo>
                  <a:pt x="3399727" y="506146"/>
                  <a:pt x="3384640" y="521821"/>
                  <a:pt x="3369383" y="542722"/>
                </a:cubicBezTo>
                <a:lnTo>
                  <a:pt x="3369383" y="792540"/>
                </a:lnTo>
                <a:cubicBezTo>
                  <a:pt x="3369383" y="826048"/>
                  <a:pt x="3372265" y="847115"/>
                  <a:pt x="3378029" y="855741"/>
                </a:cubicBezTo>
                <a:cubicBezTo>
                  <a:pt x="3385826" y="868016"/>
                  <a:pt x="3400745" y="874817"/>
                  <a:pt x="3422782" y="876144"/>
                </a:cubicBezTo>
                <a:lnTo>
                  <a:pt x="3422782" y="894059"/>
                </a:lnTo>
                <a:lnTo>
                  <a:pt x="3176638" y="894059"/>
                </a:lnTo>
                <a:lnTo>
                  <a:pt x="3176638" y="876144"/>
                </a:lnTo>
                <a:cubicBezTo>
                  <a:pt x="3189860" y="875480"/>
                  <a:pt x="3200285" y="872246"/>
                  <a:pt x="3207914" y="866440"/>
                </a:cubicBezTo>
                <a:cubicBezTo>
                  <a:pt x="3215542" y="860634"/>
                  <a:pt x="3220628" y="853667"/>
                  <a:pt x="3223171" y="845539"/>
                </a:cubicBezTo>
                <a:cubicBezTo>
                  <a:pt x="3225714" y="837411"/>
                  <a:pt x="3226986" y="819744"/>
                  <a:pt x="3226986" y="792540"/>
                </a:cubicBezTo>
                <a:lnTo>
                  <a:pt x="3226986" y="592487"/>
                </a:lnTo>
                <a:cubicBezTo>
                  <a:pt x="3226986" y="550353"/>
                  <a:pt x="3225290" y="523978"/>
                  <a:pt x="3221900" y="513361"/>
                </a:cubicBezTo>
                <a:cubicBezTo>
                  <a:pt x="3218509" y="502745"/>
                  <a:pt x="3212830" y="494451"/>
                  <a:pt x="3204863" y="488479"/>
                </a:cubicBezTo>
                <a:cubicBezTo>
                  <a:pt x="3196895" y="482507"/>
                  <a:pt x="3188334" y="479522"/>
                  <a:pt x="3179181" y="479522"/>
                </a:cubicBezTo>
                <a:cubicBezTo>
                  <a:pt x="3165618" y="479522"/>
                  <a:pt x="3153244" y="483005"/>
                  <a:pt x="3142055" y="489972"/>
                </a:cubicBezTo>
                <a:cubicBezTo>
                  <a:pt x="3126120" y="500257"/>
                  <a:pt x="3109168" y="517840"/>
                  <a:pt x="3091200" y="542722"/>
                </a:cubicBezTo>
                <a:lnTo>
                  <a:pt x="3091200" y="792540"/>
                </a:lnTo>
                <a:cubicBezTo>
                  <a:pt x="3091200" y="825384"/>
                  <a:pt x="3094505" y="847032"/>
                  <a:pt x="3101116" y="857482"/>
                </a:cubicBezTo>
                <a:cubicBezTo>
                  <a:pt x="3107727" y="867933"/>
                  <a:pt x="3121543" y="874153"/>
                  <a:pt x="3142564" y="876144"/>
                </a:cubicBezTo>
                <a:lnTo>
                  <a:pt x="3142564" y="894059"/>
                </a:lnTo>
                <a:lnTo>
                  <a:pt x="2897436" y="894059"/>
                </a:lnTo>
                <a:lnTo>
                  <a:pt x="2897436" y="876144"/>
                </a:lnTo>
                <a:cubicBezTo>
                  <a:pt x="2917440" y="874153"/>
                  <a:pt x="2931680" y="867850"/>
                  <a:pt x="2940155" y="857233"/>
                </a:cubicBezTo>
                <a:cubicBezTo>
                  <a:pt x="2945919" y="849935"/>
                  <a:pt x="2948801" y="828370"/>
                  <a:pt x="2948801" y="792540"/>
                </a:cubicBezTo>
                <a:lnTo>
                  <a:pt x="2948801" y="529784"/>
                </a:lnTo>
                <a:cubicBezTo>
                  <a:pt x="2948801" y="494617"/>
                  <a:pt x="2945496" y="472720"/>
                  <a:pt x="2938884" y="464095"/>
                </a:cubicBezTo>
                <a:cubicBezTo>
                  <a:pt x="2932273" y="455469"/>
                  <a:pt x="2918457" y="449829"/>
                  <a:pt x="2897436" y="447175"/>
                </a:cubicBezTo>
                <a:lnTo>
                  <a:pt x="2897436" y="428762"/>
                </a:lnTo>
                <a:lnTo>
                  <a:pt x="3091200" y="428762"/>
                </a:lnTo>
                <a:lnTo>
                  <a:pt x="3091200" y="489972"/>
                </a:lnTo>
                <a:cubicBezTo>
                  <a:pt x="3117305" y="462104"/>
                  <a:pt x="3141462" y="442613"/>
                  <a:pt x="3163670" y="431499"/>
                </a:cubicBezTo>
                <a:cubicBezTo>
                  <a:pt x="3185876" y="420385"/>
                  <a:pt x="3210203" y="414828"/>
                  <a:pt x="3236648" y="414828"/>
                </a:cubicBezTo>
                <a:close/>
                <a:moveTo>
                  <a:pt x="2592516" y="414828"/>
                </a:moveTo>
                <a:cubicBezTo>
                  <a:pt x="2633881" y="414828"/>
                  <a:pt x="2672362" y="425278"/>
                  <a:pt x="2707961" y="446179"/>
                </a:cubicBezTo>
                <a:cubicBezTo>
                  <a:pt x="2743561" y="467080"/>
                  <a:pt x="2770599" y="496773"/>
                  <a:pt x="2789077" y="535258"/>
                </a:cubicBezTo>
                <a:cubicBezTo>
                  <a:pt x="2807555" y="573742"/>
                  <a:pt x="2816794" y="615876"/>
                  <a:pt x="2816794" y="661659"/>
                </a:cubicBezTo>
                <a:cubicBezTo>
                  <a:pt x="2816794" y="727680"/>
                  <a:pt x="2799672" y="782919"/>
                  <a:pt x="2765429" y="827375"/>
                </a:cubicBezTo>
                <a:cubicBezTo>
                  <a:pt x="2724066" y="881120"/>
                  <a:pt x="2666938" y="907993"/>
                  <a:pt x="2594042" y="907993"/>
                </a:cubicBezTo>
                <a:cubicBezTo>
                  <a:pt x="2522506" y="907993"/>
                  <a:pt x="2467411" y="883443"/>
                  <a:pt x="2428760" y="834342"/>
                </a:cubicBezTo>
                <a:cubicBezTo>
                  <a:pt x="2390109" y="785241"/>
                  <a:pt x="2370784" y="728344"/>
                  <a:pt x="2370784" y="663650"/>
                </a:cubicBezTo>
                <a:cubicBezTo>
                  <a:pt x="2370784" y="596966"/>
                  <a:pt x="2390533" y="538824"/>
                  <a:pt x="2430031" y="489226"/>
                </a:cubicBezTo>
                <a:cubicBezTo>
                  <a:pt x="2469529" y="439627"/>
                  <a:pt x="2523692" y="414828"/>
                  <a:pt x="2592516" y="414828"/>
                </a:cubicBezTo>
                <a:close/>
                <a:moveTo>
                  <a:pt x="2139596" y="414828"/>
                </a:moveTo>
                <a:cubicBezTo>
                  <a:pt x="2188758" y="414828"/>
                  <a:pt x="2227832" y="426937"/>
                  <a:pt x="2256820" y="451156"/>
                </a:cubicBezTo>
                <a:cubicBezTo>
                  <a:pt x="2285809" y="475375"/>
                  <a:pt x="2300303" y="502413"/>
                  <a:pt x="2300303" y="532272"/>
                </a:cubicBezTo>
                <a:cubicBezTo>
                  <a:pt x="2300303" y="551182"/>
                  <a:pt x="2294454" y="566278"/>
                  <a:pt x="2282757" y="577558"/>
                </a:cubicBezTo>
                <a:cubicBezTo>
                  <a:pt x="2271060" y="588837"/>
                  <a:pt x="2255718" y="594477"/>
                  <a:pt x="2236732" y="594477"/>
                </a:cubicBezTo>
                <a:cubicBezTo>
                  <a:pt x="2216728" y="594477"/>
                  <a:pt x="2200201" y="588008"/>
                  <a:pt x="2187147" y="575069"/>
                </a:cubicBezTo>
                <a:cubicBezTo>
                  <a:pt x="2174094" y="562131"/>
                  <a:pt x="2166042" y="539073"/>
                  <a:pt x="2162991" y="505897"/>
                </a:cubicBezTo>
                <a:cubicBezTo>
                  <a:pt x="2160956" y="484996"/>
                  <a:pt x="2156039" y="470398"/>
                  <a:pt x="2148242" y="462104"/>
                </a:cubicBezTo>
                <a:cubicBezTo>
                  <a:pt x="2140445" y="453810"/>
                  <a:pt x="2131290" y="449663"/>
                  <a:pt x="2120780" y="449663"/>
                </a:cubicBezTo>
                <a:cubicBezTo>
                  <a:pt x="2104506" y="449663"/>
                  <a:pt x="2090604" y="458123"/>
                  <a:pt x="2079078" y="475043"/>
                </a:cubicBezTo>
                <a:cubicBezTo>
                  <a:pt x="2061447" y="500589"/>
                  <a:pt x="2052632" y="539737"/>
                  <a:pt x="2052632" y="592487"/>
                </a:cubicBezTo>
                <a:cubicBezTo>
                  <a:pt x="2052632" y="636280"/>
                  <a:pt x="2059752" y="678165"/>
                  <a:pt x="2073992" y="718142"/>
                </a:cubicBezTo>
                <a:cubicBezTo>
                  <a:pt x="2088231" y="758119"/>
                  <a:pt x="2107727" y="787895"/>
                  <a:pt x="2132476" y="807469"/>
                </a:cubicBezTo>
                <a:cubicBezTo>
                  <a:pt x="2151124" y="821735"/>
                  <a:pt x="2173162" y="828868"/>
                  <a:pt x="2198590" y="828868"/>
                </a:cubicBezTo>
                <a:cubicBezTo>
                  <a:pt x="2215203" y="828868"/>
                  <a:pt x="2230968" y="825052"/>
                  <a:pt x="2245886" y="817422"/>
                </a:cubicBezTo>
                <a:cubicBezTo>
                  <a:pt x="2260804" y="809791"/>
                  <a:pt x="2278434" y="795360"/>
                  <a:pt x="2298777" y="774127"/>
                </a:cubicBezTo>
                <a:lnTo>
                  <a:pt x="2314542" y="786070"/>
                </a:lnTo>
                <a:cubicBezTo>
                  <a:pt x="2292165" y="827209"/>
                  <a:pt x="2264279" y="857814"/>
                  <a:pt x="2230883" y="877886"/>
                </a:cubicBezTo>
                <a:cubicBezTo>
                  <a:pt x="2197488" y="897957"/>
                  <a:pt x="2161974" y="907993"/>
                  <a:pt x="2124340" y="907993"/>
                </a:cubicBezTo>
                <a:cubicBezTo>
                  <a:pt x="2060938" y="907993"/>
                  <a:pt x="2010251" y="884604"/>
                  <a:pt x="1972279" y="837825"/>
                </a:cubicBezTo>
                <a:cubicBezTo>
                  <a:pt x="1934306" y="791047"/>
                  <a:pt x="1915320" y="734813"/>
                  <a:pt x="1915320" y="669124"/>
                </a:cubicBezTo>
                <a:cubicBezTo>
                  <a:pt x="1915320" y="605757"/>
                  <a:pt x="1932611" y="550021"/>
                  <a:pt x="1967194" y="501916"/>
                </a:cubicBezTo>
                <a:cubicBezTo>
                  <a:pt x="2008896" y="443857"/>
                  <a:pt x="2066364" y="414828"/>
                  <a:pt x="2139596" y="414828"/>
                </a:cubicBezTo>
                <a:close/>
                <a:moveTo>
                  <a:pt x="1381433" y="414828"/>
                </a:moveTo>
                <a:cubicBezTo>
                  <a:pt x="1429578" y="414828"/>
                  <a:pt x="1471364" y="434153"/>
                  <a:pt x="1506795" y="472803"/>
                </a:cubicBezTo>
                <a:cubicBezTo>
                  <a:pt x="1542224" y="511454"/>
                  <a:pt x="1561295" y="568766"/>
                  <a:pt x="1564007" y="644739"/>
                </a:cubicBezTo>
                <a:lnTo>
                  <a:pt x="1303115" y="644739"/>
                </a:lnTo>
                <a:cubicBezTo>
                  <a:pt x="1306166" y="706447"/>
                  <a:pt x="1322948" y="755216"/>
                  <a:pt x="1353463" y="791047"/>
                </a:cubicBezTo>
                <a:cubicBezTo>
                  <a:pt x="1376856" y="818583"/>
                  <a:pt x="1404997" y="832351"/>
                  <a:pt x="1437884" y="832351"/>
                </a:cubicBezTo>
                <a:cubicBezTo>
                  <a:pt x="1458226" y="832351"/>
                  <a:pt x="1476704" y="826794"/>
                  <a:pt x="1493317" y="815680"/>
                </a:cubicBezTo>
                <a:cubicBezTo>
                  <a:pt x="1509930" y="804566"/>
                  <a:pt x="1527730" y="784577"/>
                  <a:pt x="1546716" y="755714"/>
                </a:cubicBezTo>
                <a:lnTo>
                  <a:pt x="1564007" y="766662"/>
                </a:lnTo>
                <a:cubicBezTo>
                  <a:pt x="1538240" y="818085"/>
                  <a:pt x="1509760" y="854496"/>
                  <a:pt x="1478569" y="875895"/>
                </a:cubicBezTo>
                <a:cubicBezTo>
                  <a:pt x="1447377" y="897294"/>
                  <a:pt x="1411269" y="907993"/>
                  <a:pt x="1370245" y="907993"/>
                </a:cubicBezTo>
                <a:cubicBezTo>
                  <a:pt x="1299725" y="907993"/>
                  <a:pt x="1246325" y="881452"/>
                  <a:pt x="1210047" y="828370"/>
                </a:cubicBezTo>
                <a:cubicBezTo>
                  <a:pt x="1180890" y="785573"/>
                  <a:pt x="1166311" y="732491"/>
                  <a:pt x="1166311" y="669124"/>
                </a:cubicBezTo>
                <a:cubicBezTo>
                  <a:pt x="1166311" y="591492"/>
                  <a:pt x="1187756" y="529701"/>
                  <a:pt x="1230645" y="483752"/>
                </a:cubicBezTo>
                <a:cubicBezTo>
                  <a:pt x="1273533" y="437802"/>
                  <a:pt x="1323797" y="414828"/>
                  <a:pt x="1381433" y="414828"/>
                </a:cubicBezTo>
                <a:close/>
                <a:moveTo>
                  <a:pt x="4642677" y="258568"/>
                </a:moveTo>
                <a:lnTo>
                  <a:pt x="4659461" y="258568"/>
                </a:lnTo>
                <a:lnTo>
                  <a:pt x="4659461" y="428762"/>
                </a:lnTo>
                <a:lnTo>
                  <a:pt x="4772362" y="428762"/>
                </a:lnTo>
                <a:lnTo>
                  <a:pt x="4772362" y="478029"/>
                </a:lnTo>
                <a:lnTo>
                  <a:pt x="4659461" y="478029"/>
                </a:lnTo>
                <a:lnTo>
                  <a:pt x="4659461" y="765169"/>
                </a:lnTo>
                <a:cubicBezTo>
                  <a:pt x="4659461" y="792042"/>
                  <a:pt x="4660732" y="809377"/>
                  <a:pt x="4663275" y="817173"/>
                </a:cubicBezTo>
                <a:cubicBezTo>
                  <a:pt x="4665817" y="824970"/>
                  <a:pt x="4670310" y="831273"/>
                  <a:pt x="4676751" y="836084"/>
                </a:cubicBezTo>
                <a:cubicBezTo>
                  <a:pt x="4683193" y="840894"/>
                  <a:pt x="4689127" y="843299"/>
                  <a:pt x="4694551" y="843299"/>
                </a:cubicBezTo>
                <a:cubicBezTo>
                  <a:pt x="4716588" y="843299"/>
                  <a:pt x="4737440" y="826877"/>
                  <a:pt x="4757104" y="794033"/>
                </a:cubicBezTo>
                <a:lnTo>
                  <a:pt x="4772362" y="804981"/>
                </a:lnTo>
                <a:cubicBezTo>
                  <a:pt x="4744899" y="868679"/>
                  <a:pt x="4700315" y="900528"/>
                  <a:pt x="4638609" y="900528"/>
                </a:cubicBezTo>
                <a:cubicBezTo>
                  <a:pt x="4608434" y="900528"/>
                  <a:pt x="4582921" y="892317"/>
                  <a:pt x="4562070" y="875895"/>
                </a:cubicBezTo>
                <a:cubicBezTo>
                  <a:pt x="4541219" y="859473"/>
                  <a:pt x="4527911" y="841143"/>
                  <a:pt x="4522148" y="820905"/>
                </a:cubicBezTo>
                <a:cubicBezTo>
                  <a:pt x="4518758" y="809625"/>
                  <a:pt x="4517062" y="779103"/>
                  <a:pt x="4517062" y="729339"/>
                </a:cubicBezTo>
                <a:lnTo>
                  <a:pt x="4517062" y="478029"/>
                </a:lnTo>
                <a:lnTo>
                  <a:pt x="4455019" y="478029"/>
                </a:lnTo>
                <a:lnTo>
                  <a:pt x="4455019" y="460611"/>
                </a:lnTo>
                <a:cubicBezTo>
                  <a:pt x="4497737" y="431084"/>
                  <a:pt x="4534099" y="400064"/>
                  <a:pt x="4564104" y="367552"/>
                </a:cubicBezTo>
                <a:cubicBezTo>
                  <a:pt x="4594110" y="335039"/>
                  <a:pt x="4620301" y="298711"/>
                  <a:pt x="4642677" y="258568"/>
                </a:cubicBezTo>
                <a:close/>
                <a:moveTo>
                  <a:pt x="9937798" y="219254"/>
                </a:moveTo>
                <a:lnTo>
                  <a:pt x="10137155" y="219254"/>
                </a:lnTo>
                <a:lnTo>
                  <a:pt x="10137155" y="797516"/>
                </a:lnTo>
                <a:cubicBezTo>
                  <a:pt x="10137155" y="830361"/>
                  <a:pt x="10141053" y="851345"/>
                  <a:pt x="10148852" y="860468"/>
                </a:cubicBezTo>
                <a:cubicBezTo>
                  <a:pt x="10156649" y="869592"/>
                  <a:pt x="10171906" y="874817"/>
                  <a:pt x="10194622" y="876144"/>
                </a:cubicBezTo>
                <a:lnTo>
                  <a:pt x="10194622" y="894059"/>
                </a:lnTo>
                <a:lnTo>
                  <a:pt x="9937798" y="894059"/>
                </a:lnTo>
                <a:lnTo>
                  <a:pt x="9937798" y="876144"/>
                </a:lnTo>
                <a:cubicBezTo>
                  <a:pt x="9958818" y="875480"/>
                  <a:pt x="9974414" y="869509"/>
                  <a:pt x="9984586" y="858229"/>
                </a:cubicBezTo>
                <a:cubicBezTo>
                  <a:pt x="9991365" y="850598"/>
                  <a:pt x="9994757" y="830361"/>
                  <a:pt x="9994757" y="797516"/>
                </a:cubicBezTo>
                <a:lnTo>
                  <a:pt x="9994757" y="315797"/>
                </a:lnTo>
                <a:cubicBezTo>
                  <a:pt x="9994757" y="283284"/>
                  <a:pt x="9990857" y="262466"/>
                  <a:pt x="9983060" y="253342"/>
                </a:cubicBezTo>
                <a:cubicBezTo>
                  <a:pt x="9975262" y="244219"/>
                  <a:pt x="9960175" y="238994"/>
                  <a:pt x="9937798" y="237667"/>
                </a:cubicBezTo>
                <a:close/>
                <a:moveTo>
                  <a:pt x="8394090" y="219254"/>
                </a:moveTo>
                <a:lnTo>
                  <a:pt x="8587852" y="219254"/>
                </a:lnTo>
                <a:lnTo>
                  <a:pt x="8587852" y="488479"/>
                </a:lnTo>
                <a:cubicBezTo>
                  <a:pt x="8613958" y="461606"/>
                  <a:pt x="8637861" y="442613"/>
                  <a:pt x="8659560" y="431499"/>
                </a:cubicBezTo>
                <a:cubicBezTo>
                  <a:pt x="8681259" y="420385"/>
                  <a:pt x="8703805" y="414828"/>
                  <a:pt x="8727199" y="414828"/>
                </a:cubicBezTo>
                <a:cubicBezTo>
                  <a:pt x="8757035" y="414828"/>
                  <a:pt x="8782547" y="423122"/>
                  <a:pt x="8803738" y="439710"/>
                </a:cubicBezTo>
                <a:cubicBezTo>
                  <a:pt x="8824928" y="456298"/>
                  <a:pt x="8838998" y="475789"/>
                  <a:pt x="8845949" y="498183"/>
                </a:cubicBezTo>
                <a:cubicBezTo>
                  <a:pt x="8852898" y="520577"/>
                  <a:pt x="8856374" y="558315"/>
                  <a:pt x="8856374" y="611397"/>
                </a:cubicBezTo>
                <a:lnTo>
                  <a:pt x="8856374" y="793037"/>
                </a:lnTo>
                <a:cubicBezTo>
                  <a:pt x="8856374" y="828536"/>
                  <a:pt x="8859764" y="850681"/>
                  <a:pt x="8866545" y="859473"/>
                </a:cubicBezTo>
                <a:cubicBezTo>
                  <a:pt x="8873326" y="868265"/>
                  <a:pt x="8887056" y="873822"/>
                  <a:pt x="8907739" y="876144"/>
                </a:cubicBezTo>
                <a:lnTo>
                  <a:pt x="8907739" y="894059"/>
                </a:lnTo>
                <a:lnTo>
                  <a:pt x="8666680" y="894059"/>
                </a:lnTo>
                <a:lnTo>
                  <a:pt x="8666680" y="876144"/>
                </a:lnTo>
                <a:cubicBezTo>
                  <a:pt x="8683632" y="873822"/>
                  <a:pt x="8696346" y="867186"/>
                  <a:pt x="8704823" y="856238"/>
                </a:cubicBezTo>
                <a:cubicBezTo>
                  <a:pt x="8710925" y="847612"/>
                  <a:pt x="8713976" y="826545"/>
                  <a:pt x="8713976" y="793037"/>
                </a:cubicBezTo>
                <a:lnTo>
                  <a:pt x="8713976" y="585520"/>
                </a:lnTo>
                <a:cubicBezTo>
                  <a:pt x="8713976" y="547035"/>
                  <a:pt x="8712451" y="522900"/>
                  <a:pt x="8709399" y="513113"/>
                </a:cubicBezTo>
                <a:cubicBezTo>
                  <a:pt x="8706348" y="503326"/>
                  <a:pt x="8701177" y="495695"/>
                  <a:pt x="8693888" y="490221"/>
                </a:cubicBezTo>
                <a:cubicBezTo>
                  <a:pt x="8686599" y="484747"/>
                  <a:pt x="8678377" y="482010"/>
                  <a:pt x="8669222" y="482010"/>
                </a:cubicBezTo>
                <a:cubicBezTo>
                  <a:pt x="8655660" y="482010"/>
                  <a:pt x="8642437" y="486572"/>
                  <a:pt x="8629555" y="495695"/>
                </a:cubicBezTo>
                <a:cubicBezTo>
                  <a:pt x="8616671" y="504818"/>
                  <a:pt x="8602770" y="520826"/>
                  <a:pt x="8587852" y="543718"/>
                </a:cubicBezTo>
                <a:lnTo>
                  <a:pt x="8587852" y="793037"/>
                </a:lnTo>
                <a:cubicBezTo>
                  <a:pt x="8587852" y="826214"/>
                  <a:pt x="8590396" y="846949"/>
                  <a:pt x="8595481" y="855243"/>
                </a:cubicBezTo>
                <a:cubicBezTo>
                  <a:pt x="8601923" y="866523"/>
                  <a:pt x="8615145" y="873490"/>
                  <a:pt x="8635149" y="876144"/>
                </a:cubicBezTo>
                <a:lnTo>
                  <a:pt x="8635149" y="894059"/>
                </a:lnTo>
                <a:lnTo>
                  <a:pt x="8394090" y="894059"/>
                </a:lnTo>
                <a:lnTo>
                  <a:pt x="8394090" y="876144"/>
                </a:lnTo>
                <a:cubicBezTo>
                  <a:pt x="8414094" y="874153"/>
                  <a:pt x="8428333" y="867850"/>
                  <a:pt x="8436809" y="857233"/>
                </a:cubicBezTo>
                <a:cubicBezTo>
                  <a:pt x="8442573" y="849935"/>
                  <a:pt x="8445454" y="828536"/>
                  <a:pt x="8445454" y="793037"/>
                </a:cubicBezTo>
                <a:lnTo>
                  <a:pt x="8445454" y="320276"/>
                </a:lnTo>
                <a:cubicBezTo>
                  <a:pt x="8445454" y="285109"/>
                  <a:pt x="8442149" y="263212"/>
                  <a:pt x="8435538" y="254586"/>
                </a:cubicBezTo>
                <a:cubicBezTo>
                  <a:pt x="8428926" y="245961"/>
                  <a:pt x="8415111" y="240321"/>
                  <a:pt x="8394090" y="237667"/>
                </a:cubicBezTo>
                <a:close/>
                <a:moveTo>
                  <a:pt x="7387491" y="219254"/>
                </a:moveTo>
                <a:lnTo>
                  <a:pt x="7586849" y="219254"/>
                </a:lnTo>
                <a:lnTo>
                  <a:pt x="7586849" y="797516"/>
                </a:lnTo>
                <a:cubicBezTo>
                  <a:pt x="7586849" y="830361"/>
                  <a:pt x="7590747" y="851345"/>
                  <a:pt x="7598546" y="860468"/>
                </a:cubicBezTo>
                <a:cubicBezTo>
                  <a:pt x="7606343" y="869592"/>
                  <a:pt x="7621600" y="874817"/>
                  <a:pt x="7644317" y="876144"/>
                </a:cubicBezTo>
                <a:lnTo>
                  <a:pt x="7644317" y="894059"/>
                </a:lnTo>
                <a:lnTo>
                  <a:pt x="7387491" y="894059"/>
                </a:lnTo>
                <a:lnTo>
                  <a:pt x="7387491" y="876144"/>
                </a:lnTo>
                <a:cubicBezTo>
                  <a:pt x="7408512" y="875480"/>
                  <a:pt x="7424109" y="869509"/>
                  <a:pt x="7434280" y="858229"/>
                </a:cubicBezTo>
                <a:cubicBezTo>
                  <a:pt x="7441061" y="850598"/>
                  <a:pt x="7444450" y="830361"/>
                  <a:pt x="7444450" y="797516"/>
                </a:cubicBezTo>
                <a:lnTo>
                  <a:pt x="7444450" y="315797"/>
                </a:lnTo>
                <a:cubicBezTo>
                  <a:pt x="7444450" y="283284"/>
                  <a:pt x="7440552" y="262466"/>
                  <a:pt x="7432754" y="253342"/>
                </a:cubicBezTo>
                <a:cubicBezTo>
                  <a:pt x="7424956" y="244219"/>
                  <a:pt x="7409869" y="238994"/>
                  <a:pt x="7387491" y="237667"/>
                </a:cubicBezTo>
                <a:close/>
                <a:moveTo>
                  <a:pt x="5585686" y="219254"/>
                </a:moveTo>
                <a:lnTo>
                  <a:pt x="6162905" y="219254"/>
                </a:lnTo>
                <a:lnTo>
                  <a:pt x="6162905" y="418809"/>
                </a:lnTo>
                <a:lnTo>
                  <a:pt x="6143580" y="418809"/>
                </a:lnTo>
                <a:cubicBezTo>
                  <a:pt x="6133748" y="370040"/>
                  <a:pt x="6119931" y="335039"/>
                  <a:pt x="6102132" y="313806"/>
                </a:cubicBezTo>
                <a:cubicBezTo>
                  <a:pt x="6084332" y="292573"/>
                  <a:pt x="6059159" y="276980"/>
                  <a:pt x="6026610" y="267028"/>
                </a:cubicBezTo>
                <a:cubicBezTo>
                  <a:pt x="6007624" y="261056"/>
                  <a:pt x="5972025" y="258070"/>
                  <a:pt x="5919812" y="258070"/>
                </a:cubicBezTo>
                <a:lnTo>
                  <a:pt x="5848614" y="258070"/>
                </a:lnTo>
                <a:lnTo>
                  <a:pt x="5848614" y="532770"/>
                </a:lnTo>
                <a:lnTo>
                  <a:pt x="5862344" y="532770"/>
                </a:lnTo>
                <a:cubicBezTo>
                  <a:pt x="5906081" y="532770"/>
                  <a:pt x="5937781" y="519333"/>
                  <a:pt x="5957446" y="492460"/>
                </a:cubicBezTo>
                <a:cubicBezTo>
                  <a:pt x="5977110" y="465588"/>
                  <a:pt x="5989654" y="425942"/>
                  <a:pt x="5995079" y="373523"/>
                </a:cubicBezTo>
                <a:lnTo>
                  <a:pt x="6014405" y="373523"/>
                </a:lnTo>
                <a:lnTo>
                  <a:pt x="6014405" y="726851"/>
                </a:lnTo>
                <a:lnTo>
                  <a:pt x="5995079" y="726851"/>
                </a:lnTo>
                <a:cubicBezTo>
                  <a:pt x="5991010" y="688366"/>
                  <a:pt x="5982450" y="656849"/>
                  <a:pt x="5969396" y="632298"/>
                </a:cubicBezTo>
                <a:cubicBezTo>
                  <a:pt x="5956343" y="607748"/>
                  <a:pt x="5941171" y="591243"/>
                  <a:pt x="5923880" y="582783"/>
                </a:cubicBezTo>
                <a:cubicBezTo>
                  <a:pt x="5906589" y="574323"/>
                  <a:pt x="5881500" y="570093"/>
                  <a:pt x="5848614" y="570093"/>
                </a:cubicBezTo>
                <a:lnTo>
                  <a:pt x="5848614" y="760193"/>
                </a:lnTo>
                <a:cubicBezTo>
                  <a:pt x="5848614" y="797350"/>
                  <a:pt x="5850224" y="820076"/>
                  <a:pt x="5853445" y="828370"/>
                </a:cubicBezTo>
                <a:cubicBezTo>
                  <a:pt x="5856665" y="836664"/>
                  <a:pt x="5862683" y="843465"/>
                  <a:pt x="5871499" y="848774"/>
                </a:cubicBezTo>
                <a:cubicBezTo>
                  <a:pt x="5880314" y="854082"/>
                  <a:pt x="5894554" y="856736"/>
                  <a:pt x="5914218" y="856736"/>
                </a:cubicBezTo>
                <a:lnTo>
                  <a:pt x="5955411" y="856736"/>
                </a:lnTo>
                <a:cubicBezTo>
                  <a:pt x="6019829" y="856736"/>
                  <a:pt x="6071449" y="842138"/>
                  <a:pt x="6110269" y="812943"/>
                </a:cubicBezTo>
                <a:cubicBezTo>
                  <a:pt x="6149090" y="783748"/>
                  <a:pt x="6176975" y="739292"/>
                  <a:pt x="6193927" y="679575"/>
                </a:cubicBezTo>
                <a:lnTo>
                  <a:pt x="6212744" y="679575"/>
                </a:lnTo>
                <a:lnTo>
                  <a:pt x="6181722" y="894059"/>
                </a:lnTo>
                <a:lnTo>
                  <a:pt x="5585686" y="894059"/>
                </a:lnTo>
                <a:lnTo>
                  <a:pt x="5585686" y="875646"/>
                </a:lnTo>
                <a:lnTo>
                  <a:pt x="5608571" y="875646"/>
                </a:lnTo>
                <a:cubicBezTo>
                  <a:pt x="5628575" y="875646"/>
                  <a:pt x="5644680" y="872163"/>
                  <a:pt x="5656885" y="865196"/>
                </a:cubicBezTo>
                <a:cubicBezTo>
                  <a:pt x="5665700" y="860551"/>
                  <a:pt x="5672481" y="852589"/>
                  <a:pt x="5677227" y="841309"/>
                </a:cubicBezTo>
                <a:cubicBezTo>
                  <a:pt x="5680957" y="833347"/>
                  <a:pt x="5682822" y="812445"/>
                  <a:pt x="5682822" y="778606"/>
                </a:cubicBezTo>
                <a:lnTo>
                  <a:pt x="5682822" y="334707"/>
                </a:lnTo>
                <a:cubicBezTo>
                  <a:pt x="5682822" y="304185"/>
                  <a:pt x="5681973" y="285440"/>
                  <a:pt x="5680279" y="278473"/>
                </a:cubicBezTo>
                <a:cubicBezTo>
                  <a:pt x="5676888" y="266862"/>
                  <a:pt x="5670617" y="257904"/>
                  <a:pt x="5661462" y="251601"/>
                </a:cubicBezTo>
                <a:cubicBezTo>
                  <a:pt x="5648578" y="242311"/>
                  <a:pt x="5630948" y="237667"/>
                  <a:pt x="5608571" y="237667"/>
                </a:cubicBezTo>
                <a:lnTo>
                  <a:pt x="5585686" y="237667"/>
                </a:lnTo>
                <a:close/>
                <a:moveTo>
                  <a:pt x="1605501" y="219254"/>
                </a:moveTo>
                <a:lnTo>
                  <a:pt x="1804857" y="219254"/>
                </a:lnTo>
                <a:lnTo>
                  <a:pt x="1804857" y="797516"/>
                </a:lnTo>
                <a:cubicBezTo>
                  <a:pt x="1804857" y="830361"/>
                  <a:pt x="1808756" y="851345"/>
                  <a:pt x="1816554" y="860468"/>
                </a:cubicBezTo>
                <a:cubicBezTo>
                  <a:pt x="1824353" y="869592"/>
                  <a:pt x="1839609" y="874817"/>
                  <a:pt x="1862325" y="876144"/>
                </a:cubicBezTo>
                <a:lnTo>
                  <a:pt x="1862325" y="894059"/>
                </a:lnTo>
                <a:lnTo>
                  <a:pt x="1605501" y="894059"/>
                </a:lnTo>
                <a:lnTo>
                  <a:pt x="1605501" y="876144"/>
                </a:lnTo>
                <a:cubicBezTo>
                  <a:pt x="1626521" y="875480"/>
                  <a:pt x="1642117" y="869509"/>
                  <a:pt x="1652288" y="858229"/>
                </a:cubicBezTo>
                <a:cubicBezTo>
                  <a:pt x="1659069" y="850598"/>
                  <a:pt x="1662460" y="830361"/>
                  <a:pt x="1662460" y="797516"/>
                </a:cubicBezTo>
                <a:lnTo>
                  <a:pt x="1662460" y="315797"/>
                </a:lnTo>
                <a:cubicBezTo>
                  <a:pt x="1662460" y="283284"/>
                  <a:pt x="1658561" y="262466"/>
                  <a:pt x="1650763" y="253342"/>
                </a:cubicBezTo>
                <a:cubicBezTo>
                  <a:pt x="1642964" y="244219"/>
                  <a:pt x="1627877" y="238994"/>
                  <a:pt x="1605501" y="237667"/>
                </a:cubicBezTo>
                <a:close/>
                <a:moveTo>
                  <a:pt x="152155" y="219254"/>
                </a:moveTo>
                <a:lnTo>
                  <a:pt x="451190" y="219254"/>
                </a:lnTo>
                <a:lnTo>
                  <a:pt x="451190" y="237667"/>
                </a:lnTo>
                <a:cubicBezTo>
                  <a:pt x="427119" y="238330"/>
                  <a:pt x="411099" y="241897"/>
                  <a:pt x="403132" y="248366"/>
                </a:cubicBezTo>
                <a:cubicBezTo>
                  <a:pt x="395164" y="254835"/>
                  <a:pt x="391180" y="262881"/>
                  <a:pt x="391180" y="272502"/>
                </a:cubicBezTo>
                <a:cubicBezTo>
                  <a:pt x="391180" y="285109"/>
                  <a:pt x="399486" y="311816"/>
                  <a:pt x="416100" y="352622"/>
                </a:cubicBezTo>
                <a:lnTo>
                  <a:pt x="551377" y="680072"/>
                </a:lnTo>
                <a:lnTo>
                  <a:pt x="659701" y="424283"/>
                </a:lnTo>
                <a:lnTo>
                  <a:pt x="631222" y="352622"/>
                </a:lnTo>
                <a:cubicBezTo>
                  <a:pt x="615626" y="313474"/>
                  <a:pt x="603591" y="287348"/>
                  <a:pt x="595115" y="274243"/>
                </a:cubicBezTo>
                <a:cubicBezTo>
                  <a:pt x="586638" y="261139"/>
                  <a:pt x="576890" y="251767"/>
                  <a:pt x="565872" y="246127"/>
                </a:cubicBezTo>
                <a:cubicBezTo>
                  <a:pt x="554853" y="240487"/>
                  <a:pt x="538664" y="237667"/>
                  <a:pt x="517304" y="237667"/>
                </a:cubicBezTo>
                <a:lnTo>
                  <a:pt x="517304" y="219254"/>
                </a:lnTo>
                <a:lnTo>
                  <a:pt x="851430" y="219254"/>
                </a:lnTo>
                <a:lnTo>
                  <a:pt x="851430" y="237667"/>
                </a:lnTo>
                <a:cubicBezTo>
                  <a:pt x="828036" y="237998"/>
                  <a:pt x="811253" y="239823"/>
                  <a:pt x="801082" y="243141"/>
                </a:cubicBezTo>
                <a:cubicBezTo>
                  <a:pt x="793962" y="245463"/>
                  <a:pt x="788368" y="249361"/>
                  <a:pt x="784299" y="254835"/>
                </a:cubicBezTo>
                <a:cubicBezTo>
                  <a:pt x="780231" y="260309"/>
                  <a:pt x="778196" y="266530"/>
                  <a:pt x="778196" y="273497"/>
                </a:cubicBezTo>
                <a:cubicBezTo>
                  <a:pt x="778196" y="281128"/>
                  <a:pt x="785825" y="304517"/>
                  <a:pt x="801082" y="343665"/>
                </a:cubicBezTo>
                <a:lnTo>
                  <a:pt x="926697" y="663152"/>
                </a:lnTo>
                <a:lnTo>
                  <a:pt x="1039090" y="374021"/>
                </a:lnTo>
                <a:cubicBezTo>
                  <a:pt x="1050957" y="344162"/>
                  <a:pt x="1058245" y="323759"/>
                  <a:pt x="1060958" y="312811"/>
                </a:cubicBezTo>
                <a:cubicBezTo>
                  <a:pt x="1063671" y="301863"/>
                  <a:pt x="1065027" y="291744"/>
                  <a:pt x="1065027" y="282455"/>
                </a:cubicBezTo>
                <a:cubicBezTo>
                  <a:pt x="1065027" y="268852"/>
                  <a:pt x="1060280" y="258153"/>
                  <a:pt x="1050786" y="250357"/>
                </a:cubicBezTo>
                <a:cubicBezTo>
                  <a:pt x="1041293" y="242560"/>
                  <a:pt x="1023155" y="238330"/>
                  <a:pt x="996371" y="237667"/>
                </a:cubicBezTo>
                <a:lnTo>
                  <a:pt x="996371" y="219254"/>
                </a:lnTo>
                <a:lnTo>
                  <a:pt x="1175384" y="219254"/>
                </a:lnTo>
                <a:lnTo>
                  <a:pt x="1175384" y="237667"/>
                </a:lnTo>
                <a:cubicBezTo>
                  <a:pt x="1162501" y="238662"/>
                  <a:pt x="1151652" y="242145"/>
                  <a:pt x="1142836" y="248117"/>
                </a:cubicBezTo>
                <a:cubicBezTo>
                  <a:pt x="1134021" y="254089"/>
                  <a:pt x="1126224" y="263212"/>
                  <a:pt x="1119443" y="275488"/>
                </a:cubicBezTo>
                <a:cubicBezTo>
                  <a:pt x="1117408" y="279469"/>
                  <a:pt x="1106728" y="305180"/>
                  <a:pt x="1087403" y="352622"/>
                </a:cubicBezTo>
                <a:lnTo>
                  <a:pt x="871264" y="909486"/>
                </a:lnTo>
                <a:lnTo>
                  <a:pt x="851430" y="909486"/>
                </a:lnTo>
                <a:lnTo>
                  <a:pt x="680553" y="474545"/>
                </a:lnTo>
                <a:lnTo>
                  <a:pt x="492384" y="909486"/>
                </a:lnTo>
                <a:lnTo>
                  <a:pt x="473568" y="909486"/>
                </a:lnTo>
                <a:lnTo>
                  <a:pt x="246748" y="358594"/>
                </a:lnTo>
                <a:cubicBezTo>
                  <a:pt x="223693" y="303190"/>
                  <a:pt x="207589" y="269682"/>
                  <a:pt x="198435" y="258070"/>
                </a:cubicBezTo>
                <a:cubicBezTo>
                  <a:pt x="189280" y="246458"/>
                  <a:pt x="173854" y="239657"/>
                  <a:pt x="152155" y="237667"/>
                </a:cubicBezTo>
                <a:close/>
                <a:moveTo>
                  <a:pt x="9584959" y="203827"/>
                </a:moveTo>
                <a:cubicBezTo>
                  <a:pt x="9633443" y="203827"/>
                  <a:pt x="9684638" y="214111"/>
                  <a:pt x="9738545" y="234681"/>
                </a:cubicBezTo>
                <a:cubicBezTo>
                  <a:pt x="9769737" y="246624"/>
                  <a:pt x="9789572" y="252596"/>
                  <a:pt x="9798047" y="252596"/>
                </a:cubicBezTo>
                <a:cubicBezTo>
                  <a:pt x="9808897" y="252596"/>
                  <a:pt x="9818305" y="248698"/>
                  <a:pt x="9826272" y="240901"/>
                </a:cubicBezTo>
                <a:cubicBezTo>
                  <a:pt x="9834240" y="233105"/>
                  <a:pt x="9839411" y="220747"/>
                  <a:pt x="9841784" y="203827"/>
                </a:cubicBezTo>
                <a:lnTo>
                  <a:pt x="9861618" y="203827"/>
                </a:lnTo>
                <a:lnTo>
                  <a:pt x="9861618" y="437719"/>
                </a:lnTo>
                <a:lnTo>
                  <a:pt x="9841784" y="437719"/>
                </a:lnTo>
                <a:cubicBezTo>
                  <a:pt x="9826866" y="376675"/>
                  <a:pt x="9799065" y="329897"/>
                  <a:pt x="9758379" y="297384"/>
                </a:cubicBezTo>
                <a:cubicBezTo>
                  <a:pt x="9717694" y="264871"/>
                  <a:pt x="9671585" y="248615"/>
                  <a:pt x="9620050" y="248615"/>
                </a:cubicBezTo>
                <a:cubicBezTo>
                  <a:pt x="9576992" y="248615"/>
                  <a:pt x="9537493" y="260724"/>
                  <a:pt x="9501555" y="284943"/>
                </a:cubicBezTo>
                <a:cubicBezTo>
                  <a:pt x="9465616" y="309161"/>
                  <a:pt x="9439340" y="340845"/>
                  <a:pt x="9422728" y="379993"/>
                </a:cubicBezTo>
                <a:cubicBezTo>
                  <a:pt x="9401368" y="430089"/>
                  <a:pt x="9390688" y="485825"/>
                  <a:pt x="9390688" y="547201"/>
                </a:cubicBezTo>
                <a:cubicBezTo>
                  <a:pt x="9390688" y="607582"/>
                  <a:pt x="9398486" y="662572"/>
                  <a:pt x="9414082" y="712170"/>
                </a:cubicBezTo>
                <a:cubicBezTo>
                  <a:pt x="9429678" y="761769"/>
                  <a:pt x="9454089" y="799258"/>
                  <a:pt x="9487315" y="824638"/>
                </a:cubicBezTo>
                <a:cubicBezTo>
                  <a:pt x="9520542" y="850018"/>
                  <a:pt x="9563599" y="862708"/>
                  <a:pt x="9616490" y="862708"/>
                </a:cubicBezTo>
                <a:cubicBezTo>
                  <a:pt x="9659887" y="862708"/>
                  <a:pt x="9699640" y="853418"/>
                  <a:pt x="9735748" y="834839"/>
                </a:cubicBezTo>
                <a:cubicBezTo>
                  <a:pt x="9771856" y="816261"/>
                  <a:pt x="9809914" y="784246"/>
                  <a:pt x="9849922" y="738794"/>
                </a:cubicBezTo>
                <a:lnTo>
                  <a:pt x="9849922" y="797018"/>
                </a:lnTo>
                <a:cubicBezTo>
                  <a:pt x="9811270" y="836498"/>
                  <a:pt x="9771009" y="865113"/>
                  <a:pt x="9729136" y="882862"/>
                </a:cubicBezTo>
                <a:cubicBezTo>
                  <a:pt x="9687264" y="900611"/>
                  <a:pt x="9638358" y="909486"/>
                  <a:pt x="9582416" y="909486"/>
                </a:cubicBezTo>
                <a:cubicBezTo>
                  <a:pt x="9508844" y="909486"/>
                  <a:pt x="9443494" y="895054"/>
                  <a:pt x="9386365" y="866191"/>
                </a:cubicBezTo>
                <a:cubicBezTo>
                  <a:pt x="9329236" y="837328"/>
                  <a:pt x="9285161" y="795857"/>
                  <a:pt x="9254139" y="741780"/>
                </a:cubicBezTo>
                <a:cubicBezTo>
                  <a:pt x="9223117" y="687703"/>
                  <a:pt x="9207606" y="630142"/>
                  <a:pt x="9207606" y="569098"/>
                </a:cubicBezTo>
                <a:cubicBezTo>
                  <a:pt x="9207606" y="504736"/>
                  <a:pt x="9224812" y="443691"/>
                  <a:pt x="9259224" y="385965"/>
                </a:cubicBezTo>
                <a:cubicBezTo>
                  <a:pt x="9293637" y="328238"/>
                  <a:pt x="9340086" y="283450"/>
                  <a:pt x="9398571" y="251601"/>
                </a:cubicBezTo>
                <a:cubicBezTo>
                  <a:pt x="9457056" y="219751"/>
                  <a:pt x="9519184" y="203827"/>
                  <a:pt x="9584959" y="203827"/>
                </a:cubicBezTo>
                <a:close/>
                <a:moveTo>
                  <a:pt x="7807161" y="203329"/>
                </a:moveTo>
                <a:cubicBezTo>
                  <a:pt x="7829198" y="203329"/>
                  <a:pt x="7847845" y="210877"/>
                  <a:pt x="7863103" y="225972"/>
                </a:cubicBezTo>
                <a:cubicBezTo>
                  <a:pt x="7878360" y="241067"/>
                  <a:pt x="7885988" y="259231"/>
                  <a:pt x="7885988" y="280464"/>
                </a:cubicBezTo>
                <a:cubicBezTo>
                  <a:pt x="7885988" y="301697"/>
                  <a:pt x="7878275" y="319778"/>
                  <a:pt x="7862849" y="334707"/>
                </a:cubicBezTo>
                <a:cubicBezTo>
                  <a:pt x="7847421" y="349637"/>
                  <a:pt x="7828859" y="357101"/>
                  <a:pt x="7807161" y="357101"/>
                </a:cubicBezTo>
                <a:cubicBezTo>
                  <a:pt x="7785462" y="357101"/>
                  <a:pt x="7766984" y="349637"/>
                  <a:pt x="7751728" y="334707"/>
                </a:cubicBezTo>
                <a:cubicBezTo>
                  <a:pt x="7736470" y="319778"/>
                  <a:pt x="7728842" y="301697"/>
                  <a:pt x="7728842" y="280464"/>
                </a:cubicBezTo>
                <a:cubicBezTo>
                  <a:pt x="7728842" y="259231"/>
                  <a:pt x="7736470" y="241067"/>
                  <a:pt x="7751728" y="225972"/>
                </a:cubicBezTo>
                <a:cubicBezTo>
                  <a:pt x="7766984" y="210877"/>
                  <a:pt x="7785462" y="203329"/>
                  <a:pt x="7807161" y="203329"/>
                </a:cubicBezTo>
                <a:close/>
                <a:moveTo>
                  <a:pt x="1" y="198450"/>
                </a:moveTo>
                <a:lnTo>
                  <a:pt x="1" y="992253"/>
                </a:lnTo>
                <a:lnTo>
                  <a:pt x="0" y="992249"/>
                </a:lnTo>
                <a:lnTo>
                  <a:pt x="0" y="198454"/>
                </a:lnTo>
                <a:close/>
                <a:moveTo>
                  <a:pt x="11628703" y="0"/>
                </a:moveTo>
                <a:lnTo>
                  <a:pt x="11831512" y="0"/>
                </a:lnTo>
                <a:lnTo>
                  <a:pt x="11831512" y="1190703"/>
                </a:lnTo>
                <a:lnTo>
                  <a:pt x="11628703" y="1190703"/>
                </a:lnTo>
                <a:cubicBezTo>
                  <a:pt x="11740710" y="1190703"/>
                  <a:pt x="11831511" y="1101852"/>
                  <a:pt x="11831511" y="992249"/>
                </a:cubicBezTo>
                <a:lnTo>
                  <a:pt x="11831511" y="198454"/>
                </a:lnTo>
                <a:cubicBezTo>
                  <a:pt x="11831511" y="88851"/>
                  <a:pt x="11740710" y="0"/>
                  <a:pt x="11628703" y="0"/>
                </a:cubicBezTo>
                <a:close/>
                <a:moveTo>
                  <a:pt x="1" y="0"/>
                </a:moveTo>
                <a:lnTo>
                  <a:pt x="202809" y="0"/>
                </a:lnTo>
                <a:cubicBezTo>
                  <a:pt x="118803" y="0"/>
                  <a:pt x="46726" y="49979"/>
                  <a:pt x="15938" y="121207"/>
                </a:cubicBezTo>
                <a:lnTo>
                  <a:pt x="1" y="198450"/>
                </a:lnTo>
                <a:close/>
              </a:path>
            </a:pathLst>
          </a:custGeom>
          <a:ln w="28575">
            <a:solidFill>
              <a:srgbClr val="002060"/>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690" y="1413161"/>
            <a:ext cx="8239432" cy="5237021"/>
          </a:xfrm>
          <a:prstGeom prst="rect">
            <a:avLst/>
          </a:prstGeom>
          <a:solidFill>
            <a:srgbClr val="0070C0"/>
          </a:solidFill>
          <a:ln w="57150">
            <a:solidFill>
              <a:srgbClr val="00B050"/>
            </a:solidFill>
          </a:ln>
        </p:spPr>
      </p:pic>
      <p:sp>
        <p:nvSpPr>
          <p:cNvPr id="5" name="TextBox 3"/>
          <p:cNvSpPr txBox="1"/>
          <p:nvPr/>
        </p:nvSpPr>
        <p:spPr>
          <a:xfrm>
            <a:off x="211654" y="6125483"/>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621049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4000">
              <a:schemeClr val="accent1">
                <a:lumMod val="45000"/>
                <a:lumOff val="55000"/>
              </a:schemeClr>
            </a:gs>
            <a:gs pos="92000">
              <a:schemeClr val="accent4">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909454" y="847820"/>
            <a:ext cx="8672946" cy="4647426"/>
          </a:xfrm>
          <a:prstGeom prst="rect">
            <a:avLst/>
          </a:prstGeom>
          <a:ln>
            <a:solidFill>
              <a:srgbClr val="002060"/>
            </a:solidFill>
          </a:ln>
        </p:spPr>
        <p:txBody>
          <a:bodyPr wrap="square">
            <a:spAutoFit/>
          </a:bodyPr>
          <a:lstStyle/>
          <a:p>
            <a:pPr algn="just"/>
            <a:r>
              <a:rPr lang="en-GB" sz="3600" b="1" dirty="0" smtClean="0">
                <a:latin typeface="Times New Roman" panose="02020603050405020304" pitchFamily="18" charset="0"/>
                <a:cs typeface="Times New Roman" panose="02020603050405020304" pitchFamily="18" charset="0"/>
              </a:rPr>
              <a:t> </a:t>
            </a:r>
            <a:r>
              <a:rPr lang="en-GB" sz="3600" b="1" u="sng" dirty="0">
                <a:solidFill>
                  <a:srgbClr val="002060"/>
                </a:solidFill>
                <a:latin typeface="Times New Roman" panose="02020603050405020304" pitchFamily="18" charset="0"/>
                <a:cs typeface="Times New Roman" panose="02020603050405020304" pitchFamily="18" charset="0"/>
              </a:rPr>
              <a:t>Read the </a:t>
            </a:r>
            <a:r>
              <a:rPr lang="en-GB" sz="3600" b="1" u="sng" dirty="0" smtClean="0">
                <a:solidFill>
                  <a:srgbClr val="002060"/>
                </a:solidFill>
                <a:latin typeface="Times New Roman" panose="02020603050405020304" pitchFamily="18" charset="0"/>
                <a:cs typeface="Times New Roman" panose="02020603050405020304" pitchFamily="18" charset="0"/>
              </a:rPr>
              <a:t>text </a:t>
            </a:r>
            <a:r>
              <a:rPr lang="en-GB" sz="3600" b="1" u="sng" dirty="0">
                <a:solidFill>
                  <a:srgbClr val="002060"/>
                </a:solidFill>
                <a:latin typeface="Times New Roman" panose="02020603050405020304" pitchFamily="18" charset="0"/>
                <a:cs typeface="Times New Roman" panose="02020603050405020304" pitchFamily="18" charset="0"/>
              </a:rPr>
              <a:t>and answer the </a:t>
            </a:r>
            <a:r>
              <a:rPr lang="en-GB" sz="3600" b="1" u="sng" dirty="0" smtClean="0">
                <a:solidFill>
                  <a:srgbClr val="002060"/>
                </a:solidFill>
                <a:latin typeface="Times New Roman" panose="02020603050405020304" pitchFamily="18" charset="0"/>
                <a:cs typeface="Times New Roman" panose="02020603050405020304" pitchFamily="18" charset="0"/>
              </a:rPr>
              <a:t>questions </a:t>
            </a:r>
            <a:r>
              <a:rPr lang="en-GB" sz="3600" b="1" u="sng" dirty="0">
                <a:solidFill>
                  <a:srgbClr val="002060"/>
                </a:solidFill>
                <a:latin typeface="Times New Roman" panose="02020603050405020304" pitchFamily="18" charset="0"/>
                <a:cs typeface="Times New Roman" panose="02020603050405020304" pitchFamily="18" charset="0"/>
              </a:rPr>
              <a:t>that </a:t>
            </a:r>
            <a:r>
              <a:rPr lang="en-GB" sz="3600" b="1" u="sng" dirty="0" smtClean="0">
                <a:solidFill>
                  <a:srgbClr val="002060"/>
                </a:solidFill>
                <a:latin typeface="Times New Roman" panose="02020603050405020304" pitchFamily="18" charset="0"/>
                <a:cs typeface="Times New Roman" panose="02020603050405020304" pitchFamily="18" charset="0"/>
              </a:rPr>
              <a:t>follow.</a:t>
            </a:r>
          </a:p>
          <a:p>
            <a:pPr algn="just"/>
            <a:r>
              <a:rPr lang="en-GB" sz="28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Let's imagine </a:t>
            </a:r>
            <a:r>
              <a:rPr lang="en-GB" sz="3200" dirty="0" smtClean="0">
                <a:latin typeface="Times New Roman" panose="02020603050405020304" pitchFamily="18" charset="0"/>
                <a:cs typeface="Times New Roman" panose="02020603050405020304" pitchFamily="18" charset="0"/>
              </a:rPr>
              <a:t>a </a:t>
            </a:r>
            <a:r>
              <a:rPr lang="en-GB" sz="3200" dirty="0">
                <a:latin typeface="Times New Roman" panose="02020603050405020304" pitchFamily="18" charset="0"/>
                <a:cs typeface="Times New Roman" panose="02020603050405020304" pitchFamily="18" charset="0"/>
              </a:rPr>
              <a:t>citizen's ordinary day at work. The morning probably starts with </a:t>
            </a:r>
            <a:r>
              <a:rPr lang="en-GB" sz="3200" dirty="0" smtClean="0">
                <a:latin typeface="Times New Roman" panose="02020603050405020304" pitchFamily="18" charset="0"/>
                <a:cs typeface="Times New Roman" panose="02020603050405020304" pitchFamily="18" charset="0"/>
              </a:rPr>
              <a:t>a </a:t>
            </a:r>
            <a:r>
              <a:rPr lang="en-GB" sz="3200" dirty="0">
                <a:latin typeface="Times New Roman" panose="02020603050405020304" pitchFamily="18" charset="0"/>
                <a:cs typeface="Times New Roman" panose="02020603050405020304" pitchFamily="18" charset="0"/>
              </a:rPr>
              <a:t>cup of coffee/tea, followed by greeting the colleagues. Then comes the inevitable, which is logging in the computer. For many of </a:t>
            </a:r>
            <a:r>
              <a:rPr lang="en-GB" sz="3200" dirty="0" smtClean="0">
                <a:latin typeface="Times New Roman" panose="02020603050405020304" pitchFamily="18" charset="0"/>
                <a:cs typeface="Times New Roman" panose="02020603050405020304" pitchFamily="18" charset="0"/>
              </a:rPr>
              <a:t>us </a:t>
            </a:r>
            <a:r>
              <a:rPr lang="en-GB" sz="3200" dirty="0">
                <a:latin typeface="Times New Roman" panose="02020603050405020304" pitchFamily="18" charset="0"/>
                <a:cs typeface="Times New Roman" panose="02020603050405020304" pitchFamily="18" charset="0"/>
              </a:rPr>
              <a:t>the third step has become an automatic </a:t>
            </a:r>
            <a:r>
              <a:rPr lang="en-GB" sz="3200" dirty="0" smtClean="0">
                <a:latin typeface="Times New Roman" panose="02020603050405020304" pitchFamily="18" charset="0"/>
                <a:cs typeface="Times New Roman" panose="02020603050405020304" pitchFamily="18" charset="0"/>
              </a:rPr>
              <a:t>behaviour </a:t>
            </a:r>
            <a:r>
              <a:rPr lang="en-GB" sz="3200" dirty="0">
                <a:latin typeface="Times New Roman" panose="02020603050405020304" pitchFamily="18" charset="0"/>
                <a:cs typeface="Times New Roman" panose="02020603050405020304" pitchFamily="18" charset="0"/>
              </a:rPr>
              <a:t>and it dominates the rest of </a:t>
            </a:r>
            <a:r>
              <a:rPr lang="en-GB" sz="3200" dirty="0" smtClean="0">
                <a:latin typeface="Times New Roman" panose="02020603050405020304" pitchFamily="18" charset="0"/>
                <a:cs typeface="Times New Roman" panose="02020603050405020304" pitchFamily="18" charset="0"/>
              </a:rPr>
              <a:t>our </a:t>
            </a:r>
            <a:r>
              <a:rPr lang="en-GB" sz="3200" dirty="0">
                <a:latin typeface="Times New Roman" panose="02020603050405020304" pitchFamily="18" charset="0"/>
                <a:cs typeface="Times New Roman" panose="02020603050405020304" pitchFamily="18" charset="0"/>
              </a:rPr>
              <a:t>work day, receiving and </a:t>
            </a:r>
            <a:r>
              <a:rPr lang="en-GB" sz="3200" dirty="0" smtClean="0">
                <a:latin typeface="Times New Roman" panose="02020603050405020304" pitchFamily="18" charset="0"/>
                <a:cs typeface="Times New Roman" panose="02020603050405020304" pitchFamily="18" charset="0"/>
              </a:rPr>
              <a:t>sending </a:t>
            </a:r>
            <a:r>
              <a:rPr lang="en-GB" sz="3200" dirty="0">
                <a:latin typeface="Times New Roman" panose="02020603050405020304" pitchFamily="18" charset="0"/>
                <a:cs typeface="Times New Roman" panose="02020603050405020304" pitchFamily="18" charset="0"/>
              </a:rPr>
              <a:t>dozens of email</a:t>
            </a:r>
            <a:r>
              <a:rPr lang="en-GB" sz="3200" dirty="0" smtClean="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p:txBody>
      </p:sp>
      <p:sp>
        <p:nvSpPr>
          <p:cNvPr id="3" name="TextBox 3"/>
          <p:cNvSpPr txBox="1"/>
          <p:nvPr/>
        </p:nvSpPr>
        <p:spPr>
          <a:xfrm>
            <a:off x="170091"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59798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5957455" y="760790"/>
            <a:ext cx="5541301" cy="4832092"/>
          </a:xfrm>
          <a:prstGeom prst="rect">
            <a:avLst/>
          </a:prstGeom>
          <a:solidFill>
            <a:schemeClr val="accent4">
              <a:lumMod val="20000"/>
              <a:lumOff val="80000"/>
            </a:schemeClr>
          </a:solidFill>
          <a:ln w="57150">
            <a:solidFill>
              <a:srgbClr val="FFC000"/>
            </a:solidFill>
          </a:ln>
        </p:spPr>
        <p:txBody>
          <a:bodyPr wrap="square" rtlCol="0">
            <a:spAutoFit/>
          </a:bodyPr>
          <a:lstStyle/>
          <a:p>
            <a:pPr algn="just"/>
            <a:r>
              <a:rPr lang="en-US" sz="4400" dirty="0" smtClean="0">
                <a:latin typeface="Times New Roman" panose="02020603050405020304" pitchFamily="18" charset="0"/>
                <a:cs typeface="Times New Roman" panose="02020603050405020304" pitchFamily="18" charset="0"/>
              </a:rPr>
              <a:t>An e-mail is an electronic mail. It is a computer-aided way of exchanging digital text message from a sender to one or multiple recipient/s.</a:t>
            </a:r>
            <a:endParaRPr lang="en-US" sz="4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387" y="954753"/>
            <a:ext cx="2844447" cy="1925448"/>
          </a:xfrm>
          <a:prstGeom prst="rect">
            <a:avLst/>
          </a:prstGeom>
          <a:ln>
            <a:solidFill>
              <a:srgbClr val="00206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1526" y="3277826"/>
            <a:ext cx="2770909" cy="2315055"/>
          </a:xfrm>
          <a:prstGeom prst="rect">
            <a:avLst/>
          </a:prstGeom>
          <a:ln>
            <a:solidFill>
              <a:srgbClr val="002060"/>
            </a:solidFill>
          </a:ln>
        </p:spPr>
      </p:pic>
      <p:sp>
        <p:nvSpPr>
          <p:cNvPr id="7" name="TextBox 3"/>
          <p:cNvSpPr txBox="1"/>
          <p:nvPr/>
        </p:nvSpPr>
        <p:spPr>
          <a:xfrm>
            <a:off x="211654"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578237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9000">
              <a:schemeClr val="accent1">
                <a:lumMod val="45000"/>
                <a:lumOff val="55000"/>
              </a:schemeClr>
            </a:gs>
            <a:gs pos="50000">
              <a:schemeClr val="accent1">
                <a:lumMod val="45000"/>
                <a:lumOff val="55000"/>
              </a:schemeClr>
            </a:gs>
            <a:gs pos="87000">
              <a:schemeClr val="accent4">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351300" y="728083"/>
            <a:ext cx="7039793" cy="1189963"/>
          </a:xfrm>
          <a:prstGeom prst="rect">
            <a:avLst/>
          </a:prstGeom>
          <a:solidFill>
            <a:schemeClr val="accent4">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E-mails operate through a network of computers linked by the internet</a:t>
            </a:r>
            <a:r>
              <a:rPr lang="en-US" sz="4400" dirty="0" smtClean="0">
                <a:solidFill>
                  <a:schemeClr val="tx1"/>
                </a:solidFill>
                <a:latin typeface="Times New Roman" panose="02020603050405020304" pitchFamily="18" charset="0"/>
                <a:cs typeface="Times New Roman" panose="02020603050405020304" pitchFamily="18" charset="0"/>
              </a:rPr>
              <a:t>.</a:t>
            </a:r>
            <a:endParaRPr lang="en-US" sz="44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0282" y="2786301"/>
            <a:ext cx="4177145" cy="2847101"/>
          </a:xfrm>
          <a:prstGeom prst="rect">
            <a:avLst/>
          </a:prstGeom>
          <a:ln w="38100">
            <a:solidFill>
              <a:schemeClr val="tx1"/>
            </a:solidFill>
          </a:ln>
        </p:spPr>
      </p:pic>
      <p:sp>
        <p:nvSpPr>
          <p:cNvPr id="10" name="Left Arrow 9"/>
          <p:cNvSpPr/>
          <p:nvPr/>
        </p:nvSpPr>
        <p:spPr>
          <a:xfrm>
            <a:off x="8622954" y="3553647"/>
            <a:ext cx="3233114" cy="1614133"/>
          </a:xfrm>
          <a:prstGeom prst="leftArrow">
            <a:avLst>
              <a:gd name="adj1" fmla="val 100000"/>
              <a:gd name="adj2" fmla="val 27130"/>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4400" dirty="0">
                <a:solidFill>
                  <a:prstClr val="black"/>
                </a:solidFill>
                <a:latin typeface="Times New Roman" panose="02020603050405020304" pitchFamily="18" charset="0"/>
                <a:cs typeface="Times New Roman" panose="02020603050405020304" pitchFamily="18" charset="0"/>
              </a:rPr>
              <a:t>network of computers</a:t>
            </a:r>
            <a:endParaRPr lang="en-GB" dirty="0">
              <a:solidFill>
                <a:prstClr val="black"/>
              </a:solidFill>
            </a:endParaRPr>
          </a:p>
        </p:txBody>
      </p:sp>
      <p:sp>
        <p:nvSpPr>
          <p:cNvPr id="9" name="TextBox 3"/>
          <p:cNvSpPr txBox="1"/>
          <p:nvPr/>
        </p:nvSpPr>
        <p:spPr>
          <a:xfrm>
            <a:off x="211654"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94882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8000">
              <a:schemeClr val="accent4">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686242" y="2054170"/>
            <a:ext cx="9254836" cy="4031873"/>
          </a:xfrm>
          <a:prstGeom prst="rect">
            <a:avLst/>
          </a:prstGeom>
          <a:solidFill>
            <a:schemeClr val="accent4">
              <a:lumMod val="20000"/>
              <a:lumOff val="80000"/>
            </a:schemeClr>
          </a:solidFill>
          <a:ln w="28575">
            <a:solidFill>
              <a:schemeClr val="tx1"/>
            </a:solidFill>
          </a:ln>
        </p:spPr>
        <p:txBody>
          <a:bodyPr wrap="square">
            <a:spAutoFit/>
          </a:bodyPr>
          <a:lstStyle/>
          <a:p>
            <a:pPr lvl="0" algn="just"/>
            <a:r>
              <a:rPr lang="en-GB" sz="3200" dirty="0" smtClean="0">
                <a:latin typeface="Times New Roman" panose="02020603050405020304" pitchFamily="18" charset="0"/>
                <a:cs typeface="Times New Roman" panose="02020603050405020304" pitchFamily="18" charset="0"/>
              </a:rPr>
              <a:t>There </a:t>
            </a:r>
            <a:r>
              <a:rPr lang="en-GB" sz="3200" dirty="0">
                <a:latin typeface="Times New Roman" panose="02020603050405020304" pitchFamily="18" charset="0"/>
                <a:cs typeface="Times New Roman" panose="02020603050405020304" pitchFamily="18" charset="0"/>
              </a:rPr>
              <a:t>are commercial server agencies such as Yahoo, Gmail, Ymail, Hotmail, etc. that accept the text </a:t>
            </a:r>
            <a:r>
              <a:rPr lang="en-GB" sz="3200" dirty="0" smtClean="0">
                <a:latin typeface="Times New Roman" panose="02020603050405020304" pitchFamily="18" charset="0"/>
                <a:cs typeface="Times New Roman" panose="02020603050405020304" pitchFamily="18" charset="0"/>
              </a:rPr>
              <a:t>messages </a:t>
            </a:r>
            <a:r>
              <a:rPr lang="en-GB" sz="3200" dirty="0">
                <a:latin typeface="Times New Roman" panose="02020603050405020304" pitchFamily="18" charset="0"/>
                <a:cs typeface="Times New Roman" panose="02020603050405020304" pitchFamily="18" charset="0"/>
              </a:rPr>
              <a:t>from the sender, forward it and deliver instantly to the digital mailbox of the recipient. If the recipient is not online, the message is stored and delivered later when the recipient is online. It works instantly just with the click of your mouse. It has been a powerful communication tool in modern life.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1309" y="287311"/>
            <a:ext cx="2684702" cy="1568810"/>
          </a:xfrm>
          <a:prstGeom prst="rect">
            <a:avLst/>
          </a:prstGeom>
          <a:ln w="28575">
            <a:solidFill>
              <a:schemeClr val="tx1"/>
            </a:solidFill>
          </a:ln>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8991600" y="222508"/>
            <a:ext cx="2715490" cy="1568810"/>
          </a:xfrm>
          <a:prstGeom prst="rect">
            <a:avLst/>
          </a:prstGeom>
          <a:ln w="28575">
            <a:solidFill>
              <a:srgbClr val="00206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554" y="254891"/>
            <a:ext cx="2647950" cy="1504044"/>
          </a:xfrm>
          <a:prstGeom prst="rect">
            <a:avLst/>
          </a:prstGeom>
          <a:ln w="28575">
            <a:solidFill>
              <a:schemeClr val="tx1"/>
            </a:solidFill>
          </a:ln>
        </p:spPr>
      </p:pic>
      <p:sp>
        <p:nvSpPr>
          <p:cNvPr id="6" name="TextBox 3"/>
          <p:cNvSpPr txBox="1"/>
          <p:nvPr/>
        </p:nvSpPr>
        <p:spPr>
          <a:xfrm>
            <a:off x="211655"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17745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par>
                                <p:cTn id="8" presetID="6"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out)">
                                      <p:cBhvr>
                                        <p:cTn id="10" dur="2000"/>
                                        <p:tgtEl>
                                          <p:spTgt spid="5"/>
                                        </p:tgtEl>
                                      </p:cBhvr>
                                    </p:animEffect>
                                  </p:childTnLst>
                                </p:cTn>
                              </p:par>
                              <p:par>
                                <p:cTn id="11" presetID="6"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4918364" y="196120"/>
            <a:ext cx="3754581" cy="707886"/>
          </a:xfrm>
          <a:prstGeom prst="rect">
            <a:avLst/>
          </a:prstGeom>
          <a:ln w="38100">
            <a:solidFill>
              <a:srgbClr val="002060"/>
            </a:solidFill>
          </a:ln>
        </p:spPr>
        <p:style>
          <a:lnRef idx="1">
            <a:schemeClr val="accent2"/>
          </a:lnRef>
          <a:fillRef idx="3">
            <a:schemeClr val="accent2"/>
          </a:fillRef>
          <a:effectRef idx="2">
            <a:schemeClr val="accent2"/>
          </a:effectRef>
          <a:fontRef idx="minor">
            <a:schemeClr val="lt1"/>
          </a:fontRef>
        </p:style>
        <p:txBody>
          <a:bodyPr wrap="square">
            <a:spAutoFit/>
          </a:bodyPr>
          <a:lstStyle/>
          <a:p>
            <a:r>
              <a:rPr lang="en-US" sz="4000" b="1" dirty="0" smtClean="0">
                <a:ln w="0"/>
                <a:solidFill>
                  <a:schemeClr val="tx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Vocabulary</a:t>
            </a:r>
            <a:endParaRPr lang="en-US" sz="2000" b="1" dirty="0">
              <a:ln w="0"/>
              <a:solidFill>
                <a:schemeClr val="tx1"/>
              </a:solidFill>
              <a:effectLst>
                <a:outerShdw blurRad="38100" dist="25400" dir="5400000" algn="ctr" rotWithShape="0">
                  <a:srgbClr val="6E747A">
                    <a:alpha val="43000"/>
                  </a:srgbClr>
                </a:outerShdw>
              </a:effectLst>
            </a:endParaRPr>
          </a:p>
        </p:txBody>
      </p:sp>
      <p:sp>
        <p:nvSpPr>
          <p:cNvPr id="4" name="TextBox 3"/>
          <p:cNvSpPr txBox="1"/>
          <p:nvPr/>
        </p:nvSpPr>
        <p:spPr>
          <a:xfrm>
            <a:off x="2996854" y="1116917"/>
            <a:ext cx="2085637" cy="584775"/>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Colleague</a:t>
            </a:r>
            <a:r>
              <a:rPr lang="en-US" sz="3200" dirty="0" smtClean="0"/>
              <a:t>   </a:t>
            </a:r>
            <a:endParaRPr lang="en-US" sz="3200" dirty="0"/>
          </a:p>
        </p:txBody>
      </p:sp>
      <p:sp>
        <p:nvSpPr>
          <p:cNvPr id="5" name="Left Arrow 4"/>
          <p:cNvSpPr/>
          <p:nvPr/>
        </p:nvSpPr>
        <p:spPr>
          <a:xfrm>
            <a:off x="6253463" y="1036927"/>
            <a:ext cx="5524238" cy="976898"/>
          </a:xfrm>
          <a:prstGeom prst="leftArrow">
            <a:avLst>
              <a:gd name="adj1" fmla="val 100000"/>
              <a:gd name="adj2" fmla="val 25000"/>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222222"/>
                </a:solidFill>
                <a:latin typeface="Times New Roman" panose="02020603050405020304" pitchFamily="18" charset="0"/>
                <a:cs typeface="Times New Roman" panose="02020603050405020304" pitchFamily="18" charset="0"/>
              </a:rPr>
              <a:t>a </a:t>
            </a:r>
            <a:r>
              <a:rPr lang="en-GB" sz="3200" dirty="0" smtClean="0">
                <a:solidFill>
                  <a:srgbClr val="222222"/>
                </a:solidFill>
                <a:latin typeface="Times New Roman" panose="02020603050405020304" pitchFamily="18" charset="0"/>
                <a:cs typeface="Times New Roman" panose="02020603050405020304" pitchFamily="18" charset="0"/>
              </a:rPr>
              <a:t>person with whom one works in </a:t>
            </a:r>
            <a:r>
              <a:rPr lang="en-GB" sz="3200" smtClean="0">
                <a:solidFill>
                  <a:srgbClr val="222222"/>
                </a:solidFill>
                <a:latin typeface="Times New Roman" panose="02020603050405020304" pitchFamily="18" charset="0"/>
                <a:cs typeface="Times New Roman" panose="02020603050405020304" pitchFamily="18" charset="0"/>
              </a:rPr>
              <a:t>a profession / workmate</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91345" y="2146486"/>
            <a:ext cx="2695236" cy="646331"/>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Dominate</a:t>
            </a:r>
            <a:r>
              <a:rPr lang="en-US" sz="3600" dirty="0" smtClean="0"/>
              <a:t>  </a:t>
            </a:r>
            <a:r>
              <a:rPr lang="en-US" sz="2800" dirty="0" smtClean="0"/>
              <a:t> </a:t>
            </a:r>
            <a:endParaRPr lang="en-US" sz="2800" dirty="0"/>
          </a:p>
        </p:txBody>
      </p:sp>
      <p:sp>
        <p:nvSpPr>
          <p:cNvPr id="7" name="Left Arrow 6"/>
          <p:cNvSpPr/>
          <p:nvPr/>
        </p:nvSpPr>
        <p:spPr>
          <a:xfrm>
            <a:off x="6739710" y="2253149"/>
            <a:ext cx="3484944" cy="597525"/>
          </a:xfrm>
          <a:prstGeom prst="leftArrow">
            <a:avLst>
              <a:gd name="adj1" fmla="val 100000"/>
              <a:gd name="adj2" fmla="val 25000"/>
            </a:avLst>
          </a:prstGeom>
          <a:solidFill>
            <a:schemeClr val="accent4">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222222"/>
                </a:solidFill>
                <a:latin typeface="Times New Roman" panose="02020603050405020304" pitchFamily="18" charset="0"/>
                <a:cs typeface="Times New Roman" panose="02020603050405020304" pitchFamily="18" charset="0"/>
              </a:rPr>
              <a:t>Take over, control</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891345" y="3018999"/>
            <a:ext cx="1856509" cy="646331"/>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Greeting</a:t>
            </a:r>
            <a:r>
              <a:rPr lang="en-US" sz="3600" dirty="0" smtClean="0"/>
              <a:t>  </a:t>
            </a:r>
            <a:r>
              <a:rPr lang="en-US" sz="2800" dirty="0" smtClean="0"/>
              <a:t> </a:t>
            </a:r>
            <a:endParaRPr lang="en-US" sz="2800" dirty="0"/>
          </a:p>
        </p:txBody>
      </p:sp>
      <p:sp>
        <p:nvSpPr>
          <p:cNvPr id="9" name="Left Arrow 8"/>
          <p:cNvSpPr/>
          <p:nvPr/>
        </p:nvSpPr>
        <p:spPr>
          <a:xfrm>
            <a:off x="5082491" y="3199273"/>
            <a:ext cx="6350436" cy="582212"/>
          </a:xfrm>
          <a:prstGeom prst="leftArrow">
            <a:avLst>
              <a:gd name="adj1" fmla="val 100000"/>
              <a:gd name="adj2"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222222"/>
                </a:solidFill>
                <a:latin typeface="Times New Roman" panose="02020603050405020304" pitchFamily="18" charset="0"/>
                <a:cs typeface="Times New Roman" panose="02020603050405020304" pitchFamily="18" charset="0"/>
              </a:rPr>
              <a:t>Complements, salutation, addressing</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891345" y="3946775"/>
            <a:ext cx="1668402" cy="646331"/>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Imagine</a:t>
            </a:r>
            <a:r>
              <a:rPr lang="en-US" sz="3600" dirty="0" smtClean="0"/>
              <a:t>  </a:t>
            </a:r>
            <a:r>
              <a:rPr lang="en-US" sz="2800" dirty="0" smtClean="0"/>
              <a:t> </a:t>
            </a:r>
            <a:endParaRPr lang="en-US" sz="2800" dirty="0"/>
          </a:p>
        </p:txBody>
      </p:sp>
      <p:sp>
        <p:nvSpPr>
          <p:cNvPr id="11" name="Left Arrow 10"/>
          <p:cNvSpPr/>
          <p:nvPr/>
        </p:nvSpPr>
        <p:spPr>
          <a:xfrm>
            <a:off x="5082491" y="4047327"/>
            <a:ext cx="5934800" cy="582212"/>
          </a:xfrm>
          <a:prstGeom prst="leftArrow">
            <a:avLst>
              <a:gd name="adj1" fmla="val 100000"/>
              <a:gd name="adj2"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222222"/>
                </a:solidFill>
                <a:latin typeface="Times New Roman" panose="02020603050405020304" pitchFamily="18" charset="0"/>
                <a:cs typeface="Times New Roman" panose="02020603050405020304" pitchFamily="18" charset="0"/>
              </a:rPr>
              <a:t>See in one’s mind’s eye, visualise</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747472" y="4895381"/>
            <a:ext cx="1927383" cy="646331"/>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Recipient</a:t>
            </a:r>
            <a:r>
              <a:rPr lang="en-US" sz="3600" dirty="0" smtClean="0"/>
              <a:t>  </a:t>
            </a:r>
            <a:r>
              <a:rPr lang="en-US" sz="2800" dirty="0" smtClean="0"/>
              <a:t> </a:t>
            </a:r>
            <a:endParaRPr lang="en-US" sz="2800" dirty="0"/>
          </a:p>
        </p:txBody>
      </p:sp>
      <p:sp>
        <p:nvSpPr>
          <p:cNvPr id="13" name="Left Arrow 12"/>
          <p:cNvSpPr/>
          <p:nvPr/>
        </p:nvSpPr>
        <p:spPr>
          <a:xfrm>
            <a:off x="5413800" y="4930096"/>
            <a:ext cx="5272181" cy="582212"/>
          </a:xfrm>
          <a:prstGeom prst="leftArrow">
            <a:avLst>
              <a:gd name="adj1" fmla="val 100000"/>
              <a:gd name="adj2"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222222"/>
                </a:solidFill>
                <a:latin typeface="Times New Roman" panose="02020603050405020304" pitchFamily="18" charset="0"/>
                <a:cs typeface="Times New Roman" panose="02020603050405020304" pitchFamily="18" charset="0"/>
              </a:rPr>
              <a:t>The person who receives</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747472" y="5660036"/>
            <a:ext cx="1927383" cy="646331"/>
          </a:xfrm>
          <a:prstGeom prst="rect">
            <a:avLst/>
          </a:prstGeom>
          <a:solidFill>
            <a:schemeClr val="accent1">
              <a:lumMod val="20000"/>
              <a:lumOff val="80000"/>
            </a:schemeClr>
          </a:solidFill>
          <a:ln w="28575">
            <a:solidFill>
              <a:srgbClr val="002060"/>
            </a:solidFill>
          </a:ln>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Inevitable</a:t>
            </a:r>
            <a:r>
              <a:rPr lang="en-US" sz="3600" dirty="0" smtClean="0"/>
              <a:t>  </a:t>
            </a:r>
            <a:r>
              <a:rPr lang="en-US" sz="2800" dirty="0" smtClean="0"/>
              <a:t> </a:t>
            </a:r>
            <a:endParaRPr lang="en-US" sz="2800" dirty="0"/>
          </a:p>
        </p:txBody>
      </p:sp>
      <p:sp>
        <p:nvSpPr>
          <p:cNvPr id="15" name="Left Arrow 14"/>
          <p:cNvSpPr/>
          <p:nvPr/>
        </p:nvSpPr>
        <p:spPr>
          <a:xfrm>
            <a:off x="5221900" y="5660036"/>
            <a:ext cx="6071618" cy="582212"/>
          </a:xfrm>
          <a:prstGeom prst="leftArrow">
            <a:avLst>
              <a:gd name="adj1" fmla="val 100000"/>
              <a:gd name="adj2" fmla="val 25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smtClean="0">
                <a:solidFill>
                  <a:srgbClr val="222222"/>
                </a:solidFill>
                <a:latin typeface="Times New Roman" panose="02020603050405020304" pitchFamily="18" charset="0"/>
                <a:cs typeface="Times New Roman" panose="02020603050405020304" pitchFamily="18" charset="0"/>
              </a:rPr>
              <a:t>That  one cannot avoid or prevent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righ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righ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righ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right)">
                                      <p:cBhvr>
                                        <p:cTn id="59" dur="500"/>
                                        <p:tgtEl>
                                          <p:spTgt spid="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righ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000">
              <a:schemeClr val="accent4">
                <a:lumMod val="5000"/>
                <a:lumOff val="95000"/>
              </a:schemeClr>
            </a:gs>
            <a:gs pos="16000">
              <a:schemeClr val="accent4">
                <a:lumMod val="45000"/>
                <a:lumOff val="55000"/>
              </a:schemeClr>
            </a:gs>
            <a:gs pos="45000">
              <a:srgbClr val="92D050"/>
            </a:gs>
            <a:gs pos="72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2175164" y="1192755"/>
            <a:ext cx="9684327" cy="3539430"/>
          </a:xfrm>
          <a:prstGeom prst="rect">
            <a:avLst/>
          </a:prstGeom>
          <a:solidFill>
            <a:schemeClr val="accent2">
              <a:lumMod val="20000"/>
              <a:lumOff val="80000"/>
            </a:schemeClr>
          </a:solidFill>
          <a:ln>
            <a:solidFill>
              <a:srgbClr val="002060"/>
            </a:solidFill>
          </a:ln>
        </p:spPr>
        <p:txBody>
          <a:bodyPr wrap="square">
            <a:spAutoFit/>
          </a:bodyPr>
          <a:lstStyle/>
          <a:p>
            <a:r>
              <a:rPr lang="en-GB" sz="3200" dirty="0">
                <a:solidFill>
                  <a:prstClr val="black"/>
                </a:solidFill>
                <a:latin typeface="Times New Roman" panose="02020603050405020304" pitchFamily="18" charset="0"/>
                <a:cs typeface="Times New Roman" panose="02020603050405020304" pitchFamily="18" charset="0"/>
              </a:rPr>
              <a:t>1. What is an e-mail? </a:t>
            </a:r>
            <a:endParaRPr lang="en-GB" sz="3200" dirty="0" smtClean="0">
              <a:latin typeface="Times New Roman" panose="02020603050405020304" pitchFamily="18" charset="0"/>
              <a:cs typeface="Times New Roman" panose="02020603050405020304" pitchFamily="18" charset="0"/>
            </a:endParaRPr>
          </a:p>
          <a:p>
            <a:r>
              <a:rPr lang="en-GB" sz="3200" dirty="0" smtClean="0">
                <a:latin typeface="Times New Roman" panose="02020603050405020304" pitchFamily="18" charset="0"/>
                <a:cs typeface="Times New Roman" panose="02020603050405020304" pitchFamily="18" charset="0"/>
              </a:rPr>
              <a:t>2. </a:t>
            </a:r>
            <a:r>
              <a:rPr lang="en-GB" sz="3200" dirty="0">
                <a:latin typeface="Times New Roman" panose="02020603050405020304" pitchFamily="18" charset="0"/>
                <a:cs typeface="Times New Roman" panose="02020603050405020304" pitchFamily="18" charset="0"/>
              </a:rPr>
              <a:t>How do e-mails operate? </a:t>
            </a:r>
          </a:p>
          <a:p>
            <a:r>
              <a:rPr lang="en-GB" sz="3200" dirty="0" smtClean="0">
                <a:latin typeface="Times New Roman" panose="02020603050405020304" pitchFamily="18" charset="0"/>
                <a:cs typeface="Times New Roman" panose="02020603050405020304" pitchFamily="18" charset="0"/>
              </a:rPr>
              <a:t>3. </a:t>
            </a:r>
            <a:r>
              <a:rPr lang="en-GB" sz="3200" dirty="0">
                <a:latin typeface="Times New Roman" panose="02020603050405020304" pitchFamily="18" charset="0"/>
                <a:cs typeface="Times New Roman" panose="02020603050405020304" pitchFamily="18" charset="0"/>
              </a:rPr>
              <a:t>How do the commercial servers serve in the process </a:t>
            </a:r>
            <a:r>
              <a:rPr lang="en-GB" sz="3200" dirty="0" smtClean="0">
                <a:latin typeface="Times New Roman" panose="02020603050405020304" pitchFamily="18" charset="0"/>
                <a:cs typeface="Times New Roman" panose="02020603050405020304" pitchFamily="18" charset="0"/>
              </a:rPr>
              <a:t>of</a:t>
            </a:r>
          </a:p>
          <a:p>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an e-mail? </a:t>
            </a:r>
          </a:p>
          <a:p>
            <a:r>
              <a:rPr lang="en-GB" sz="3200" dirty="0" smtClean="0">
                <a:latin typeface="Times New Roman" panose="02020603050405020304" pitchFamily="18" charset="0"/>
                <a:cs typeface="Times New Roman" panose="02020603050405020304" pitchFamily="18" charset="0"/>
              </a:rPr>
              <a:t>4. ‘It </a:t>
            </a:r>
            <a:r>
              <a:rPr lang="en-GB" sz="3200" dirty="0">
                <a:latin typeface="Times New Roman" panose="02020603050405020304" pitchFamily="18" charset="0"/>
                <a:cs typeface="Times New Roman" panose="02020603050405020304" pitchFamily="18" charset="0"/>
              </a:rPr>
              <a:t>has been a powerful communication tool in </a:t>
            </a:r>
            <a:r>
              <a:rPr lang="en-GB" sz="3200" dirty="0" smtClean="0">
                <a:latin typeface="Times New Roman" panose="02020603050405020304" pitchFamily="18" charset="0"/>
                <a:cs typeface="Times New Roman" panose="02020603050405020304" pitchFamily="18" charset="0"/>
              </a:rPr>
              <a:t>modern</a:t>
            </a:r>
          </a:p>
          <a:p>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    life .’ Explain </a:t>
            </a:r>
            <a:r>
              <a:rPr lang="en-GB" sz="3200" dirty="0">
                <a:latin typeface="Times New Roman" panose="02020603050405020304" pitchFamily="18" charset="0"/>
                <a:cs typeface="Times New Roman" panose="02020603050405020304" pitchFamily="18" charset="0"/>
              </a:rPr>
              <a:t>the statement</a:t>
            </a:r>
            <a:r>
              <a:rPr lang="en-GB" sz="3200" dirty="0" smtClean="0">
                <a:latin typeface="Times New Roman" panose="02020603050405020304" pitchFamily="18" charset="0"/>
                <a:cs typeface="Times New Roman" panose="02020603050405020304" pitchFamily="18" charset="0"/>
              </a:rPr>
              <a:t>.</a:t>
            </a:r>
          </a:p>
          <a:p>
            <a:r>
              <a:rPr lang="en-GB" sz="3200" dirty="0" smtClean="0">
                <a:latin typeface="Times New Roman" panose="02020603050405020304" pitchFamily="18" charset="0"/>
                <a:cs typeface="Times New Roman" panose="02020603050405020304" pitchFamily="18" charset="0"/>
              </a:rPr>
              <a:t> 5. </a:t>
            </a:r>
            <a:r>
              <a:rPr lang="en-GB" sz="3200" dirty="0">
                <a:latin typeface="Times New Roman" panose="02020603050405020304" pitchFamily="18" charset="0"/>
                <a:cs typeface="Times New Roman" panose="02020603050405020304" pitchFamily="18" charset="0"/>
              </a:rPr>
              <a:t>How do e-mails affect our daily work schedule? </a:t>
            </a:r>
          </a:p>
        </p:txBody>
      </p:sp>
      <p:sp>
        <p:nvSpPr>
          <p:cNvPr id="2" name="Rectangle 1"/>
          <p:cNvSpPr/>
          <p:nvPr/>
        </p:nvSpPr>
        <p:spPr>
          <a:xfrm>
            <a:off x="4040344" y="407878"/>
            <a:ext cx="4507910" cy="646331"/>
          </a:xfrm>
          <a:prstGeom prst="rect">
            <a:avLst/>
          </a:prstGeom>
          <a:ln w="38100">
            <a:solidFill>
              <a:schemeClr val="tx1"/>
            </a:solidFill>
          </a:ln>
        </p:spPr>
        <p:txBody>
          <a:bodyPr wrap="square">
            <a:spAutoFit/>
          </a:bodyPr>
          <a:lstStyle/>
          <a:p>
            <a:pPr lvl="0" algn="ctr"/>
            <a:r>
              <a:rPr lang="en-US" sz="3600" b="1" dirty="0">
                <a:solidFill>
                  <a:srgbClr val="00B0F0"/>
                </a:solidFill>
                <a:latin typeface="Times New Roman" panose="02020603050405020304" pitchFamily="18" charset="0"/>
                <a:cs typeface="Times New Roman" panose="02020603050405020304" pitchFamily="18" charset="0"/>
              </a:rPr>
              <a:t>Individual Work</a:t>
            </a:r>
          </a:p>
        </p:txBody>
      </p:sp>
      <p:sp>
        <p:nvSpPr>
          <p:cNvPr id="4" name="TextBox 3"/>
          <p:cNvSpPr txBox="1"/>
          <p:nvPr/>
        </p:nvSpPr>
        <p:spPr>
          <a:xfrm>
            <a:off x="197799"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51070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3952023" y="313689"/>
            <a:ext cx="4507910" cy="646331"/>
          </a:xfrm>
          <a:prstGeom prst="rect">
            <a:avLst/>
          </a:prstGeom>
          <a:ln w="38100">
            <a:solidFill>
              <a:schemeClr val="tx1"/>
            </a:solidFill>
          </a:ln>
        </p:spPr>
        <p:txBody>
          <a:bodyPr wrap="square">
            <a:spAutoFit/>
          </a:bodyPr>
          <a:lstStyle/>
          <a:p>
            <a:pPr lvl="0" algn="ctr"/>
            <a:r>
              <a:rPr lang="en-US" sz="3600" b="1" dirty="0" smtClean="0">
                <a:solidFill>
                  <a:srgbClr val="00B0F0"/>
                </a:solidFill>
                <a:latin typeface="Times New Roman" panose="02020603050405020304" pitchFamily="18" charset="0"/>
                <a:cs typeface="Times New Roman" panose="02020603050405020304" pitchFamily="18" charset="0"/>
              </a:rPr>
              <a:t>Match your Answer</a:t>
            </a:r>
            <a:endParaRPr lang="en-US" sz="3600" b="1" dirty="0">
              <a:solidFill>
                <a:srgbClr val="00B0F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652762" y="1444570"/>
            <a:ext cx="4601546" cy="584775"/>
          </a:xfrm>
          <a:prstGeom prst="rect">
            <a:avLst/>
          </a:prstGeom>
          <a:solidFill>
            <a:schemeClr val="accent4">
              <a:lumMod val="20000"/>
              <a:lumOff val="80000"/>
            </a:schemeClr>
          </a:solidFill>
          <a:ln>
            <a:solidFill>
              <a:srgbClr val="002060"/>
            </a:solidFill>
          </a:ln>
        </p:spPr>
        <p:txBody>
          <a:bodyPr wrap="squar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1. What is an </a:t>
            </a:r>
            <a:r>
              <a:rPr lang="en-GB" sz="3200" dirty="0" smtClean="0">
                <a:solidFill>
                  <a:prstClr val="black"/>
                </a:solidFill>
                <a:latin typeface="Times New Roman" panose="02020603050405020304" pitchFamily="18" charset="0"/>
                <a:cs typeface="Times New Roman" panose="02020603050405020304" pitchFamily="18" charset="0"/>
              </a:rPr>
              <a:t>e-mail ? </a:t>
            </a:r>
            <a:endParaRPr lang="en-GB" sz="32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2375254" y="3228397"/>
            <a:ext cx="9601200" cy="1569660"/>
          </a:xfrm>
          <a:prstGeom prst="rect">
            <a:avLst/>
          </a:prstGeom>
          <a:solidFill>
            <a:schemeClr val="accent4">
              <a:lumMod val="20000"/>
              <a:lumOff val="80000"/>
            </a:schemeClr>
          </a:solidFill>
          <a:ln>
            <a:solidFill>
              <a:srgbClr val="002060"/>
            </a:solidFill>
          </a:ln>
        </p:spPr>
        <p:txBody>
          <a:bodyPr wrap="square">
            <a:spAutoFit/>
          </a:bodyPr>
          <a:lstStyle/>
          <a:p>
            <a:pPr lvl="0"/>
            <a:r>
              <a:rPr lang="en-GB" sz="3200" dirty="0" smtClean="0">
                <a:solidFill>
                  <a:prstClr val="black"/>
                </a:solidFill>
                <a:latin typeface="Times New Roman" panose="02020603050405020304" pitchFamily="18" charset="0"/>
                <a:cs typeface="Times New Roman" panose="02020603050405020304" pitchFamily="18" charset="0"/>
              </a:rPr>
              <a:t>Answer 1: Email means electronic mail. It is the text messages that can be sent from the sender to the recipient through internet.</a:t>
            </a:r>
            <a:endParaRPr lang="en-GB" sz="32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4607607" y="1475064"/>
            <a:ext cx="4916731" cy="584775"/>
          </a:xfrm>
          <a:prstGeom prst="rect">
            <a:avLst/>
          </a:prstGeom>
          <a:solidFill>
            <a:schemeClr val="accent4">
              <a:lumMod val="20000"/>
              <a:lumOff val="80000"/>
            </a:schemeClr>
          </a:solidFill>
          <a:ln w="12700">
            <a:solidFill>
              <a:schemeClr val="tx1"/>
            </a:solidFill>
          </a:ln>
        </p:spPr>
        <p:txBody>
          <a:bodyPr wrap="none">
            <a:spAutoFit/>
          </a:bodyPr>
          <a:lstStyle/>
          <a:p>
            <a:r>
              <a:rPr lang="en-GB" sz="3200" dirty="0">
                <a:latin typeface="Times New Roman" panose="02020603050405020304" pitchFamily="18" charset="0"/>
                <a:cs typeface="Times New Roman" panose="02020603050405020304" pitchFamily="18" charset="0"/>
              </a:rPr>
              <a:t>2. How do e-mails </a:t>
            </a:r>
            <a:r>
              <a:rPr lang="en-GB" sz="3200" dirty="0" smtClean="0">
                <a:latin typeface="Times New Roman" panose="02020603050405020304" pitchFamily="18" charset="0"/>
                <a:cs typeface="Times New Roman" panose="02020603050405020304" pitchFamily="18" charset="0"/>
              </a:rPr>
              <a:t>operate ? </a:t>
            </a:r>
            <a:endParaRPr lang="en-GB"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2391707" y="3084834"/>
            <a:ext cx="9601200" cy="1200329"/>
          </a:xfrm>
          <a:prstGeom prst="rect">
            <a:avLst/>
          </a:prstGeom>
          <a:solidFill>
            <a:schemeClr val="accent4">
              <a:lumMod val="20000"/>
              <a:lumOff val="80000"/>
            </a:schemeClr>
          </a:solidFill>
          <a:ln>
            <a:solidFill>
              <a:srgbClr val="002060"/>
            </a:solidFill>
          </a:ln>
        </p:spPr>
        <p:txBody>
          <a:bodyPr wrap="square">
            <a:spAutoFit/>
          </a:bodyPr>
          <a:lstStyle/>
          <a:p>
            <a:pPr algn="ctr"/>
            <a:r>
              <a:rPr lang="en-US" sz="3200"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Answer 2: E-mails </a:t>
            </a:r>
            <a:r>
              <a:rPr lang="en-US" sz="3600" dirty="0">
                <a:latin typeface="Times New Roman" panose="02020603050405020304" pitchFamily="18" charset="0"/>
                <a:cs typeface="Times New Roman" panose="02020603050405020304" pitchFamily="18" charset="0"/>
              </a:rPr>
              <a:t>operate through a network of computers linked by the internet.</a:t>
            </a:r>
          </a:p>
        </p:txBody>
      </p:sp>
      <p:sp>
        <p:nvSpPr>
          <p:cNvPr id="2" name="Rectangle 1"/>
          <p:cNvSpPr/>
          <p:nvPr/>
        </p:nvSpPr>
        <p:spPr>
          <a:xfrm>
            <a:off x="3478359" y="1556632"/>
            <a:ext cx="7175228" cy="1077218"/>
          </a:xfrm>
          <a:prstGeom prst="rect">
            <a:avLst/>
          </a:prstGeom>
          <a:solidFill>
            <a:schemeClr val="accent4">
              <a:lumMod val="20000"/>
              <a:lumOff val="80000"/>
            </a:schemeClr>
          </a:solidFill>
          <a:ln>
            <a:solidFill>
              <a:srgbClr val="002060"/>
            </a:solidFill>
          </a:ln>
        </p:spPr>
        <p:txBody>
          <a:bodyPr wrap="square">
            <a:spAutoFit/>
          </a:bodyPr>
          <a:lstStyle/>
          <a:p>
            <a:r>
              <a:rPr lang="en-GB" sz="3200" dirty="0" smtClean="0">
                <a:latin typeface="Times New Roman" panose="02020603050405020304" pitchFamily="18" charset="0"/>
                <a:cs typeface="Times New Roman" panose="02020603050405020304" pitchFamily="18" charset="0"/>
              </a:rPr>
              <a:t>3. </a:t>
            </a:r>
            <a:r>
              <a:rPr lang="en-GB" sz="3200" dirty="0">
                <a:latin typeface="Times New Roman" panose="02020603050405020304" pitchFamily="18" charset="0"/>
                <a:cs typeface="Times New Roman" panose="02020603050405020304" pitchFamily="18" charset="0"/>
              </a:rPr>
              <a:t>How do the commercial servers serve </a:t>
            </a:r>
            <a:r>
              <a:rPr lang="en-GB" sz="3200" dirty="0" smtClean="0">
                <a:latin typeface="Times New Roman" panose="02020603050405020304" pitchFamily="18" charset="0"/>
                <a:cs typeface="Times New Roman" panose="02020603050405020304" pitchFamily="18" charset="0"/>
              </a:rPr>
              <a:t>in</a:t>
            </a:r>
          </a:p>
          <a:p>
            <a:r>
              <a:rPr lang="en-GB" sz="3200" dirty="0">
                <a:latin typeface="Times New Roman" panose="02020603050405020304" pitchFamily="18" charset="0"/>
                <a:cs typeface="Times New Roman" panose="02020603050405020304" pitchFamily="18" charset="0"/>
              </a:rPr>
              <a:t> </a:t>
            </a:r>
            <a:r>
              <a:rPr lang="en-GB" sz="3200"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the process of an e-mail? </a:t>
            </a:r>
            <a:endParaRPr lang="en-GB" sz="3200" dirty="0"/>
          </a:p>
        </p:txBody>
      </p:sp>
      <p:sp>
        <p:nvSpPr>
          <p:cNvPr id="4" name="Rectangle 3"/>
          <p:cNvSpPr/>
          <p:nvPr/>
        </p:nvSpPr>
        <p:spPr>
          <a:xfrm>
            <a:off x="2345036" y="3191573"/>
            <a:ext cx="9441871" cy="1569660"/>
          </a:xfrm>
          <a:prstGeom prst="rect">
            <a:avLst/>
          </a:prstGeom>
          <a:solidFill>
            <a:schemeClr val="accent4">
              <a:lumMod val="20000"/>
              <a:lumOff val="80000"/>
            </a:schemeClr>
          </a:solidFill>
          <a:ln>
            <a:solidFill>
              <a:srgbClr val="002060"/>
            </a:solidFill>
          </a:ln>
        </p:spPr>
        <p:txBody>
          <a:bodyPr wrap="square">
            <a:spAutoFit/>
          </a:bodyPr>
          <a:lstStyle/>
          <a:p>
            <a:r>
              <a:rPr lang="en-GB" sz="3200" dirty="0" smtClean="0">
                <a:latin typeface="Times New Roman" panose="02020603050405020304" pitchFamily="18" charset="0"/>
                <a:cs typeface="Times New Roman" panose="02020603050405020304" pitchFamily="18" charset="0"/>
              </a:rPr>
              <a:t>Answer 3: The  </a:t>
            </a:r>
            <a:r>
              <a:rPr lang="en-GB" sz="3200" dirty="0">
                <a:latin typeface="Times New Roman" panose="02020603050405020304" pitchFamily="18" charset="0"/>
                <a:cs typeface="Times New Roman" panose="02020603050405020304" pitchFamily="18" charset="0"/>
              </a:rPr>
              <a:t>commercial </a:t>
            </a:r>
            <a:r>
              <a:rPr lang="en-GB" sz="3200" dirty="0" smtClean="0">
                <a:latin typeface="Times New Roman" panose="02020603050405020304" pitchFamily="18" charset="0"/>
                <a:cs typeface="Times New Roman" panose="02020603050405020304" pitchFamily="18" charset="0"/>
              </a:rPr>
              <a:t>servers accept </a:t>
            </a:r>
            <a:r>
              <a:rPr lang="en-GB" sz="3200" dirty="0">
                <a:latin typeface="Times New Roman" panose="02020603050405020304" pitchFamily="18" charset="0"/>
                <a:cs typeface="Times New Roman" panose="02020603050405020304" pitchFamily="18" charset="0"/>
              </a:rPr>
              <a:t>the text </a:t>
            </a:r>
            <a:r>
              <a:rPr lang="en-GB" sz="3200" dirty="0" smtClean="0">
                <a:latin typeface="Times New Roman" panose="02020603050405020304" pitchFamily="18" charset="0"/>
                <a:cs typeface="Times New Roman" panose="02020603050405020304" pitchFamily="18" charset="0"/>
              </a:rPr>
              <a:t>messages </a:t>
            </a:r>
            <a:r>
              <a:rPr lang="en-GB" sz="3200" dirty="0">
                <a:latin typeface="Times New Roman" panose="02020603050405020304" pitchFamily="18" charset="0"/>
                <a:cs typeface="Times New Roman" panose="02020603050405020304" pitchFamily="18" charset="0"/>
              </a:rPr>
              <a:t>from the </a:t>
            </a:r>
            <a:r>
              <a:rPr lang="en-GB" sz="3200" dirty="0" smtClean="0">
                <a:latin typeface="Times New Roman" panose="02020603050405020304" pitchFamily="18" charset="0"/>
                <a:cs typeface="Times New Roman" panose="02020603050405020304" pitchFamily="18" charset="0"/>
              </a:rPr>
              <a:t>senders, </a:t>
            </a:r>
            <a:r>
              <a:rPr lang="en-GB" sz="3200" dirty="0">
                <a:latin typeface="Times New Roman" panose="02020603050405020304" pitchFamily="18" charset="0"/>
                <a:cs typeface="Times New Roman" panose="02020603050405020304" pitchFamily="18" charset="0"/>
              </a:rPr>
              <a:t>forward </a:t>
            </a:r>
            <a:r>
              <a:rPr lang="en-GB" sz="3200" dirty="0" smtClean="0">
                <a:latin typeface="Times New Roman" panose="02020603050405020304" pitchFamily="18" charset="0"/>
                <a:cs typeface="Times New Roman" panose="02020603050405020304" pitchFamily="18" charset="0"/>
              </a:rPr>
              <a:t>them </a:t>
            </a:r>
            <a:r>
              <a:rPr lang="en-GB" sz="3200" dirty="0">
                <a:latin typeface="Times New Roman" panose="02020603050405020304" pitchFamily="18" charset="0"/>
                <a:cs typeface="Times New Roman" panose="02020603050405020304" pitchFamily="18" charset="0"/>
              </a:rPr>
              <a:t>and </a:t>
            </a:r>
            <a:r>
              <a:rPr lang="en-GB" sz="3200" dirty="0" smtClean="0">
                <a:latin typeface="Times New Roman" panose="02020603050405020304" pitchFamily="18" charset="0"/>
                <a:cs typeface="Times New Roman" panose="02020603050405020304" pitchFamily="18" charset="0"/>
              </a:rPr>
              <a:t>deliver them </a:t>
            </a:r>
            <a:r>
              <a:rPr lang="en-GB" sz="3200" dirty="0">
                <a:latin typeface="Times New Roman" panose="02020603050405020304" pitchFamily="18" charset="0"/>
                <a:cs typeface="Times New Roman" panose="02020603050405020304" pitchFamily="18" charset="0"/>
              </a:rPr>
              <a:t>instantly to the digital mailbox of the recipient. </a:t>
            </a:r>
            <a:endParaRPr lang="en-GB" sz="3200" dirty="0"/>
          </a:p>
        </p:txBody>
      </p:sp>
      <p:sp>
        <p:nvSpPr>
          <p:cNvPr id="10" name="Rectangle 9"/>
          <p:cNvSpPr/>
          <p:nvPr/>
        </p:nvSpPr>
        <p:spPr>
          <a:xfrm>
            <a:off x="2451453" y="1517380"/>
            <a:ext cx="9474778" cy="1077218"/>
          </a:xfrm>
          <a:prstGeom prst="rect">
            <a:avLst/>
          </a:prstGeom>
          <a:solidFill>
            <a:schemeClr val="accent4">
              <a:lumMod val="20000"/>
              <a:lumOff val="80000"/>
            </a:schemeClr>
          </a:solidFill>
          <a:ln>
            <a:solidFill>
              <a:srgbClr val="002060"/>
            </a:solidFill>
          </a:ln>
        </p:spPr>
        <p:txBody>
          <a:bodyPr wrap="square">
            <a:spAutoFit/>
          </a:bodyPr>
          <a:lstStyle/>
          <a:p>
            <a:pPr lvl="0"/>
            <a:r>
              <a:rPr lang="en-GB" sz="3200" dirty="0">
                <a:solidFill>
                  <a:prstClr val="black"/>
                </a:solidFill>
                <a:latin typeface="Times New Roman" panose="02020603050405020304" pitchFamily="18" charset="0"/>
                <a:cs typeface="Times New Roman" panose="02020603050405020304" pitchFamily="18" charset="0"/>
              </a:rPr>
              <a:t>4. ‘It has been a powerful communication tool in modem life .’ Explain the statement.</a:t>
            </a:r>
          </a:p>
        </p:txBody>
      </p:sp>
      <p:sp>
        <p:nvSpPr>
          <p:cNvPr id="11" name="Rectangle 10"/>
          <p:cNvSpPr/>
          <p:nvPr/>
        </p:nvSpPr>
        <p:spPr>
          <a:xfrm>
            <a:off x="2454918" y="3488356"/>
            <a:ext cx="9441871" cy="3046988"/>
          </a:xfrm>
          <a:prstGeom prst="rect">
            <a:avLst/>
          </a:prstGeom>
          <a:solidFill>
            <a:schemeClr val="accent4">
              <a:lumMod val="20000"/>
              <a:lumOff val="80000"/>
            </a:schemeClr>
          </a:solidFill>
          <a:ln>
            <a:solidFill>
              <a:srgbClr val="002060"/>
            </a:solidFill>
          </a:ln>
        </p:spPr>
        <p:txBody>
          <a:bodyPr wrap="square">
            <a:spAutoFit/>
          </a:bodyPr>
          <a:lstStyle/>
          <a:p>
            <a:r>
              <a:rPr lang="en-GB" sz="3200" dirty="0" smtClean="0">
                <a:latin typeface="Times New Roman" panose="02020603050405020304" pitchFamily="18" charset="0"/>
                <a:cs typeface="Times New Roman" panose="02020603050405020304" pitchFamily="18" charset="0"/>
              </a:rPr>
              <a:t>Answer 4: E-mail can be sent within seconds. It is also very cheap.  To prepare </a:t>
            </a:r>
            <a:r>
              <a:rPr lang="en-GB" sz="3200" dirty="0">
                <a:latin typeface="Times New Roman" panose="02020603050405020304" pitchFamily="18" charset="0"/>
                <a:cs typeface="Times New Roman" panose="02020603050405020304" pitchFamily="18" charset="0"/>
              </a:rPr>
              <a:t>a</a:t>
            </a:r>
            <a:r>
              <a:rPr lang="en-GB" sz="3200" dirty="0" smtClean="0">
                <a:latin typeface="Times New Roman" panose="02020603050405020304" pitchFamily="18" charset="0"/>
                <a:cs typeface="Times New Roman" panose="02020603050405020304" pitchFamily="18" charset="0"/>
              </a:rPr>
              <a:t>n email is very easy task. It can be sent anywhere  the sender wishes. It can also be received from anywhere the receiver stays. That is why it has become a very </a:t>
            </a:r>
            <a:r>
              <a:rPr lang="en-GB" sz="3200" dirty="0">
                <a:latin typeface="Times New Roman" panose="02020603050405020304" pitchFamily="18" charset="0"/>
                <a:cs typeface="Times New Roman" panose="02020603050405020304" pitchFamily="18" charset="0"/>
              </a:rPr>
              <a:t>p</a:t>
            </a:r>
            <a:r>
              <a:rPr lang="en-GB" sz="3200" dirty="0" smtClean="0">
                <a:latin typeface="Times New Roman" panose="02020603050405020304" pitchFamily="18" charset="0"/>
                <a:cs typeface="Times New Roman" panose="02020603050405020304" pitchFamily="18" charset="0"/>
              </a:rPr>
              <a:t>owerful communication tool in our modern life. </a:t>
            </a:r>
            <a:endParaRPr lang="en-GB" sz="3200" dirty="0"/>
          </a:p>
        </p:txBody>
      </p:sp>
      <p:sp>
        <p:nvSpPr>
          <p:cNvPr id="12" name="Rectangle 11"/>
          <p:cNvSpPr/>
          <p:nvPr/>
        </p:nvSpPr>
        <p:spPr>
          <a:xfrm>
            <a:off x="2458382" y="1572105"/>
            <a:ext cx="9467849" cy="646331"/>
          </a:xfrm>
          <a:prstGeom prst="rect">
            <a:avLst/>
          </a:prstGeom>
          <a:solidFill>
            <a:schemeClr val="accent4">
              <a:lumMod val="20000"/>
              <a:lumOff val="80000"/>
            </a:schemeClr>
          </a:solidFill>
          <a:ln>
            <a:solidFill>
              <a:srgbClr val="002060"/>
            </a:solidFill>
          </a:ln>
        </p:spPr>
        <p:txBody>
          <a:bodyPr wrap="square">
            <a:spAutoFit/>
          </a:bodyPr>
          <a:lstStyle/>
          <a:p>
            <a:r>
              <a:rPr lang="en-GB" sz="3600" dirty="0">
                <a:solidFill>
                  <a:prstClr val="black"/>
                </a:solidFill>
                <a:latin typeface="Times New Roman" panose="02020603050405020304" pitchFamily="18" charset="0"/>
                <a:cs typeface="Times New Roman" panose="02020603050405020304" pitchFamily="18" charset="0"/>
              </a:rPr>
              <a:t>5. How do e-mails affect our daily work schedule? </a:t>
            </a:r>
            <a:endParaRPr lang="en-GB" sz="2000" dirty="0"/>
          </a:p>
        </p:txBody>
      </p:sp>
      <p:sp>
        <p:nvSpPr>
          <p:cNvPr id="13" name="Rectangle 12"/>
          <p:cNvSpPr/>
          <p:nvPr/>
        </p:nvSpPr>
        <p:spPr>
          <a:xfrm>
            <a:off x="2454918" y="3148969"/>
            <a:ext cx="9441871" cy="1569660"/>
          </a:xfrm>
          <a:prstGeom prst="rect">
            <a:avLst/>
          </a:prstGeom>
          <a:solidFill>
            <a:schemeClr val="accent4">
              <a:lumMod val="20000"/>
              <a:lumOff val="80000"/>
            </a:schemeClr>
          </a:solidFill>
          <a:ln>
            <a:solidFill>
              <a:srgbClr val="002060"/>
            </a:solidFill>
          </a:ln>
        </p:spPr>
        <p:txBody>
          <a:bodyPr wrap="square">
            <a:spAutoFit/>
          </a:bodyPr>
          <a:lstStyle/>
          <a:p>
            <a:r>
              <a:rPr lang="en-GB" sz="3200" dirty="0" smtClean="0">
                <a:latin typeface="Times New Roman" panose="02020603050405020304" pitchFamily="18" charset="0"/>
                <a:cs typeface="Times New Roman" panose="02020603050405020304" pitchFamily="18" charset="0"/>
              </a:rPr>
              <a:t>Answer 5: Sending and receiving dozens of e-mail has become a habit of many of us. Thus e-mail affects our daily work schedule.</a:t>
            </a:r>
            <a:endParaRPr lang="en-GB" sz="3200" dirty="0"/>
          </a:p>
        </p:txBody>
      </p:sp>
      <p:sp>
        <p:nvSpPr>
          <p:cNvPr id="14" name="TextBox 3"/>
          <p:cNvSpPr txBox="1"/>
          <p:nvPr/>
        </p:nvSpPr>
        <p:spPr>
          <a:xfrm>
            <a:off x="197800"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946883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2" grpId="0" animBg="1"/>
      <p:bldP spid="4"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5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2659" t="13651" r="22795"/>
          <a:stretch/>
        </p:blipFill>
        <p:spPr>
          <a:xfrm>
            <a:off x="2798618" y="2202872"/>
            <a:ext cx="8478982" cy="4281055"/>
          </a:xfrm>
          <a:prstGeom prst="rect">
            <a:avLst/>
          </a:prstGeom>
          <a:solidFill>
            <a:schemeClr val="accent4">
              <a:lumMod val="60000"/>
              <a:lumOff val="40000"/>
            </a:schemeClr>
          </a:solidFill>
          <a:ln w="6350">
            <a:solidFill>
              <a:srgbClr val="00B050"/>
            </a:solidFill>
          </a:ln>
        </p:spPr>
      </p:pic>
      <p:sp>
        <p:nvSpPr>
          <p:cNvPr id="3" name="TextBox 2"/>
          <p:cNvSpPr txBox="1"/>
          <p:nvPr/>
        </p:nvSpPr>
        <p:spPr>
          <a:xfrm>
            <a:off x="4430749" y="230318"/>
            <a:ext cx="6378502" cy="584775"/>
          </a:xfrm>
          <a:prstGeom prst="rect">
            <a:avLst/>
          </a:prstGeom>
          <a:solidFill>
            <a:schemeClr val="accent4">
              <a:lumMod val="20000"/>
              <a:lumOff val="80000"/>
            </a:schemeClr>
          </a:solidFill>
          <a:ln>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latin typeface="Times New Roman" panose="02020603050405020304" pitchFamily="18" charset="0"/>
                <a:cs typeface="Times New Roman" panose="02020603050405020304" pitchFamily="18" charset="0"/>
              </a:rPr>
              <a:t>Process of creating e-mail account</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97800"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3075709" y="970373"/>
            <a:ext cx="8492837" cy="1077218"/>
          </a:xfrm>
          <a:prstGeom prst="rect">
            <a:avLst/>
          </a:prstGeom>
          <a:solidFill>
            <a:schemeClr val="accent4">
              <a:lumMod val="20000"/>
              <a:lumOff val="80000"/>
            </a:schemeClr>
          </a:solidFill>
          <a:ln>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latin typeface="Times New Roman" panose="02020603050405020304" pitchFamily="18" charset="0"/>
                <a:cs typeface="Times New Roman" panose="02020603050405020304" pitchFamily="18" charset="0"/>
              </a:rPr>
              <a:t>Open any browser and write gmail.com in search bar and search</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783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700" t="15828" r="33107"/>
          <a:stretch/>
        </p:blipFill>
        <p:spPr>
          <a:xfrm>
            <a:off x="8388412" y="872045"/>
            <a:ext cx="3398914" cy="3956513"/>
          </a:xfrm>
          <a:prstGeom prst="rect">
            <a:avLst/>
          </a:prstGeom>
          <a:ln w="28575">
            <a:solidFill>
              <a:srgbClr val="002060"/>
            </a:solidFill>
          </a:ln>
        </p:spPr>
      </p:pic>
      <p:sp>
        <p:nvSpPr>
          <p:cNvPr id="4" name="TextBox 3"/>
          <p:cNvSpPr txBox="1"/>
          <p:nvPr/>
        </p:nvSpPr>
        <p:spPr>
          <a:xfrm>
            <a:off x="4084199" y="5254198"/>
            <a:ext cx="7703127" cy="1077218"/>
          </a:xfrm>
          <a:prstGeom prst="rect">
            <a:avLst/>
          </a:prstGeom>
          <a:solidFill>
            <a:schemeClr val="accent4">
              <a:lumMod val="20000"/>
              <a:lumOff val="80000"/>
            </a:schemeClr>
          </a:solidFill>
          <a:ln w="19050">
            <a:solidFill>
              <a:srgbClr val="002060"/>
            </a:solidFill>
          </a:ln>
        </p:spPr>
        <p:txBody>
          <a:bodyPr wrap="square" rtlCol="0">
            <a:spAutoFit/>
          </a:bodyPr>
          <a:lstStyle/>
          <a:p>
            <a:pPr algn="ctr"/>
            <a:r>
              <a:rPr lang="en-US" sz="3200" dirty="0" smtClean="0">
                <a:solidFill>
                  <a:srgbClr val="002060"/>
                </a:solidFill>
                <a:latin typeface="Times New Roman" panose="02020603050405020304" pitchFamily="18" charset="0"/>
                <a:cs typeface="Times New Roman" panose="02020603050405020304" pitchFamily="18" charset="0"/>
              </a:rPr>
              <a:t>Put your mail address , password/Create Account</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358" r="11812"/>
          <a:stretch/>
        </p:blipFill>
        <p:spPr>
          <a:xfrm>
            <a:off x="3214255" y="844731"/>
            <a:ext cx="4775990" cy="4011139"/>
          </a:xfrm>
          <a:prstGeom prst="rect">
            <a:avLst/>
          </a:prstGeom>
          <a:ln w="28575">
            <a:solidFill>
              <a:srgbClr val="002060"/>
            </a:solidFill>
          </a:ln>
        </p:spPr>
      </p:pic>
      <p:grpSp>
        <p:nvGrpSpPr>
          <p:cNvPr id="3" name="Group 2"/>
          <p:cNvGrpSpPr/>
          <p:nvPr/>
        </p:nvGrpSpPr>
        <p:grpSpPr>
          <a:xfrm>
            <a:off x="5726940" y="2454109"/>
            <a:ext cx="3967410" cy="2374449"/>
            <a:chOff x="3272769" y="2074460"/>
            <a:chExt cx="4820353" cy="3316406"/>
          </a:xfrm>
        </p:grpSpPr>
        <p:cxnSp>
          <p:nvCxnSpPr>
            <p:cNvPr id="7" name="Straight Arrow Connector 6"/>
            <p:cNvCxnSpPr/>
            <p:nvPr/>
          </p:nvCxnSpPr>
          <p:spPr>
            <a:xfrm flipV="1">
              <a:off x="5882185" y="2074460"/>
              <a:ext cx="2210937" cy="3316406"/>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3272769" y="2923943"/>
              <a:ext cx="2616241" cy="246692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5784909" y="3768436"/>
            <a:ext cx="3747018" cy="1547054"/>
            <a:chOff x="3950455" y="3552766"/>
            <a:chExt cx="3427399" cy="2533094"/>
          </a:xfrm>
        </p:grpSpPr>
        <p:cxnSp>
          <p:nvCxnSpPr>
            <p:cNvPr id="11" name="Straight Arrow Connector 10"/>
            <p:cNvCxnSpPr/>
            <p:nvPr/>
          </p:nvCxnSpPr>
          <p:spPr>
            <a:xfrm flipV="1">
              <a:off x="6127939" y="3552766"/>
              <a:ext cx="1249915" cy="2533094"/>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950455" y="4495709"/>
              <a:ext cx="2177484" cy="1590151"/>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3"/>
          <p:cNvSpPr txBox="1"/>
          <p:nvPr/>
        </p:nvSpPr>
        <p:spPr>
          <a:xfrm>
            <a:off x="197800"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94682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86" b="1"/>
          <a:stretch/>
        </p:blipFill>
        <p:spPr>
          <a:xfrm>
            <a:off x="3568578" y="669360"/>
            <a:ext cx="8284813" cy="5730819"/>
          </a:xfrm>
          <a:prstGeom prst="rect">
            <a:avLst/>
          </a:prstGeom>
          <a:ln w="38100">
            <a:solidFill>
              <a:schemeClr val="tx1"/>
            </a:solidFill>
          </a:ln>
        </p:spPr>
      </p:pic>
      <p:cxnSp>
        <p:nvCxnSpPr>
          <p:cNvPr id="4" name="Straight Arrow Connector 3"/>
          <p:cNvCxnSpPr/>
          <p:nvPr/>
        </p:nvCxnSpPr>
        <p:spPr>
          <a:xfrm flipH="1" flipV="1">
            <a:off x="3976255" y="2050473"/>
            <a:ext cx="4601366" cy="18690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10985" y="3534770"/>
            <a:ext cx="3671248" cy="769441"/>
          </a:xfrm>
          <a:prstGeom prst="rect">
            <a:avLst/>
          </a:prstGeom>
          <a:solidFill>
            <a:schemeClr val="accent4">
              <a:lumMod val="20000"/>
              <a:lumOff val="80000"/>
            </a:schemeClr>
          </a:solid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Click compose</a:t>
            </a:r>
            <a:endParaRPr lang="en-US" sz="4400" dirty="0">
              <a:latin typeface="Times New Roman" panose="02020603050405020304" pitchFamily="18" charset="0"/>
              <a:cs typeface="Times New Roman" panose="02020603050405020304" pitchFamily="18" charset="0"/>
            </a:endParaRPr>
          </a:p>
        </p:txBody>
      </p:sp>
      <p:sp>
        <p:nvSpPr>
          <p:cNvPr id="5" name="TextBox 3"/>
          <p:cNvSpPr txBox="1"/>
          <p:nvPr/>
        </p:nvSpPr>
        <p:spPr>
          <a:xfrm>
            <a:off x="211655"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19771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9894A9-42FF-4A36-94AC-7580B1795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0388" y="1143110"/>
            <a:ext cx="2637763" cy="3165231"/>
          </a:xfrm>
          <a:prstGeom prst="ellipse">
            <a:avLst/>
          </a:prstGeom>
          <a:ln>
            <a:noFill/>
          </a:ln>
          <a:effectLst>
            <a:softEdge rad="112500"/>
          </a:effectLst>
        </p:spPr>
      </p:pic>
      <p:sp>
        <p:nvSpPr>
          <p:cNvPr id="6" name="Horizontal Scroll 5"/>
          <p:cNvSpPr/>
          <p:nvPr/>
        </p:nvSpPr>
        <p:spPr>
          <a:xfrm>
            <a:off x="7062411" y="241192"/>
            <a:ext cx="3851564" cy="954037"/>
          </a:xfrm>
          <a:prstGeom prst="horizontalScroll">
            <a:avLst/>
          </a:prstGeom>
          <a:solidFill>
            <a:srgbClr val="E4F13F"/>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7030A0"/>
                </a:solidFill>
                <a:latin typeface="Times New Roman" panose="02020603050405020304" pitchFamily="18" charset="0"/>
                <a:cs typeface="Times New Roman" panose="02020603050405020304" pitchFamily="18" charset="0"/>
              </a:rPr>
              <a:t>              </a:t>
            </a:r>
            <a:r>
              <a:rPr lang="en-US" sz="4400" b="1" dirty="0" smtClean="0">
                <a:solidFill>
                  <a:srgbClr val="7030A0"/>
                </a:solidFill>
                <a:latin typeface="Times New Roman" panose="02020603050405020304" pitchFamily="18" charset="0"/>
                <a:cs typeface="Times New Roman" panose="02020603050405020304" pitchFamily="18" charset="0"/>
              </a:rPr>
              <a:t>I</a:t>
            </a:r>
            <a:r>
              <a:rPr lang="en-US" sz="4400" b="1" dirty="0" smtClean="0">
                <a:solidFill>
                  <a:srgbClr val="FF0000"/>
                </a:solidFill>
                <a:latin typeface="Times New Roman" panose="02020603050405020304" pitchFamily="18" charset="0"/>
                <a:cs typeface="Times New Roman" panose="02020603050405020304" pitchFamily="18" charset="0"/>
              </a:rPr>
              <a:t>d</a:t>
            </a:r>
            <a:r>
              <a:rPr lang="en-US" sz="4400" b="1" dirty="0" smtClean="0">
                <a:solidFill>
                  <a:srgbClr val="7030A0"/>
                </a:solidFill>
                <a:latin typeface="Times New Roman" panose="02020603050405020304" pitchFamily="18" charset="0"/>
                <a:cs typeface="Times New Roman" panose="02020603050405020304" pitchFamily="18" charset="0"/>
              </a:rPr>
              <a:t>e</a:t>
            </a:r>
            <a:r>
              <a:rPr lang="en-US" sz="4400" b="1" dirty="0" smtClean="0">
                <a:solidFill>
                  <a:srgbClr val="C00000"/>
                </a:solidFill>
                <a:latin typeface="Times New Roman" panose="02020603050405020304" pitchFamily="18" charset="0"/>
                <a:cs typeface="Times New Roman" panose="02020603050405020304" pitchFamily="18" charset="0"/>
              </a:rPr>
              <a:t>n</a:t>
            </a:r>
            <a:r>
              <a:rPr lang="en-US" sz="4400" b="1" dirty="0" smtClean="0">
                <a:solidFill>
                  <a:srgbClr val="0070C0"/>
                </a:solidFill>
                <a:latin typeface="Times New Roman" panose="02020603050405020304" pitchFamily="18" charset="0"/>
                <a:cs typeface="Times New Roman" panose="02020603050405020304" pitchFamily="18" charset="0"/>
              </a:rPr>
              <a:t>t</a:t>
            </a:r>
            <a:r>
              <a:rPr lang="en-US" sz="4400" b="1" dirty="0" smtClean="0">
                <a:solidFill>
                  <a:srgbClr val="7030A0"/>
                </a:solidFill>
                <a:latin typeface="Times New Roman" panose="02020603050405020304" pitchFamily="18" charset="0"/>
                <a:cs typeface="Times New Roman" panose="02020603050405020304" pitchFamily="18" charset="0"/>
              </a:rPr>
              <a:t>i</a:t>
            </a:r>
            <a:r>
              <a:rPr lang="en-US" sz="4400" b="1" dirty="0" smtClean="0">
                <a:solidFill>
                  <a:srgbClr val="C00000"/>
                </a:solidFill>
                <a:latin typeface="Times New Roman" panose="02020603050405020304" pitchFamily="18" charset="0"/>
                <a:cs typeface="Times New Roman" panose="02020603050405020304" pitchFamily="18" charset="0"/>
              </a:rPr>
              <a:t>t</a:t>
            </a:r>
            <a:r>
              <a:rPr lang="en-US" sz="4400" b="1" dirty="0" smtClean="0">
                <a:solidFill>
                  <a:srgbClr val="002060"/>
                </a:solidFill>
                <a:latin typeface="Times New Roman" panose="02020603050405020304" pitchFamily="18" charset="0"/>
                <a:cs typeface="Times New Roman" panose="02020603050405020304" pitchFamily="18" charset="0"/>
              </a:rPr>
              <a:t>y</a:t>
            </a:r>
            <a:endParaRPr lang="en-US" sz="4400" dirty="0"/>
          </a:p>
        </p:txBody>
      </p:sp>
      <p:sp>
        <p:nvSpPr>
          <p:cNvPr id="7" name="Rectangle 6"/>
          <p:cNvSpPr/>
          <p:nvPr/>
        </p:nvSpPr>
        <p:spPr>
          <a:xfrm>
            <a:off x="5406906" y="1325343"/>
            <a:ext cx="6272589" cy="2800767"/>
          </a:xfrm>
          <a:prstGeom prst="rect">
            <a:avLst/>
          </a:prstGeom>
          <a:ln w="285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wrap="square">
            <a:spAutoFit/>
          </a:bodyPr>
          <a:lstStyle/>
          <a:p>
            <a:pPr lvl="0">
              <a:defRPr/>
            </a:pPr>
            <a:r>
              <a:rPr lang="en-US" sz="3600" b="1" kern="0" dirty="0">
                <a:solidFill>
                  <a:srgbClr val="002060"/>
                </a:solidFill>
                <a:latin typeface="Times New Roman" pitchFamily="18" charset="0"/>
                <a:cs typeface="Times New Roman" pitchFamily="18" charset="0"/>
              </a:rPr>
              <a:t>Manik Chandra Majumder</a:t>
            </a:r>
          </a:p>
          <a:p>
            <a:pPr lvl="0">
              <a:defRPr/>
            </a:pPr>
            <a:r>
              <a:rPr lang="en-US" sz="2800" b="1" kern="0" dirty="0">
                <a:solidFill>
                  <a:srgbClr val="0070C0"/>
                </a:solidFill>
                <a:latin typeface="Times New Roman" pitchFamily="18" charset="0"/>
                <a:cs typeface="Times New Roman" pitchFamily="18" charset="0"/>
              </a:rPr>
              <a:t>           </a:t>
            </a:r>
            <a:r>
              <a:rPr lang="en-US" sz="2800" b="1" kern="0" dirty="0">
                <a:solidFill>
                  <a:srgbClr val="800000"/>
                </a:solidFill>
                <a:latin typeface="Times New Roman" pitchFamily="18" charset="0"/>
                <a:cs typeface="Times New Roman" pitchFamily="18" charset="0"/>
              </a:rPr>
              <a:t>Senior Teacher </a:t>
            </a:r>
            <a:endParaRPr lang="en-US" sz="2800" b="1" kern="0" dirty="0" smtClean="0">
              <a:solidFill>
                <a:srgbClr val="800000"/>
              </a:solidFill>
              <a:latin typeface="Times New Roman" pitchFamily="18" charset="0"/>
              <a:cs typeface="Times New Roman" pitchFamily="18" charset="0"/>
            </a:endParaRPr>
          </a:p>
          <a:p>
            <a:pPr lvl="0">
              <a:defRPr/>
            </a:pPr>
            <a:r>
              <a:rPr lang="en-US" sz="2800" kern="0" dirty="0">
                <a:solidFill>
                  <a:srgbClr val="800000"/>
                </a:solidFill>
                <a:latin typeface="Times New Roman" pitchFamily="18" charset="0"/>
                <a:cs typeface="Times New Roman" pitchFamily="18" charset="0"/>
              </a:rPr>
              <a:t> </a:t>
            </a:r>
            <a:r>
              <a:rPr lang="en-US" sz="2800" kern="0" dirty="0" smtClean="0">
                <a:solidFill>
                  <a:srgbClr val="800000"/>
                </a:solidFill>
                <a:latin typeface="Times New Roman" pitchFamily="18" charset="0"/>
                <a:cs typeface="Times New Roman" pitchFamily="18" charset="0"/>
              </a:rPr>
              <a:t>       </a:t>
            </a:r>
            <a:r>
              <a:rPr lang="en-US" sz="2800" b="1" kern="0" dirty="0" smtClean="0">
                <a:solidFill>
                  <a:srgbClr val="0070C0"/>
                </a:solidFill>
                <a:latin typeface="Times New Roman" pitchFamily="18" charset="0"/>
                <a:cs typeface="Times New Roman" pitchFamily="18" charset="0"/>
              </a:rPr>
              <a:t>Gazirhat </a:t>
            </a:r>
            <a:r>
              <a:rPr lang="en-US" sz="2800" b="1" kern="0" dirty="0">
                <a:solidFill>
                  <a:srgbClr val="0070C0"/>
                </a:solidFill>
                <a:latin typeface="Times New Roman" pitchFamily="18" charset="0"/>
                <a:cs typeface="Times New Roman" pitchFamily="18" charset="0"/>
              </a:rPr>
              <a:t>High School</a:t>
            </a:r>
          </a:p>
          <a:p>
            <a:pPr lvl="0">
              <a:defRPr/>
            </a:pPr>
            <a:r>
              <a:rPr lang="en-US" sz="2800" kern="0" dirty="0">
                <a:solidFill>
                  <a:srgbClr val="002060"/>
                </a:solidFill>
                <a:latin typeface="Times New Roman" pitchFamily="18" charset="0"/>
                <a:cs typeface="Times New Roman" pitchFamily="18" charset="0"/>
              </a:rPr>
              <a:t>             </a:t>
            </a:r>
            <a:r>
              <a:rPr lang="en-US" sz="2800" b="1" kern="0" dirty="0">
                <a:solidFill>
                  <a:srgbClr val="C00000"/>
                </a:solidFill>
                <a:latin typeface="Times New Roman" pitchFamily="18" charset="0"/>
                <a:cs typeface="Times New Roman" pitchFamily="18" charset="0"/>
              </a:rPr>
              <a:t>Senbag, Noakhali.</a:t>
            </a:r>
          </a:p>
          <a:p>
            <a:pPr lvl="0">
              <a:defRPr/>
            </a:pPr>
            <a:r>
              <a:rPr lang="en-US" sz="2800" kern="0" dirty="0">
                <a:solidFill>
                  <a:srgbClr val="002060"/>
                </a:solidFill>
                <a:latin typeface="Times New Roman" pitchFamily="18" charset="0"/>
                <a:cs typeface="Times New Roman" pitchFamily="18" charset="0"/>
              </a:rPr>
              <a:t>    </a:t>
            </a:r>
            <a:r>
              <a:rPr lang="en-US" sz="2800" b="1" kern="0" dirty="0">
                <a:solidFill>
                  <a:srgbClr val="00B050"/>
                </a:solidFill>
                <a:latin typeface="Times New Roman" pitchFamily="18" charset="0"/>
                <a:cs typeface="Times New Roman" pitchFamily="18" charset="0"/>
              </a:rPr>
              <a:t>Mobile No: 01717155169</a:t>
            </a:r>
          </a:p>
          <a:p>
            <a:pPr lvl="0">
              <a:defRPr/>
            </a:pPr>
            <a:r>
              <a:rPr lang="en-US" sz="2800" kern="0" dirty="0">
                <a:solidFill>
                  <a:srgbClr val="00B050"/>
                </a:solidFill>
                <a:latin typeface="Times New Roman" pitchFamily="18" charset="0"/>
                <a:cs typeface="Times New Roman" pitchFamily="18" charset="0"/>
              </a:rPr>
              <a:t> </a:t>
            </a:r>
            <a:r>
              <a:rPr lang="en-US" sz="2800" b="1" kern="0" dirty="0">
                <a:solidFill>
                  <a:srgbClr val="002060"/>
                </a:solidFill>
                <a:latin typeface="Times New Roman" pitchFamily="18" charset="0"/>
                <a:cs typeface="Times New Roman" pitchFamily="18" charset="0"/>
              </a:rPr>
              <a:t>Email: manikmajumder01@gmail.com</a:t>
            </a:r>
          </a:p>
        </p:txBody>
      </p:sp>
      <p:grpSp>
        <p:nvGrpSpPr>
          <p:cNvPr id="10" name="Group 9"/>
          <p:cNvGrpSpPr/>
          <p:nvPr/>
        </p:nvGrpSpPr>
        <p:grpSpPr>
          <a:xfrm>
            <a:off x="4700211" y="4754809"/>
            <a:ext cx="6941127" cy="1446550"/>
            <a:chOff x="3004660" y="4491572"/>
            <a:chExt cx="6941127" cy="1446550"/>
          </a:xfrm>
        </p:grpSpPr>
        <p:sp>
          <p:nvSpPr>
            <p:cNvPr id="8" name="Rectangle 7"/>
            <p:cNvSpPr/>
            <p:nvPr/>
          </p:nvSpPr>
          <p:spPr>
            <a:xfrm>
              <a:off x="3004660" y="4491572"/>
              <a:ext cx="6941127" cy="1446550"/>
            </a:xfrm>
            <a:prstGeom prst="rect">
              <a:avLst/>
            </a:prstGeom>
            <a:solidFill>
              <a:schemeClr val="accent2">
                <a:lumMod val="40000"/>
                <a:lumOff val="60000"/>
              </a:schemeClr>
            </a:solidFill>
            <a:ln w="38100">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3200" kern="0" dirty="0">
                  <a:solidFill>
                    <a:prstClr val="black"/>
                  </a:solidFill>
                  <a:latin typeface="Times New Roman" pitchFamily="18" charset="0"/>
                  <a:cs typeface="Times New Roman" pitchFamily="18" charset="0"/>
                </a:rPr>
                <a:t>Class : Nine-Ten</a:t>
              </a:r>
            </a:p>
            <a:p>
              <a:pPr>
                <a:defRPr/>
              </a:pPr>
              <a:r>
                <a:rPr lang="en-US" sz="2800" kern="0" dirty="0">
                  <a:solidFill>
                    <a:prstClr val="black"/>
                  </a:solidFill>
                  <a:latin typeface="Times New Roman" pitchFamily="18" charset="0"/>
                  <a:cs typeface="Times New Roman" pitchFamily="18" charset="0"/>
                </a:rPr>
                <a:t>  </a:t>
              </a:r>
              <a:r>
                <a:rPr lang="en-US" sz="2800" kern="0" dirty="0">
                  <a:solidFill>
                    <a:srgbClr val="C00000"/>
                  </a:solidFill>
                  <a:latin typeface="Times New Roman" pitchFamily="18" charset="0"/>
                  <a:cs typeface="Times New Roman" pitchFamily="18" charset="0"/>
                </a:rPr>
                <a:t>Subject : English 1st paper</a:t>
              </a:r>
            </a:p>
            <a:p>
              <a:pPr>
                <a:defRPr/>
              </a:pPr>
              <a:r>
                <a:rPr lang="en-US" sz="2800" kern="0" dirty="0">
                  <a:solidFill>
                    <a:srgbClr val="C00000"/>
                  </a:solidFill>
                  <a:latin typeface="Times New Roman" pitchFamily="18" charset="0"/>
                  <a:cs typeface="Times New Roman" pitchFamily="18" charset="0"/>
                </a:rPr>
                <a:t>      </a:t>
              </a:r>
              <a:endParaRPr lang="en-US" sz="2800" kern="0" dirty="0">
                <a:solidFill>
                  <a:prstClr val="black"/>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38B3A57A-6D90-4E9E-B5B7-5536C3562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9104" y="4583936"/>
              <a:ext cx="1195011" cy="1354186"/>
            </a:xfrm>
            <a:prstGeom prst="rect">
              <a:avLst/>
            </a:prstGeom>
            <a:ln>
              <a:solidFill>
                <a:srgbClr val="002060"/>
              </a:solidFill>
            </a:ln>
          </p:spPr>
        </p:pic>
      </p:grpSp>
      <p:sp>
        <p:nvSpPr>
          <p:cNvPr id="11" name="TextBox 3"/>
          <p:cNvSpPr txBox="1"/>
          <p:nvPr/>
        </p:nvSpPr>
        <p:spPr>
          <a:xfrm>
            <a:off x="95334"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53596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out)">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8042" y="150125"/>
            <a:ext cx="8925636" cy="6482686"/>
          </a:xfrm>
          <a:prstGeom prst="rect">
            <a:avLst/>
          </a:prstGeom>
          <a:ln w="57150">
            <a:solidFill>
              <a:srgbClr val="FFC000"/>
            </a:solidFill>
          </a:ln>
        </p:spPr>
      </p:pic>
      <p:cxnSp>
        <p:nvCxnSpPr>
          <p:cNvPr id="4" name="Straight Arrow Connector 3"/>
          <p:cNvCxnSpPr/>
          <p:nvPr/>
        </p:nvCxnSpPr>
        <p:spPr>
          <a:xfrm>
            <a:off x="6026728" y="2022764"/>
            <a:ext cx="2339351" cy="83616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93822" y="1405158"/>
            <a:ext cx="2532906" cy="1077218"/>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Give receiver address</a:t>
            </a:r>
            <a:endParaRPr lang="en-US" sz="3200" dirty="0">
              <a:latin typeface="Times New Roman" panose="02020603050405020304" pitchFamily="18" charset="0"/>
              <a:cs typeface="Times New Roman" panose="02020603050405020304" pitchFamily="18" charset="0"/>
            </a:endParaRPr>
          </a:p>
        </p:txBody>
      </p:sp>
      <p:cxnSp>
        <p:nvCxnSpPr>
          <p:cNvPr id="11" name="Straight Arrow Connector 10"/>
          <p:cNvCxnSpPr/>
          <p:nvPr/>
        </p:nvCxnSpPr>
        <p:spPr>
          <a:xfrm flipH="1">
            <a:off x="8652678" y="1743713"/>
            <a:ext cx="1405720" cy="1513722"/>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683688" y="1282048"/>
            <a:ext cx="3534772"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Write mail subject</a:t>
            </a:r>
            <a:endParaRPr lang="en-US" sz="3200" dirty="0">
              <a:solidFill>
                <a:srgbClr val="002060"/>
              </a:solidFill>
              <a:latin typeface="Times New Roman" panose="02020603050405020304" pitchFamily="18" charset="0"/>
              <a:cs typeface="Times New Roman" panose="02020603050405020304" pitchFamily="18" charset="0"/>
            </a:endParaRPr>
          </a:p>
        </p:txBody>
      </p:sp>
      <p:cxnSp>
        <p:nvCxnSpPr>
          <p:cNvPr id="15" name="Straight Arrow Connector 14"/>
          <p:cNvCxnSpPr>
            <a:endCxn id="17" idx="0"/>
          </p:cNvCxnSpPr>
          <p:nvPr/>
        </p:nvCxnSpPr>
        <p:spPr>
          <a:xfrm>
            <a:off x="10026968" y="3629608"/>
            <a:ext cx="31430" cy="79229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461609" y="4421903"/>
            <a:ext cx="3193577" cy="523220"/>
          </a:xfrm>
          <a:prstGeom prst="rect">
            <a:avLst/>
          </a:prstGeom>
          <a:solidFill>
            <a:schemeClr val="accent4">
              <a:lumMod val="20000"/>
              <a:lumOff val="80000"/>
            </a:schemeClr>
          </a:solid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Compose your mail</a:t>
            </a:r>
            <a:endParaRPr lang="en-US" sz="2800" dirty="0">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H="1">
            <a:off x="8652679" y="5666509"/>
            <a:ext cx="798395" cy="422078"/>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436497" y="5159364"/>
            <a:ext cx="2455768" cy="1077218"/>
          </a:xfrm>
          <a:prstGeom prst="rect">
            <a:avLst/>
          </a:prstGeom>
          <a:solidFill>
            <a:schemeClr val="accent4">
              <a:lumMod val="20000"/>
              <a:lumOff val="80000"/>
            </a:schemeClr>
          </a:solidFill>
        </p:spPr>
        <p:txBody>
          <a:bodyPr wrap="square" rtlCol="0">
            <a:spAutoFit/>
          </a:bodyPr>
          <a:lstStyle/>
          <a:p>
            <a:r>
              <a:rPr lang="en-US" sz="3200" dirty="0" smtClean="0">
                <a:solidFill>
                  <a:srgbClr val="00B0F0"/>
                </a:solidFill>
                <a:latin typeface="Times New Roman" panose="02020603050405020304" pitchFamily="18" charset="0"/>
                <a:cs typeface="Times New Roman" panose="02020603050405020304" pitchFamily="18" charset="0"/>
              </a:rPr>
              <a:t>Click send button</a:t>
            </a:r>
            <a:endParaRPr lang="en-US" sz="3200" dirty="0">
              <a:solidFill>
                <a:srgbClr val="00B0F0"/>
              </a:solidFill>
              <a:latin typeface="Times New Roman" panose="02020603050405020304" pitchFamily="18" charset="0"/>
              <a:cs typeface="Times New Roman" panose="02020603050405020304" pitchFamily="18" charset="0"/>
            </a:endParaRPr>
          </a:p>
        </p:txBody>
      </p:sp>
      <p:sp>
        <p:nvSpPr>
          <p:cNvPr id="12" name="TextBox 3"/>
          <p:cNvSpPr txBox="1"/>
          <p:nvPr/>
        </p:nvSpPr>
        <p:spPr>
          <a:xfrm>
            <a:off x="211655" y="6088587"/>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60741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3"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7"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6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819373" y="1953243"/>
            <a:ext cx="10072251" cy="4893647"/>
          </a:xfrm>
          <a:prstGeom prst="rect">
            <a:avLst/>
          </a:prstGeom>
          <a:solidFill>
            <a:schemeClr val="accent4">
              <a:lumMod val="40000"/>
              <a:lumOff val="60000"/>
            </a:schemeClr>
          </a:solidFill>
        </p:spPr>
        <p:txBody>
          <a:bodyPr wrap="square">
            <a:spAutoFit/>
          </a:bodyPr>
          <a:lstStyle/>
          <a:p>
            <a:pPr algn="just"/>
            <a:r>
              <a:rPr lang="en-GB" sz="2400" dirty="0" smtClean="0">
                <a:latin typeface="Times New Roman" panose="02020603050405020304" pitchFamily="18" charset="0"/>
                <a:cs typeface="Times New Roman" panose="02020603050405020304" pitchFamily="18" charset="0"/>
              </a:rPr>
              <a:t>Sending </a:t>
            </a:r>
            <a:r>
              <a:rPr lang="en-GB" sz="2400" dirty="0">
                <a:latin typeface="Times New Roman" panose="02020603050405020304" pitchFamily="18" charset="0"/>
                <a:cs typeface="Times New Roman" panose="02020603050405020304" pitchFamily="18" charset="0"/>
              </a:rPr>
              <a:t>text messages electronically could </a:t>
            </a:r>
            <a:r>
              <a:rPr lang="en-GB" sz="2400" dirty="0" smtClean="0">
                <a:latin typeface="Times New Roman" panose="02020603050405020304" pitchFamily="18" charset="0"/>
                <a:cs typeface="Times New Roman" panose="02020603050405020304" pitchFamily="18" charset="0"/>
              </a:rPr>
              <a:t>be </a:t>
            </a:r>
            <a:r>
              <a:rPr lang="en-GB" sz="2400" dirty="0" smtClean="0">
                <a:solidFill>
                  <a:srgbClr val="FF0000"/>
                </a:solidFill>
                <a:latin typeface="Times New Roman" panose="02020603050405020304" pitchFamily="18" charset="0"/>
                <a:cs typeface="Times New Roman" panose="02020603050405020304" pitchFamily="18" charset="0"/>
              </a:rPr>
              <a:t>a)---------</a:t>
            </a:r>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date back to the Morse code telegraph of the mid 1800s and the 1939 New York World's Fair. In the </a:t>
            </a:r>
            <a:r>
              <a:rPr lang="en-GB" sz="2400" dirty="0" smtClean="0">
                <a:latin typeface="Times New Roman" panose="02020603050405020304" pitchFamily="18" charset="0"/>
                <a:cs typeface="Times New Roman" panose="02020603050405020304" pitchFamily="18" charset="0"/>
              </a:rPr>
              <a:t>fair, IBM </a:t>
            </a:r>
            <a:r>
              <a:rPr lang="en-GB" sz="2400" dirty="0" smtClean="0">
                <a:solidFill>
                  <a:srgbClr val="FF0000"/>
                </a:solidFill>
                <a:latin typeface="Times New Roman" panose="02020603050405020304" pitchFamily="18" charset="0"/>
                <a:cs typeface="Times New Roman" panose="02020603050405020304" pitchFamily="18" charset="0"/>
              </a:rPr>
              <a:t>b)---------</a:t>
            </a:r>
            <a:r>
              <a:rPr lang="en-GB" sz="2400" dirty="0" smtClean="0">
                <a:latin typeface="Times New Roman" panose="02020603050405020304" pitchFamily="18" charset="0"/>
                <a:cs typeface="Times New Roman" panose="02020603050405020304" pitchFamily="18" charset="0"/>
              </a:rPr>
              <a:t>a </a:t>
            </a:r>
            <a:r>
              <a:rPr lang="en-GB" sz="2400" dirty="0">
                <a:latin typeface="Times New Roman" panose="02020603050405020304" pitchFamily="18" charset="0"/>
                <a:cs typeface="Times New Roman" panose="02020603050405020304" pitchFamily="18" charset="0"/>
              </a:rPr>
              <a:t>letter of congratulations from San Francisco to New York on an IBM radio-type</a:t>
            </a:r>
            <a:r>
              <a:rPr lang="en-GB" sz="2400" dirty="0" smtClean="0">
                <a:latin typeface="Times New Roman" panose="02020603050405020304" pitchFamily="18" charset="0"/>
                <a:cs typeface="Times New Roman" panose="02020603050405020304" pitchFamily="18" charset="0"/>
              </a:rPr>
              <a:t>, </a:t>
            </a:r>
            <a:r>
              <a:rPr lang="en-GB" sz="2400" dirty="0" smtClean="0">
                <a:solidFill>
                  <a:srgbClr val="FF0000"/>
                </a:solidFill>
                <a:latin typeface="Times New Roman" panose="02020603050405020304" pitchFamily="18" charset="0"/>
                <a:cs typeface="Times New Roman" panose="02020603050405020304" pitchFamily="18" charset="0"/>
              </a:rPr>
              <a:t>c)--------- </a:t>
            </a:r>
            <a:r>
              <a:rPr lang="en-GB" sz="2400" dirty="0" smtClean="0">
                <a:latin typeface="Times New Roman" panose="02020603050405020304" pitchFamily="18" charset="0"/>
                <a:cs typeface="Times New Roman" panose="02020603050405020304" pitchFamily="18" charset="0"/>
              </a:rPr>
              <a:t>it </a:t>
            </a:r>
            <a:r>
              <a:rPr lang="en-GB" sz="2400" dirty="0">
                <a:latin typeface="Times New Roman" panose="02020603050405020304" pitchFamily="18" charset="0"/>
                <a:cs typeface="Times New Roman" panose="02020603050405020304" pitchFamily="18" charset="0"/>
              </a:rPr>
              <a:t>a high-speed substitute for mail service in the world of tomorrow. Teleprinters </a:t>
            </a:r>
            <a:r>
              <a:rPr lang="en-GB" sz="2400" dirty="0" smtClean="0">
                <a:latin typeface="Times New Roman" panose="02020603050405020304" pitchFamily="18" charset="0"/>
                <a:cs typeface="Times New Roman" panose="02020603050405020304" pitchFamily="18" charset="0"/>
              </a:rPr>
              <a:t>were </a:t>
            </a:r>
            <a:r>
              <a:rPr lang="en-GB" sz="2400" dirty="0" smtClean="0">
                <a:solidFill>
                  <a:srgbClr val="FF0000"/>
                </a:solidFill>
                <a:latin typeface="Times New Roman" panose="02020603050405020304" pitchFamily="18" charset="0"/>
                <a:cs typeface="Times New Roman" panose="02020603050405020304" pitchFamily="18" charset="0"/>
              </a:rPr>
              <a:t>d)-------- </a:t>
            </a:r>
            <a:r>
              <a:rPr lang="en-GB" sz="2400" dirty="0">
                <a:latin typeface="Times New Roman" panose="02020603050405020304" pitchFamily="18" charset="0"/>
                <a:cs typeface="Times New Roman" panose="02020603050405020304" pitchFamily="18" charset="0"/>
              </a:rPr>
              <a:t>in Germany during World War II. The </a:t>
            </a:r>
            <a:r>
              <a:rPr lang="en-GB" sz="2400" dirty="0" smtClean="0">
                <a:latin typeface="Times New Roman" panose="02020603050405020304" pitchFamily="18" charset="0"/>
                <a:cs typeface="Times New Roman" panose="02020603050405020304" pitchFamily="18" charset="0"/>
              </a:rPr>
              <a:t>use </a:t>
            </a:r>
            <a:r>
              <a:rPr lang="en-GB" sz="2400" dirty="0" smtClean="0">
                <a:solidFill>
                  <a:srgbClr val="FF0000"/>
                </a:solidFill>
                <a:latin typeface="Times New Roman" panose="02020603050405020304" pitchFamily="18" charset="0"/>
                <a:cs typeface="Times New Roman" panose="02020603050405020304" pitchFamily="18" charset="0"/>
              </a:rPr>
              <a:t>e)--------- </a:t>
            </a:r>
            <a:r>
              <a:rPr lang="en-GB" sz="2400" dirty="0">
                <a:latin typeface="Times New Roman" panose="02020603050405020304" pitchFamily="18" charset="0"/>
                <a:cs typeface="Times New Roman" panose="02020603050405020304" pitchFamily="18" charset="0"/>
              </a:rPr>
              <a:t>until the late 1960s when there was a worldwide Telex network. Additionally, there was the similar American </a:t>
            </a:r>
            <a:r>
              <a:rPr lang="en-GB" sz="2400" dirty="0" smtClean="0">
                <a:latin typeface="Times New Roman" panose="02020603050405020304" pitchFamily="18" charset="0"/>
                <a:cs typeface="Times New Roman" panose="02020603050405020304" pitchFamily="18" charset="0"/>
              </a:rPr>
              <a:t>system </a:t>
            </a:r>
            <a:r>
              <a:rPr lang="en-GB" sz="2400" dirty="0" smtClean="0">
                <a:solidFill>
                  <a:srgbClr val="FF0000"/>
                </a:solidFill>
                <a:latin typeface="Times New Roman" panose="02020603050405020304" pitchFamily="18" charset="0"/>
                <a:cs typeface="Times New Roman" panose="02020603050405020304" pitchFamily="18" charset="0"/>
              </a:rPr>
              <a:t>f)-------</a:t>
            </a:r>
            <a:r>
              <a:rPr lang="en-GB" sz="2400" dirty="0" smtClean="0">
                <a:latin typeface="Times New Roman" panose="02020603050405020304" pitchFamily="18" charset="0"/>
                <a:cs typeface="Times New Roman" panose="02020603050405020304" pitchFamily="18" charset="0"/>
              </a:rPr>
              <a:t>TWX which </a:t>
            </a:r>
            <a:r>
              <a:rPr lang="en-GB" sz="2400" dirty="0" smtClean="0">
                <a:solidFill>
                  <a:srgbClr val="FF0000"/>
                </a:solidFill>
                <a:latin typeface="Times New Roman" panose="02020603050405020304" pitchFamily="18" charset="0"/>
                <a:cs typeface="Times New Roman" panose="02020603050405020304" pitchFamily="18" charset="0"/>
              </a:rPr>
              <a:t>g)--------- </a:t>
            </a:r>
            <a:r>
              <a:rPr lang="en-GB" sz="2400" dirty="0">
                <a:latin typeface="Times New Roman" panose="02020603050405020304" pitchFamily="18" charset="0"/>
                <a:cs typeface="Times New Roman" panose="02020603050405020304" pitchFamily="18" charset="0"/>
              </a:rPr>
              <a:t>important until the late 1980s. With the introduction of MIT's Compatible Time-Sharing System (CTSS) in 1961, for the first time multiple users </a:t>
            </a:r>
            <a:r>
              <a:rPr lang="en-GB" sz="2400" dirty="0" smtClean="0">
                <a:latin typeface="Times New Roman" panose="02020603050405020304" pitchFamily="18" charset="0"/>
                <a:cs typeface="Times New Roman" panose="02020603050405020304" pitchFamily="18" charset="0"/>
              </a:rPr>
              <a:t>were </a:t>
            </a:r>
            <a:r>
              <a:rPr lang="en-GB" sz="2400" dirty="0" smtClean="0">
                <a:solidFill>
                  <a:srgbClr val="FF0000"/>
                </a:solidFill>
                <a:latin typeface="Times New Roman" panose="02020603050405020304" pitchFamily="18" charset="0"/>
                <a:cs typeface="Times New Roman" panose="02020603050405020304" pitchFamily="18" charset="0"/>
              </a:rPr>
              <a:t>h)--------- </a:t>
            </a:r>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log into a central system from remote dial-up terminals. They were also able to store and share files on the central disk. Informal methods of using this to pass </a:t>
            </a:r>
            <a:r>
              <a:rPr lang="en-GB" sz="2400" dirty="0" smtClean="0">
                <a:latin typeface="Times New Roman" panose="02020603050405020304" pitchFamily="18" charset="0"/>
                <a:cs typeface="Times New Roman" panose="02020603050405020304" pitchFamily="18" charset="0"/>
              </a:rPr>
              <a:t>messages </a:t>
            </a:r>
            <a:r>
              <a:rPr lang="en-GB" sz="2400" dirty="0" err="1" smtClean="0">
                <a:solidFill>
                  <a:srgbClr val="FF0000"/>
                </a:solidFill>
                <a:latin typeface="Times New Roman" panose="02020603050405020304" pitchFamily="18" charset="0"/>
                <a:cs typeface="Times New Roman" panose="02020603050405020304" pitchFamily="18" charset="0"/>
              </a:rPr>
              <a:t>i</a:t>
            </a:r>
            <a:r>
              <a:rPr lang="en-GB" sz="2400" dirty="0" smtClean="0">
                <a:solidFill>
                  <a:srgbClr val="FF0000"/>
                </a:solidFill>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and were </a:t>
            </a:r>
            <a:r>
              <a:rPr lang="en-GB" sz="2400" dirty="0" smtClean="0">
                <a:solidFill>
                  <a:srgbClr val="FF0000"/>
                </a:solidFill>
                <a:latin typeface="Times New Roman" panose="02020603050405020304" pitchFamily="18" charset="0"/>
                <a:cs typeface="Times New Roman" panose="02020603050405020304" pitchFamily="18" charset="0"/>
              </a:rPr>
              <a:t>j)------ </a:t>
            </a:r>
            <a:r>
              <a:rPr lang="en-GB" sz="2400" dirty="0">
                <a:latin typeface="Times New Roman" panose="02020603050405020304" pitchFamily="18" charset="0"/>
                <a:cs typeface="Times New Roman" panose="02020603050405020304" pitchFamily="18" charset="0"/>
              </a:rPr>
              <a:t>to create the first true c-mail system. </a:t>
            </a:r>
          </a:p>
        </p:txBody>
      </p:sp>
      <p:sp>
        <p:nvSpPr>
          <p:cNvPr id="3" name="Rectangle 2"/>
          <p:cNvSpPr/>
          <p:nvPr/>
        </p:nvSpPr>
        <p:spPr>
          <a:xfrm>
            <a:off x="831267" y="115374"/>
            <a:ext cx="11152909" cy="1384995"/>
          </a:xfrm>
          <a:prstGeom prst="rect">
            <a:avLst/>
          </a:prstGeom>
          <a:solidFill>
            <a:schemeClr val="accent4">
              <a:lumMod val="60000"/>
              <a:lumOff val="40000"/>
            </a:schemeClr>
          </a:solidFill>
          <a:ln w="28575">
            <a:solidFill>
              <a:srgbClr val="002060"/>
            </a:solidFill>
          </a:ln>
        </p:spPr>
        <p:txBody>
          <a:bodyPr wrap="square">
            <a:spAutoFit/>
          </a:bodyPr>
          <a:lstStyle/>
          <a:p>
            <a:pPr lvl="0"/>
            <a:r>
              <a:rPr lang="en-GB" sz="2800" dirty="0">
                <a:solidFill>
                  <a:prstClr val="black"/>
                </a:solidFill>
                <a:latin typeface="Times New Roman" panose="02020603050405020304" pitchFamily="18" charset="0"/>
                <a:cs typeface="Times New Roman" panose="02020603050405020304" pitchFamily="18" charset="0"/>
              </a:rPr>
              <a:t>Read the following text. It gives the information about the origin of the e-mail. Choose the appropriate forms of the verbs from the box to complete the sentences. You can use a verb more than once. </a:t>
            </a:r>
          </a:p>
        </p:txBody>
      </p:sp>
      <p:sp>
        <p:nvSpPr>
          <p:cNvPr id="5" name="TextBox 3"/>
          <p:cNvSpPr txBox="1"/>
          <p:nvPr/>
        </p:nvSpPr>
        <p:spPr>
          <a:xfrm>
            <a:off x="253218" y="5835842"/>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27" t="25312" r="26" b="20900"/>
          <a:stretch/>
        </p:blipFill>
        <p:spPr>
          <a:xfrm>
            <a:off x="1320600" y="1618009"/>
            <a:ext cx="10681855" cy="293918"/>
          </a:xfrm>
          <a:prstGeom prst="rect">
            <a:avLst/>
          </a:prstGeom>
          <a:ln>
            <a:solidFill>
              <a:srgbClr val="002060"/>
            </a:solidFill>
          </a:ln>
        </p:spPr>
      </p:pic>
    </p:spTree>
    <p:extLst>
      <p:ext uri="{BB962C8B-B14F-4D97-AF65-F5344CB8AC3E}">
        <p14:creationId xmlns:p14="http://schemas.microsoft.com/office/powerpoint/2010/main" val="19011970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95046149"/>
              </p:ext>
            </p:extLst>
          </p:nvPr>
        </p:nvGraphicFramePr>
        <p:xfrm>
          <a:off x="580824" y="6385448"/>
          <a:ext cx="11374578" cy="457200"/>
        </p:xfrm>
        <a:graphic>
          <a:graphicData uri="http://schemas.openxmlformats.org/drawingml/2006/table">
            <a:tbl>
              <a:tblPr firstRow="1" bandRow="1">
                <a:tableStyleId>{F5AB1C69-6EDB-4FF4-983F-18BD219EF322}</a:tableStyleId>
              </a:tblPr>
              <a:tblGrid>
                <a:gridCol w="1089035">
                  <a:extLst>
                    <a:ext uri="{9D8B030D-6E8A-4147-A177-3AD203B41FA5}">
                      <a16:colId xmlns:a16="http://schemas.microsoft.com/office/drawing/2014/main" val="2177312096"/>
                    </a:ext>
                  </a:extLst>
                </a:gridCol>
                <a:gridCol w="1438649">
                  <a:extLst>
                    <a:ext uri="{9D8B030D-6E8A-4147-A177-3AD203B41FA5}">
                      <a16:colId xmlns:a16="http://schemas.microsoft.com/office/drawing/2014/main" val="4048766055"/>
                    </a:ext>
                  </a:extLst>
                </a:gridCol>
                <a:gridCol w="1013607">
                  <a:extLst>
                    <a:ext uri="{9D8B030D-6E8A-4147-A177-3AD203B41FA5}">
                      <a16:colId xmlns:a16="http://schemas.microsoft.com/office/drawing/2014/main" val="818239639"/>
                    </a:ext>
                  </a:extLst>
                </a:gridCol>
                <a:gridCol w="1163782">
                  <a:extLst>
                    <a:ext uri="{9D8B030D-6E8A-4147-A177-3AD203B41FA5}">
                      <a16:colId xmlns:a16="http://schemas.microsoft.com/office/drawing/2014/main" val="1128881171"/>
                    </a:ext>
                  </a:extLst>
                </a:gridCol>
                <a:gridCol w="1274584">
                  <a:extLst>
                    <a:ext uri="{9D8B030D-6E8A-4147-A177-3AD203B41FA5}">
                      <a16:colId xmlns:a16="http://schemas.microsoft.com/office/drawing/2014/main" val="1041414453"/>
                    </a:ext>
                  </a:extLst>
                </a:gridCol>
                <a:gridCol w="1603395">
                  <a:extLst>
                    <a:ext uri="{9D8B030D-6E8A-4147-A177-3AD203B41FA5}">
                      <a16:colId xmlns:a16="http://schemas.microsoft.com/office/drawing/2014/main" val="3515521656"/>
                    </a:ext>
                  </a:extLst>
                </a:gridCol>
                <a:gridCol w="1263842">
                  <a:extLst>
                    <a:ext uri="{9D8B030D-6E8A-4147-A177-3AD203B41FA5}">
                      <a16:colId xmlns:a16="http://schemas.microsoft.com/office/drawing/2014/main" val="979346391"/>
                    </a:ext>
                  </a:extLst>
                </a:gridCol>
                <a:gridCol w="1263842">
                  <a:extLst>
                    <a:ext uri="{9D8B030D-6E8A-4147-A177-3AD203B41FA5}">
                      <a16:colId xmlns:a16="http://schemas.microsoft.com/office/drawing/2014/main" val="1411266325"/>
                    </a:ext>
                  </a:extLst>
                </a:gridCol>
                <a:gridCol w="1263842">
                  <a:extLst>
                    <a:ext uri="{9D8B030D-6E8A-4147-A177-3AD203B41FA5}">
                      <a16:colId xmlns:a16="http://schemas.microsoft.com/office/drawing/2014/main" val="1752912188"/>
                    </a:ext>
                  </a:extLst>
                </a:gridCol>
              </a:tblGrid>
              <a:tr h="277922">
                <a:tc>
                  <a:txBody>
                    <a:bodyPr/>
                    <a:lstStyle/>
                    <a:p>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68588440"/>
                  </a:ext>
                </a:extLst>
              </a:tr>
            </a:tbl>
          </a:graphicData>
        </a:graphic>
      </p:graphicFrame>
      <p:sp>
        <p:nvSpPr>
          <p:cNvPr id="4" name="Rectangle 3"/>
          <p:cNvSpPr/>
          <p:nvPr/>
        </p:nvSpPr>
        <p:spPr>
          <a:xfrm>
            <a:off x="1660928" y="1232998"/>
            <a:ext cx="10172882" cy="4893647"/>
          </a:xfrm>
          <a:prstGeom prst="rect">
            <a:avLst/>
          </a:prstGeom>
          <a:solidFill>
            <a:schemeClr val="accent4">
              <a:lumMod val="40000"/>
              <a:lumOff val="60000"/>
            </a:schemeClr>
          </a:solidFill>
          <a:ln>
            <a:solidFill>
              <a:srgbClr val="002060"/>
            </a:solidFill>
          </a:ln>
        </p:spPr>
        <p:txBody>
          <a:bodyPr wrap="square">
            <a:spAutoFit/>
          </a:bodyPr>
          <a:lstStyle/>
          <a:p>
            <a:pPr algn="just"/>
            <a:r>
              <a:rPr lang="en-GB" sz="2400" dirty="0" smtClean="0">
                <a:latin typeface="Times New Roman" panose="02020603050405020304" pitchFamily="18" charset="0"/>
                <a:cs typeface="Times New Roman" panose="02020603050405020304" pitchFamily="18" charset="0"/>
              </a:rPr>
              <a:t>Sending </a:t>
            </a:r>
            <a:r>
              <a:rPr lang="en-GB" sz="2400" dirty="0">
                <a:latin typeface="Times New Roman" panose="02020603050405020304" pitchFamily="18" charset="0"/>
                <a:cs typeface="Times New Roman" panose="02020603050405020304" pitchFamily="18" charset="0"/>
              </a:rPr>
              <a:t>text messages electronically </a:t>
            </a:r>
            <a:r>
              <a:rPr lang="en-GB" sz="2400" dirty="0" smtClean="0">
                <a:latin typeface="Times New Roman" panose="02020603050405020304" pitchFamily="18" charset="0"/>
                <a:cs typeface="Times New Roman" panose="02020603050405020304" pitchFamily="18" charset="0"/>
              </a:rPr>
              <a:t>could be </a:t>
            </a:r>
            <a:r>
              <a:rPr lang="en-GB" sz="2400" dirty="0">
                <a:solidFill>
                  <a:srgbClr val="FF0000"/>
                </a:solidFill>
                <a:latin typeface="Times New Roman" panose="02020603050405020304" pitchFamily="18" charset="0"/>
                <a:cs typeface="Times New Roman" panose="02020603050405020304" pitchFamily="18" charset="0"/>
              </a:rPr>
              <a:t>a</a:t>
            </a:r>
            <a:r>
              <a:rPr lang="en-GB" sz="2400" dirty="0" smtClean="0">
                <a:solidFill>
                  <a:srgbClr val="FF0000"/>
                </a:solidFill>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to date back to the Morse code  telegraph </a:t>
            </a:r>
            <a:r>
              <a:rPr lang="en-GB" sz="2400" dirty="0">
                <a:latin typeface="Times New Roman" panose="02020603050405020304" pitchFamily="18" charset="0"/>
                <a:cs typeface="Times New Roman" panose="02020603050405020304" pitchFamily="18" charset="0"/>
              </a:rPr>
              <a:t>of the mid 1800s and the 1939 New York World's Fair. In the fair, IBM </a:t>
            </a:r>
            <a:r>
              <a:rPr lang="en-GB" sz="2400" dirty="0">
                <a:solidFill>
                  <a:srgbClr val="FF0000"/>
                </a:solidFill>
                <a:latin typeface="Times New Roman" panose="02020603050405020304" pitchFamily="18" charset="0"/>
                <a:cs typeface="Times New Roman" panose="02020603050405020304" pitchFamily="18" charset="0"/>
              </a:rPr>
              <a:t>b)------------</a:t>
            </a:r>
            <a:r>
              <a:rPr lang="en-GB" sz="2400" dirty="0">
                <a:latin typeface="Times New Roman" panose="02020603050405020304" pitchFamily="18" charset="0"/>
                <a:cs typeface="Times New Roman" panose="02020603050405020304" pitchFamily="18" charset="0"/>
              </a:rPr>
              <a:t>a letter of congratulations from San Francisco to New York on an IBM </a:t>
            </a:r>
            <a:r>
              <a:rPr lang="en-GB" sz="2400" dirty="0" smtClean="0">
                <a:latin typeface="Times New Roman" panose="02020603050405020304" pitchFamily="18" charset="0"/>
                <a:cs typeface="Times New Roman" panose="02020603050405020304" pitchFamily="18" charset="0"/>
              </a:rPr>
              <a:t>radio-type, </a:t>
            </a:r>
            <a:r>
              <a:rPr lang="en-GB" sz="2400" dirty="0" smtClean="0">
                <a:solidFill>
                  <a:srgbClr val="FF0000"/>
                </a:solidFill>
                <a:latin typeface="Times New Roman" panose="02020603050405020304" pitchFamily="18" charset="0"/>
                <a:cs typeface="Times New Roman" panose="02020603050405020304" pitchFamily="18" charset="0"/>
              </a:rPr>
              <a:t>c)------------</a:t>
            </a:r>
            <a:r>
              <a:rPr lang="en-GB" sz="2400" dirty="0" smtClean="0">
                <a:latin typeface="Times New Roman" panose="02020603050405020304" pitchFamily="18" charset="0"/>
                <a:cs typeface="Times New Roman" panose="02020603050405020304" pitchFamily="18" charset="0"/>
              </a:rPr>
              <a:t>it</a:t>
            </a:r>
            <a:r>
              <a:rPr lang="en-GB" sz="2400" dirty="0">
                <a:latin typeface="Times New Roman" panose="02020603050405020304" pitchFamily="18" charset="0"/>
                <a:cs typeface="Times New Roman" panose="02020603050405020304" pitchFamily="18" charset="0"/>
              </a:rPr>
              <a:t> a high-speed substitute for mail service in the world of tomorrow.</a:t>
            </a:r>
            <a:r>
              <a:rPr lang="en-GB" sz="2400" dirty="0" smtClean="0">
                <a:latin typeface="Times New Roman" panose="02020603050405020304" pitchFamily="18" charset="0"/>
                <a:cs typeface="Times New Roman" panose="02020603050405020304" pitchFamily="18" charset="0"/>
              </a:rPr>
              <a:t> Teleprinters </a:t>
            </a:r>
            <a:r>
              <a:rPr lang="en-GB" sz="2400" dirty="0">
                <a:latin typeface="Times New Roman" panose="02020603050405020304" pitchFamily="18" charset="0"/>
                <a:cs typeface="Times New Roman" panose="02020603050405020304" pitchFamily="18" charset="0"/>
              </a:rPr>
              <a:t>were </a:t>
            </a:r>
            <a:r>
              <a:rPr lang="en-GB" sz="2400" dirty="0" smtClean="0">
                <a:solidFill>
                  <a:srgbClr val="FF0000"/>
                </a:solidFill>
                <a:latin typeface="Times New Roman" panose="02020603050405020304" pitchFamily="18" charset="0"/>
                <a:cs typeface="Times New Roman" panose="02020603050405020304" pitchFamily="18" charset="0"/>
              </a:rPr>
              <a:t>d) -----------</a:t>
            </a:r>
            <a:r>
              <a:rPr lang="en-GB" sz="2400" dirty="0" smtClean="0">
                <a:latin typeface="Times New Roman" panose="02020603050405020304" pitchFamily="18" charset="0"/>
                <a:cs typeface="Times New Roman" panose="02020603050405020304" pitchFamily="18" charset="0"/>
              </a:rPr>
              <a:t>in </a:t>
            </a:r>
            <a:r>
              <a:rPr lang="en-GB" sz="2400" dirty="0">
                <a:latin typeface="Times New Roman" panose="02020603050405020304" pitchFamily="18" charset="0"/>
                <a:cs typeface="Times New Roman" panose="02020603050405020304" pitchFamily="18" charset="0"/>
              </a:rPr>
              <a:t>Germany during World War II. The </a:t>
            </a:r>
            <a:r>
              <a:rPr lang="en-GB" sz="2400" dirty="0" smtClean="0">
                <a:latin typeface="Times New Roman" panose="02020603050405020304" pitchFamily="18" charset="0"/>
                <a:cs typeface="Times New Roman" panose="02020603050405020304" pitchFamily="18" charset="0"/>
              </a:rPr>
              <a:t>use </a:t>
            </a:r>
            <a:r>
              <a:rPr lang="en-GB" sz="2400" dirty="0" smtClean="0">
                <a:solidFill>
                  <a:srgbClr val="FF0000"/>
                </a:solidFill>
                <a:latin typeface="Times New Roman" panose="02020603050405020304" pitchFamily="18" charset="0"/>
                <a:cs typeface="Times New Roman" panose="02020603050405020304" pitchFamily="18" charset="0"/>
              </a:rPr>
              <a:t>e)----------------</a:t>
            </a:r>
            <a:r>
              <a:rPr lang="en-GB" sz="2400" dirty="0" smtClean="0">
                <a:latin typeface="Times New Roman" panose="02020603050405020304" pitchFamily="18" charset="0"/>
                <a:cs typeface="Times New Roman" panose="02020603050405020304" pitchFamily="18" charset="0"/>
              </a:rPr>
              <a:t>until </a:t>
            </a:r>
            <a:r>
              <a:rPr lang="en-GB" sz="2400" dirty="0">
                <a:latin typeface="Times New Roman" panose="02020603050405020304" pitchFamily="18" charset="0"/>
                <a:cs typeface="Times New Roman" panose="02020603050405020304" pitchFamily="18" charset="0"/>
              </a:rPr>
              <a:t>the late 1960s when there was a worldwide Telex network. Additionally, there was the similar American system  </a:t>
            </a:r>
            <a:r>
              <a:rPr lang="en-GB" sz="2400" dirty="0" smtClean="0">
                <a:latin typeface="Times New Roman" panose="02020603050405020304" pitchFamily="18" charset="0"/>
                <a:cs typeface="Times New Roman" panose="02020603050405020304" pitchFamily="18" charset="0"/>
              </a:rPr>
              <a:t>-</a:t>
            </a:r>
            <a:r>
              <a:rPr lang="en-GB" sz="2400" dirty="0" smtClean="0">
                <a:solidFill>
                  <a:srgbClr val="FF0000"/>
                </a:solidFill>
                <a:latin typeface="Times New Roman" panose="02020603050405020304" pitchFamily="18" charset="0"/>
                <a:cs typeface="Times New Roman" panose="02020603050405020304" pitchFamily="18" charset="0"/>
              </a:rPr>
              <a:t>f)-------------</a:t>
            </a:r>
            <a:r>
              <a:rPr lang="en-GB" sz="2400" dirty="0" smtClean="0">
                <a:latin typeface="Times New Roman" panose="02020603050405020304" pitchFamily="18" charset="0"/>
                <a:cs typeface="Times New Roman" panose="02020603050405020304" pitchFamily="18" charset="0"/>
              </a:rPr>
              <a:t>TWX </a:t>
            </a:r>
            <a:r>
              <a:rPr lang="en-GB" sz="2400" dirty="0">
                <a:latin typeface="Times New Roman" panose="02020603050405020304" pitchFamily="18" charset="0"/>
                <a:cs typeface="Times New Roman" panose="02020603050405020304" pitchFamily="18" charset="0"/>
              </a:rPr>
              <a:t>which </a:t>
            </a:r>
            <a:r>
              <a:rPr lang="en-GB" sz="2400" dirty="0" smtClean="0">
                <a:solidFill>
                  <a:srgbClr val="FF0000"/>
                </a:solidFill>
                <a:latin typeface="Times New Roman" panose="02020603050405020304" pitchFamily="18" charset="0"/>
                <a:cs typeface="Times New Roman" panose="02020603050405020304" pitchFamily="18" charset="0"/>
              </a:rPr>
              <a:t>g)-------------</a:t>
            </a:r>
            <a:r>
              <a:rPr lang="en-GB" sz="2400" dirty="0" smtClean="0">
                <a:latin typeface="Times New Roman" panose="02020603050405020304" pitchFamily="18" charset="0"/>
                <a:cs typeface="Times New Roman" panose="02020603050405020304" pitchFamily="18" charset="0"/>
              </a:rPr>
              <a:t>important </a:t>
            </a:r>
            <a:r>
              <a:rPr lang="en-GB" sz="2400" dirty="0">
                <a:latin typeface="Times New Roman" panose="02020603050405020304" pitchFamily="18" charset="0"/>
                <a:cs typeface="Times New Roman" panose="02020603050405020304" pitchFamily="18" charset="0"/>
              </a:rPr>
              <a:t>until the late 1980s. </a:t>
            </a:r>
            <a:endParaRPr lang="en-GB" sz="2400" dirty="0" smtClean="0">
              <a:latin typeface="Times New Roman" panose="02020603050405020304" pitchFamily="18" charset="0"/>
              <a:cs typeface="Times New Roman" panose="02020603050405020304" pitchFamily="18" charset="0"/>
            </a:endParaRPr>
          </a:p>
          <a:p>
            <a:pPr algn="just"/>
            <a:r>
              <a:rPr lang="en-GB" sz="2400" dirty="0">
                <a:latin typeface="Times New Roman" panose="02020603050405020304" pitchFamily="18" charset="0"/>
                <a:cs typeface="Times New Roman" panose="02020603050405020304" pitchFamily="18" charset="0"/>
              </a:rPr>
              <a:t> </a:t>
            </a:r>
            <a:r>
              <a:rPr lang="en-GB" sz="2400" dirty="0" smtClean="0">
                <a:latin typeface="Times New Roman" panose="02020603050405020304" pitchFamily="18" charset="0"/>
                <a:cs typeface="Times New Roman" panose="02020603050405020304" pitchFamily="18" charset="0"/>
              </a:rPr>
              <a:t>  With </a:t>
            </a:r>
            <a:r>
              <a:rPr lang="en-GB" sz="2400" dirty="0">
                <a:latin typeface="Times New Roman" panose="02020603050405020304" pitchFamily="18" charset="0"/>
                <a:cs typeface="Times New Roman" panose="02020603050405020304" pitchFamily="18" charset="0"/>
              </a:rPr>
              <a:t>the introduction of MIT's Compatible Time-Sharing System (CTSS) in 1961, for the first time multiple users </a:t>
            </a:r>
            <a:r>
              <a:rPr lang="en-GB" sz="2400" dirty="0" smtClean="0">
                <a:latin typeface="Times New Roman" panose="02020603050405020304" pitchFamily="18" charset="0"/>
                <a:cs typeface="Times New Roman" panose="02020603050405020304" pitchFamily="18" charset="0"/>
              </a:rPr>
              <a:t>were </a:t>
            </a:r>
            <a:r>
              <a:rPr lang="en-GB" sz="2400" dirty="0">
                <a:solidFill>
                  <a:srgbClr val="FF0000"/>
                </a:solidFill>
                <a:latin typeface="Times New Roman" panose="02020603050405020304" pitchFamily="18" charset="0"/>
                <a:cs typeface="Times New Roman" panose="02020603050405020304" pitchFamily="18" charset="0"/>
              </a:rPr>
              <a:t>h</a:t>
            </a:r>
            <a:r>
              <a:rPr lang="en-GB" sz="2400" dirty="0" smtClean="0">
                <a:solidFill>
                  <a:srgbClr val="FF0000"/>
                </a:solidFill>
                <a:latin typeface="Times New Roman" panose="02020603050405020304" pitchFamily="18" charset="0"/>
                <a:cs typeface="Times New Roman" panose="02020603050405020304" pitchFamily="18" charset="0"/>
              </a:rPr>
              <a:t>)-----------</a:t>
            </a:r>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log into a central system from remote dial-up terminals. They were also able to store and share files on the central disk. Informal methods of using this to pass messages </a:t>
            </a:r>
            <a:r>
              <a:rPr lang="en-GB" sz="2400" dirty="0" err="1" smtClean="0">
                <a:solidFill>
                  <a:srgbClr val="FF0000"/>
                </a:solidFill>
                <a:latin typeface="Times New Roman" panose="02020603050405020304" pitchFamily="18" charset="0"/>
                <a:cs typeface="Times New Roman" panose="02020603050405020304" pitchFamily="18" charset="0"/>
              </a:rPr>
              <a:t>i</a:t>
            </a:r>
            <a:r>
              <a:rPr lang="en-GB" sz="2400" dirty="0" smtClean="0">
                <a:solidFill>
                  <a:srgbClr val="FF0000"/>
                </a:solidFill>
                <a:latin typeface="Times New Roman" panose="02020603050405020304" pitchFamily="18" charset="0"/>
                <a:cs typeface="Times New Roman" panose="02020603050405020304" pitchFamily="18" charset="0"/>
              </a:rPr>
              <a:t>) ---------   </a:t>
            </a:r>
            <a:r>
              <a:rPr lang="en-GB" sz="2400" dirty="0" smtClean="0">
                <a:latin typeface="Times New Roman" panose="02020603050405020304" pitchFamily="18" charset="0"/>
                <a:cs typeface="Times New Roman" panose="02020603050405020304" pitchFamily="18" charset="0"/>
              </a:rPr>
              <a:t>and were </a:t>
            </a:r>
            <a:r>
              <a:rPr lang="en-GB" sz="2400" dirty="0" smtClean="0">
                <a:solidFill>
                  <a:srgbClr val="FF0000"/>
                </a:solidFill>
                <a:latin typeface="Times New Roman" panose="02020603050405020304" pitchFamily="18" charset="0"/>
                <a:cs typeface="Times New Roman" panose="02020603050405020304" pitchFamily="18" charset="0"/>
              </a:rPr>
              <a:t>j)--------------</a:t>
            </a:r>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create the first true c-mail system. </a:t>
            </a:r>
          </a:p>
        </p:txBody>
      </p:sp>
      <p:sp>
        <p:nvSpPr>
          <p:cNvPr id="5" name="Rectangle 4"/>
          <p:cNvSpPr/>
          <p:nvPr/>
        </p:nvSpPr>
        <p:spPr>
          <a:xfrm>
            <a:off x="699155" y="6414683"/>
            <a:ext cx="792205" cy="461665"/>
          </a:xfrm>
          <a:prstGeom prst="rect">
            <a:avLst/>
          </a:prstGeom>
        </p:spPr>
        <p:txBody>
          <a:bodyPr wrap="none">
            <a:spAutoFit/>
          </a:bodyPr>
          <a:lstStyle/>
          <a:p>
            <a:r>
              <a:rPr lang="en-GB" sz="2400" b="1" dirty="0">
                <a:solidFill>
                  <a:prstClr val="black"/>
                </a:solidFill>
                <a:latin typeface="Times New Roman" panose="02020603050405020304" pitchFamily="18" charset="0"/>
                <a:cs typeface="Times New Roman" panose="02020603050405020304" pitchFamily="18" charset="0"/>
              </a:rPr>
              <a:t> </a:t>
            </a:r>
            <a:r>
              <a:rPr lang="en-GB" sz="2400" b="1" dirty="0" smtClean="0">
                <a:solidFill>
                  <a:srgbClr val="00B0F0"/>
                </a:solidFill>
                <a:latin typeface="Times New Roman" panose="02020603050405020304" pitchFamily="18" charset="0"/>
                <a:cs typeface="Times New Roman" panose="02020603050405020304" pitchFamily="18" charset="0"/>
              </a:rPr>
              <a:t>sent</a:t>
            </a:r>
            <a:endParaRPr lang="en-GB" dirty="0">
              <a:solidFill>
                <a:srgbClr val="00B0F0"/>
              </a:solidFill>
            </a:endParaRPr>
          </a:p>
        </p:txBody>
      </p:sp>
      <p:sp>
        <p:nvSpPr>
          <p:cNvPr id="6" name="Rectangle 5"/>
          <p:cNvSpPr/>
          <p:nvPr/>
        </p:nvSpPr>
        <p:spPr>
          <a:xfrm>
            <a:off x="1922329" y="6362027"/>
            <a:ext cx="715260" cy="461665"/>
          </a:xfrm>
          <a:prstGeom prst="rect">
            <a:avLst/>
          </a:prstGeom>
        </p:spPr>
        <p:txBody>
          <a:bodyPr wrap="none">
            <a:spAutoFit/>
          </a:bodyPr>
          <a:lstStyle/>
          <a:p>
            <a:pPr lvl="0"/>
            <a:r>
              <a:rPr lang="en-GB" sz="2400" b="1" dirty="0" smtClean="0">
                <a:solidFill>
                  <a:srgbClr val="00B0F0"/>
                </a:solidFill>
                <a:latin typeface="Times New Roman" panose="02020603050405020304" pitchFamily="18" charset="0"/>
                <a:cs typeface="Times New Roman" panose="02020603050405020304" pitchFamily="18" charset="0"/>
              </a:rPr>
              <a:t>said</a:t>
            </a:r>
            <a:endParaRPr lang="en-GB" sz="2400" b="1" dirty="0">
              <a:solidFill>
                <a:srgbClr val="00B0F0"/>
              </a:solidFill>
              <a:latin typeface="Times New Roman" panose="02020603050405020304" pitchFamily="18" charset="0"/>
              <a:cs typeface="Times New Roman" panose="02020603050405020304" pitchFamily="18" charset="0"/>
            </a:endParaRPr>
          </a:p>
        </p:txBody>
      </p:sp>
      <p:sp>
        <p:nvSpPr>
          <p:cNvPr id="7" name="Rectangle 6"/>
          <p:cNvSpPr/>
          <p:nvPr/>
        </p:nvSpPr>
        <p:spPr>
          <a:xfrm flipH="1">
            <a:off x="3126291" y="6332888"/>
            <a:ext cx="1086347" cy="461665"/>
          </a:xfrm>
          <a:prstGeom prst="rect">
            <a:avLst/>
          </a:prstGeom>
        </p:spPr>
        <p:txBody>
          <a:bodyPr wrap="square">
            <a:spAutoFit/>
          </a:bodyPr>
          <a:lstStyle/>
          <a:p>
            <a:r>
              <a:rPr lang="en-GB" sz="2400" b="1" dirty="0">
                <a:solidFill>
                  <a:prstClr val="black"/>
                </a:solidFill>
                <a:latin typeface="Times New Roman" panose="02020603050405020304" pitchFamily="18" charset="0"/>
                <a:cs typeface="Times New Roman" panose="02020603050405020304" pitchFamily="18" charset="0"/>
              </a:rPr>
              <a:t> </a:t>
            </a:r>
            <a:r>
              <a:rPr lang="en-GB" sz="2400" b="1" dirty="0" smtClean="0">
                <a:solidFill>
                  <a:srgbClr val="00B0F0"/>
                </a:solidFill>
                <a:latin typeface="Times New Roman" panose="02020603050405020304" pitchFamily="18" charset="0"/>
                <a:cs typeface="Times New Roman" panose="02020603050405020304" pitchFamily="18" charset="0"/>
              </a:rPr>
              <a:t>used</a:t>
            </a:r>
            <a:endParaRPr lang="en-GB" dirty="0">
              <a:solidFill>
                <a:srgbClr val="00B0F0"/>
              </a:solidFill>
            </a:endParaRPr>
          </a:p>
        </p:txBody>
      </p:sp>
      <p:sp>
        <p:nvSpPr>
          <p:cNvPr id="8" name="Rectangle 7"/>
          <p:cNvSpPr/>
          <p:nvPr/>
        </p:nvSpPr>
        <p:spPr>
          <a:xfrm>
            <a:off x="3943568" y="6414683"/>
            <a:ext cx="1426224" cy="461665"/>
          </a:xfrm>
          <a:prstGeom prst="rect">
            <a:avLst/>
          </a:prstGeom>
        </p:spPr>
        <p:txBody>
          <a:bodyPr wrap="none">
            <a:spAutoFit/>
          </a:bodyPr>
          <a:lstStyle/>
          <a:p>
            <a:pPr lvl="0">
              <a:defRPr/>
            </a:pPr>
            <a:r>
              <a:rPr lang="en-GB" sz="2400" b="1" dirty="0" smtClean="0">
                <a:solidFill>
                  <a:srgbClr val="00B0F0"/>
                </a:solidFill>
                <a:latin typeface="Times New Roman" panose="02020603050405020304" pitchFamily="18" charset="0"/>
                <a:cs typeface="Times New Roman" panose="02020603050405020304" pitchFamily="18" charset="0"/>
              </a:rPr>
              <a:t>remained</a:t>
            </a:r>
            <a:endParaRPr lang="en-GB" sz="2400" b="1" dirty="0">
              <a:solidFill>
                <a:srgbClr val="00B0F0"/>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24490" y="6501293"/>
            <a:ext cx="1055097" cy="461665"/>
          </a:xfrm>
          <a:prstGeom prst="rect">
            <a:avLst/>
          </a:prstGeom>
        </p:spPr>
        <p:txBody>
          <a:bodyPr wrap="none">
            <a:spAutoFit/>
          </a:bodyPr>
          <a:lstStyle/>
          <a:p>
            <a:pPr lvl="0">
              <a:defRPr/>
            </a:pPr>
            <a:r>
              <a:rPr lang="en-GB" sz="2400" b="1" dirty="0" smtClean="0">
                <a:solidFill>
                  <a:srgbClr val="00B0F0"/>
                </a:solidFill>
                <a:latin typeface="Times New Roman" panose="02020603050405020304" pitchFamily="18" charset="0"/>
                <a:cs typeface="Times New Roman" panose="02020603050405020304" pitchFamily="18" charset="0"/>
              </a:rPr>
              <a:t>calling</a:t>
            </a:r>
            <a:endParaRPr lang="en-GB" sz="2400" b="1" dirty="0">
              <a:solidFill>
                <a:srgbClr val="00B0F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644831" y="6328328"/>
            <a:ext cx="1451038" cy="461665"/>
          </a:xfrm>
          <a:prstGeom prst="rect">
            <a:avLst/>
          </a:prstGeom>
        </p:spPr>
        <p:txBody>
          <a:bodyPr wrap="none">
            <a:spAutoFit/>
          </a:bodyPr>
          <a:lstStyle/>
          <a:p>
            <a:pPr lvl="0">
              <a:defRPr/>
            </a:pPr>
            <a:r>
              <a:rPr lang="en-GB" sz="2400" b="1" dirty="0" smtClean="0">
                <a:solidFill>
                  <a:srgbClr val="00B0F0"/>
                </a:solidFill>
                <a:latin typeface="Times New Roman" panose="02020603050405020304" pitchFamily="18" charset="0"/>
                <a:cs typeface="Times New Roman" panose="02020603050405020304" pitchFamily="18" charset="0"/>
              </a:rPr>
              <a:t>expanded</a:t>
            </a:r>
            <a:endParaRPr lang="en-GB" sz="2400" b="1" dirty="0">
              <a:solidFill>
                <a:srgbClr val="00B0F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8214614" y="6352152"/>
            <a:ext cx="1227643" cy="461665"/>
          </a:xfrm>
          <a:prstGeom prst="rect">
            <a:avLst/>
          </a:prstGeom>
        </p:spPr>
        <p:txBody>
          <a:bodyPr wrap="square">
            <a:spAutoFit/>
          </a:bodyPr>
          <a:lstStyle/>
          <a:p>
            <a:pPr lvl="0">
              <a:defRPr/>
            </a:pPr>
            <a:r>
              <a:rPr lang="en-GB" sz="2400" b="1" dirty="0" smtClean="0">
                <a:solidFill>
                  <a:srgbClr val="00B0F0"/>
                </a:solidFill>
                <a:latin typeface="Times New Roman" panose="02020603050405020304" pitchFamily="18" charset="0"/>
                <a:cs typeface="Times New Roman" panose="02020603050405020304" pitchFamily="18" charset="0"/>
              </a:rPr>
              <a:t>allowed</a:t>
            </a:r>
            <a:endParaRPr lang="en-GB" sz="2400" b="1" dirty="0">
              <a:solidFill>
                <a:srgbClr val="00B0F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9370306" y="6309533"/>
            <a:ext cx="1500732" cy="461665"/>
          </a:xfrm>
          <a:prstGeom prst="rect">
            <a:avLst/>
          </a:prstGeom>
        </p:spPr>
        <p:txBody>
          <a:bodyPr wrap="none">
            <a:spAutoFit/>
          </a:bodyPr>
          <a:lstStyle/>
          <a:p>
            <a:pPr lvl="0">
              <a:defRPr/>
            </a:pPr>
            <a:r>
              <a:rPr lang="en-GB" sz="2400" b="1" dirty="0" smtClean="0">
                <a:solidFill>
                  <a:srgbClr val="00B0F0"/>
                </a:solidFill>
                <a:latin typeface="Times New Roman" panose="02020603050405020304" pitchFamily="18" charset="0"/>
                <a:cs typeface="Times New Roman" panose="02020603050405020304" pitchFamily="18" charset="0"/>
              </a:rPr>
              <a:t>developed</a:t>
            </a:r>
            <a:endParaRPr lang="en-GB" sz="2400" b="1" dirty="0">
              <a:solidFill>
                <a:srgbClr val="00B0F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0844194" y="6275496"/>
            <a:ext cx="1068754" cy="461665"/>
          </a:xfrm>
          <a:prstGeom prst="rect">
            <a:avLst/>
          </a:prstGeom>
        </p:spPr>
        <p:txBody>
          <a:bodyPr wrap="none">
            <a:spAutoFit/>
          </a:bodyPr>
          <a:lstStyle/>
          <a:p>
            <a:pPr lvl="0">
              <a:defRPr/>
            </a:pPr>
            <a:r>
              <a:rPr lang="en-GB" sz="2400" b="1" dirty="0">
                <a:solidFill>
                  <a:srgbClr val="00B0F0"/>
                </a:solidFill>
                <a:latin typeface="Times New Roman" panose="02020603050405020304" pitchFamily="18" charset="0"/>
                <a:cs typeface="Times New Roman" panose="02020603050405020304" pitchFamily="18" charset="0"/>
              </a:rPr>
              <a:t>spread</a:t>
            </a:r>
          </a:p>
        </p:txBody>
      </p:sp>
      <p:graphicFrame>
        <p:nvGraphicFramePr>
          <p:cNvPr id="15" name="Table 14"/>
          <p:cNvGraphicFramePr>
            <a:graphicFrameLocks noGrp="1"/>
          </p:cNvGraphicFramePr>
          <p:nvPr>
            <p:extLst>
              <p:ext uri="{D42A27DB-BD31-4B8C-83A1-F6EECF244321}">
                <p14:modId xmlns:p14="http://schemas.microsoft.com/office/powerpoint/2010/main" val="4043888137"/>
              </p:ext>
            </p:extLst>
          </p:nvPr>
        </p:nvGraphicFramePr>
        <p:xfrm>
          <a:off x="670491" y="179033"/>
          <a:ext cx="11263743" cy="822960"/>
        </p:xfrm>
        <a:graphic>
          <a:graphicData uri="http://schemas.openxmlformats.org/drawingml/2006/table">
            <a:tbl>
              <a:tblPr firstRow="1" bandRow="1">
                <a:tableStyleId>{F5AB1C69-6EDB-4FF4-983F-18BD219EF322}</a:tableStyleId>
              </a:tblPr>
              <a:tblGrid>
                <a:gridCol w="1251527">
                  <a:extLst>
                    <a:ext uri="{9D8B030D-6E8A-4147-A177-3AD203B41FA5}">
                      <a16:colId xmlns:a16="http://schemas.microsoft.com/office/drawing/2014/main" val="2177312096"/>
                    </a:ext>
                  </a:extLst>
                </a:gridCol>
                <a:gridCol w="1251527">
                  <a:extLst>
                    <a:ext uri="{9D8B030D-6E8A-4147-A177-3AD203B41FA5}">
                      <a16:colId xmlns:a16="http://schemas.microsoft.com/office/drawing/2014/main" val="4048766055"/>
                    </a:ext>
                  </a:extLst>
                </a:gridCol>
                <a:gridCol w="1251527">
                  <a:extLst>
                    <a:ext uri="{9D8B030D-6E8A-4147-A177-3AD203B41FA5}">
                      <a16:colId xmlns:a16="http://schemas.microsoft.com/office/drawing/2014/main" val="818239639"/>
                    </a:ext>
                  </a:extLst>
                </a:gridCol>
                <a:gridCol w="1251527">
                  <a:extLst>
                    <a:ext uri="{9D8B030D-6E8A-4147-A177-3AD203B41FA5}">
                      <a16:colId xmlns:a16="http://schemas.microsoft.com/office/drawing/2014/main" val="1128881171"/>
                    </a:ext>
                  </a:extLst>
                </a:gridCol>
                <a:gridCol w="1251527">
                  <a:extLst>
                    <a:ext uri="{9D8B030D-6E8A-4147-A177-3AD203B41FA5}">
                      <a16:colId xmlns:a16="http://schemas.microsoft.com/office/drawing/2014/main" val="1041414453"/>
                    </a:ext>
                  </a:extLst>
                </a:gridCol>
                <a:gridCol w="1251527">
                  <a:extLst>
                    <a:ext uri="{9D8B030D-6E8A-4147-A177-3AD203B41FA5}">
                      <a16:colId xmlns:a16="http://schemas.microsoft.com/office/drawing/2014/main" val="3515521656"/>
                    </a:ext>
                  </a:extLst>
                </a:gridCol>
                <a:gridCol w="1251527">
                  <a:extLst>
                    <a:ext uri="{9D8B030D-6E8A-4147-A177-3AD203B41FA5}">
                      <a16:colId xmlns:a16="http://schemas.microsoft.com/office/drawing/2014/main" val="979346391"/>
                    </a:ext>
                  </a:extLst>
                </a:gridCol>
                <a:gridCol w="1251527">
                  <a:extLst>
                    <a:ext uri="{9D8B030D-6E8A-4147-A177-3AD203B41FA5}">
                      <a16:colId xmlns:a16="http://schemas.microsoft.com/office/drawing/2014/main" val="1411266325"/>
                    </a:ext>
                  </a:extLst>
                </a:gridCol>
                <a:gridCol w="1251527">
                  <a:extLst>
                    <a:ext uri="{9D8B030D-6E8A-4147-A177-3AD203B41FA5}">
                      <a16:colId xmlns:a16="http://schemas.microsoft.com/office/drawing/2014/main" val="1752912188"/>
                    </a:ext>
                  </a:extLst>
                </a:gridCol>
              </a:tblGrid>
              <a:tr h="585110">
                <a:tc>
                  <a:txBody>
                    <a:bodyPr/>
                    <a:lstStyle/>
                    <a:p>
                      <a:r>
                        <a:rPr lang="en-GB" sz="2400" dirty="0" smtClean="0">
                          <a:solidFill>
                            <a:schemeClr val="tx1"/>
                          </a:solidFill>
                          <a:latin typeface="Times New Roman" panose="02020603050405020304" pitchFamily="18" charset="0"/>
                          <a:cs typeface="Times New Roman" panose="02020603050405020304" pitchFamily="18" charset="0"/>
                        </a:rPr>
                        <a:t>   send</a:t>
                      </a:r>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GB" sz="2400" baseline="0" dirty="0" smtClean="0">
                          <a:solidFill>
                            <a:schemeClr val="lt1"/>
                          </a:solidFill>
                          <a:latin typeface="+mn-lt"/>
                          <a:cs typeface="+mn-cs"/>
                        </a:rPr>
                        <a:t>  </a:t>
                      </a:r>
                      <a:r>
                        <a:rPr lang="en-GB" sz="2400" dirty="0" smtClean="0">
                          <a:solidFill>
                            <a:schemeClr val="tx1"/>
                          </a:solidFill>
                          <a:latin typeface="Times New Roman" panose="02020603050405020304" pitchFamily="18" charset="0"/>
                          <a:cs typeface="Times New Roman" panose="02020603050405020304" pitchFamily="18" charset="0"/>
                        </a:rPr>
                        <a:t>say</a:t>
                      </a:r>
                      <a:endParaRPr lang="en-GB"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use</a:t>
                      </a:r>
                    </a:p>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remain</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call</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expand</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allow</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Develop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spread</a:t>
                      </a:r>
                      <a:endParaRPr kumimoji="0" lang="en-GB"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68588440"/>
                  </a:ext>
                </a:extLst>
              </a:tr>
            </a:tbl>
          </a:graphicData>
        </a:graphic>
      </p:graphicFrame>
      <p:sp>
        <p:nvSpPr>
          <p:cNvPr id="17" name="Rectangle 16"/>
          <p:cNvSpPr/>
          <p:nvPr/>
        </p:nvSpPr>
        <p:spPr>
          <a:xfrm>
            <a:off x="5380886" y="6069639"/>
            <a:ext cx="1079771" cy="523220"/>
          </a:xfrm>
          <a:prstGeom prst="rect">
            <a:avLst/>
          </a:prstGeom>
          <a:noFill/>
        </p:spPr>
        <p:txBody>
          <a:bodyPr wrap="square">
            <a:spAutoFit/>
          </a:bodyPr>
          <a:lstStyle/>
          <a:p>
            <a:pPr lvl="0">
              <a:defRPr/>
            </a:pPr>
            <a:r>
              <a:rPr lang="en-GB" sz="2800" b="1" dirty="0" smtClean="0">
                <a:solidFill>
                  <a:srgbClr val="00B0F0"/>
                </a:solidFill>
                <a:latin typeface="Times New Roman" panose="02020603050405020304" pitchFamily="18" charset="0"/>
                <a:cs typeface="Times New Roman" panose="02020603050405020304" pitchFamily="18" charset="0"/>
              </a:rPr>
              <a:t>called</a:t>
            </a:r>
            <a:endParaRPr lang="en-GB" sz="2800" b="1" dirty="0">
              <a:solidFill>
                <a:srgbClr val="00B0F0"/>
              </a:solidFill>
              <a:latin typeface="Times New Roman" panose="02020603050405020304" pitchFamily="18" charset="0"/>
              <a:cs typeface="Times New Roman" panose="02020603050405020304" pitchFamily="18" charset="0"/>
            </a:endParaRPr>
          </a:p>
        </p:txBody>
      </p:sp>
      <p:sp>
        <p:nvSpPr>
          <p:cNvPr id="16" name="TextBox 3"/>
          <p:cNvSpPr txBox="1"/>
          <p:nvPr/>
        </p:nvSpPr>
        <p:spPr>
          <a:xfrm>
            <a:off x="94773" y="558278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08147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path" presetSubtype="0" accel="50000" decel="50000" fill="hold" grpId="1" nodeType="clickEffect">
                                  <p:stCondLst>
                                    <p:cond delay="0"/>
                                  </p:stCondLst>
                                  <p:childTnLst>
                                    <p:animMotion origin="layout" path="M 8.33333E-7 -2.59259E-6 L 0.51419 -0.73912 " pathEditMode="relative" rAng="0" ptsTypes="AA">
                                      <p:cBhvr>
                                        <p:cTn id="72" dur="2000" fill="hold"/>
                                        <p:tgtEl>
                                          <p:spTgt spid="6"/>
                                        </p:tgtEl>
                                        <p:attrNameLst>
                                          <p:attrName>ppt_x</p:attrName>
                                          <p:attrName>ppt_y</p:attrName>
                                        </p:attrNameLst>
                                      </p:cBhvr>
                                      <p:rCtr x="25703" y="-36968"/>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1" nodeType="clickEffect">
                                  <p:stCondLst>
                                    <p:cond delay="0"/>
                                  </p:stCondLst>
                                  <p:childTnLst>
                                    <p:animMotion origin="layout" path="M -3.54167E-6 -0.00764 L 0.25586 -0.64329 " pathEditMode="relative" rAng="0" ptsTypes="AA">
                                      <p:cBhvr>
                                        <p:cTn id="76" dur="2000" fill="hold"/>
                                        <p:tgtEl>
                                          <p:spTgt spid="5"/>
                                        </p:tgtEl>
                                        <p:attrNameLst>
                                          <p:attrName>ppt_x</p:attrName>
                                          <p:attrName>ppt_y</p:attrName>
                                        </p:attrNameLst>
                                      </p:cBhvr>
                                      <p:rCtr x="12786" y="-31782"/>
                                    </p:animMotion>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grpId="1" nodeType="clickEffect">
                                  <p:stCondLst>
                                    <p:cond delay="0"/>
                                  </p:stCondLst>
                                  <p:childTnLst>
                                    <p:animMotion origin="layout" path="M 0.00938 0.00046 L 0.00912 -0.59722 " pathEditMode="relative" rAng="0" ptsTypes="AA">
                                      <p:cBhvr>
                                        <p:cTn id="80" dur="2000" fill="hold"/>
                                        <p:tgtEl>
                                          <p:spTgt spid="9"/>
                                        </p:tgtEl>
                                        <p:attrNameLst>
                                          <p:attrName>ppt_x</p:attrName>
                                          <p:attrName>ppt_y</p:attrName>
                                        </p:attrNameLst>
                                      </p:cBhvr>
                                      <p:rCtr x="-13" y="-29884"/>
                                    </p:animMotion>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1" nodeType="clickEffect">
                                  <p:stCondLst>
                                    <p:cond delay="0"/>
                                  </p:stCondLst>
                                  <p:childTnLst>
                                    <p:animMotion origin="layout" path="M 0.2181 0.05834 L 0.40417 -0.51458 " pathEditMode="relative" rAng="0" ptsTypes="AA">
                                      <p:cBhvr>
                                        <p:cTn id="84" dur="2000" fill="hold"/>
                                        <p:tgtEl>
                                          <p:spTgt spid="7"/>
                                        </p:tgtEl>
                                        <p:attrNameLst>
                                          <p:attrName>ppt_x</p:attrName>
                                          <p:attrName>ppt_y</p:attrName>
                                        </p:attrNameLst>
                                      </p:cBhvr>
                                      <p:rCtr x="9297" y="-28657"/>
                                    </p:animMotion>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grpId="1" nodeType="clickEffect">
                                  <p:stCondLst>
                                    <p:cond delay="0"/>
                                  </p:stCondLst>
                                  <p:childTnLst>
                                    <p:animMotion origin="layout" path="M 0.00338 0.00509 L -0.11927 -0.4662 " pathEditMode="relative" rAng="0" ptsTypes="AA">
                                      <p:cBhvr>
                                        <p:cTn id="88" dur="2000" fill="hold"/>
                                        <p:tgtEl>
                                          <p:spTgt spid="10"/>
                                        </p:tgtEl>
                                        <p:attrNameLst>
                                          <p:attrName>ppt_x</p:attrName>
                                          <p:attrName>ppt_y</p:attrName>
                                        </p:attrNameLst>
                                      </p:cBhvr>
                                      <p:rCtr x="-6133" y="-23565"/>
                                    </p:animMotion>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grpId="1" nodeType="clickEffect">
                                  <p:stCondLst>
                                    <p:cond delay="0"/>
                                  </p:stCondLst>
                                  <p:childTnLst>
                                    <p:animMotion origin="layout" path="M 2.91667E-6 1.85185E-6 L -0.2694 -0.32917 " pathEditMode="relative" rAng="0" ptsTypes="AA">
                                      <p:cBhvr>
                                        <p:cTn id="92" dur="2000" fill="hold"/>
                                        <p:tgtEl>
                                          <p:spTgt spid="17"/>
                                        </p:tgtEl>
                                        <p:attrNameLst>
                                          <p:attrName>ppt_x</p:attrName>
                                          <p:attrName>ppt_y</p:attrName>
                                        </p:attrNameLst>
                                      </p:cBhvr>
                                      <p:rCtr x="-13477" y="-16458"/>
                                    </p:animMotion>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grpId="1" nodeType="clickEffect">
                                  <p:stCondLst>
                                    <p:cond delay="0"/>
                                  </p:stCondLst>
                                  <p:childTnLst>
                                    <p:animMotion origin="layout" path="M -1.04167E-6 -1.48148E-6 L 0.09206 -0.37106 " pathEditMode="relative" rAng="0" ptsTypes="AA">
                                      <p:cBhvr>
                                        <p:cTn id="96" dur="2000" fill="hold"/>
                                        <p:tgtEl>
                                          <p:spTgt spid="8"/>
                                        </p:tgtEl>
                                        <p:attrNameLst>
                                          <p:attrName>ppt_x</p:attrName>
                                          <p:attrName>ppt_y</p:attrName>
                                        </p:attrNameLst>
                                      </p:cBhvr>
                                      <p:rCtr x="4596" y="-18565"/>
                                    </p:animMotion>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grpId="1" nodeType="clickEffect">
                                  <p:stCondLst>
                                    <p:cond delay="0"/>
                                  </p:stCondLst>
                                  <p:childTnLst>
                                    <p:animMotion origin="layout" path="M 1.45833E-6 -2.22222E-6 L -0.08255 -0.25463 " pathEditMode="relative" rAng="0" ptsTypes="AA">
                                      <p:cBhvr>
                                        <p:cTn id="100" dur="2000" fill="hold"/>
                                        <p:tgtEl>
                                          <p:spTgt spid="11"/>
                                        </p:tgtEl>
                                        <p:attrNameLst>
                                          <p:attrName>ppt_x</p:attrName>
                                          <p:attrName>ppt_y</p:attrName>
                                        </p:attrNameLst>
                                      </p:cBhvr>
                                      <p:rCtr x="-4128" y="-12731"/>
                                    </p:animMotion>
                                  </p:childTnLst>
                                </p:cTn>
                              </p:par>
                            </p:childTnLst>
                          </p:cTn>
                        </p:par>
                      </p:childTnLst>
                    </p:cTn>
                  </p:par>
                  <p:par>
                    <p:cTn id="101" fill="hold">
                      <p:stCondLst>
                        <p:cond delay="indefinite"/>
                      </p:stCondLst>
                      <p:childTnLst>
                        <p:par>
                          <p:cTn id="102" fill="hold">
                            <p:stCondLst>
                              <p:cond delay="0"/>
                            </p:stCondLst>
                            <p:childTnLst>
                              <p:par>
                                <p:cTn id="103" presetID="42" presetClass="path" presetSubtype="0" accel="50000" decel="50000" fill="hold" grpId="1" nodeType="clickEffect">
                                  <p:stCondLst>
                                    <p:cond delay="0"/>
                                  </p:stCondLst>
                                  <p:childTnLst>
                                    <p:animMotion origin="layout" path="M 1.875E-6 -3.7037E-6 L 0.03919 -0.14166 " pathEditMode="relative" rAng="0" ptsTypes="AA">
                                      <p:cBhvr>
                                        <p:cTn id="104" dur="2000" fill="hold"/>
                                        <p:tgtEl>
                                          <p:spTgt spid="12"/>
                                        </p:tgtEl>
                                        <p:attrNameLst>
                                          <p:attrName>ppt_x</p:attrName>
                                          <p:attrName>ppt_y</p:attrName>
                                        </p:attrNameLst>
                                      </p:cBhvr>
                                      <p:rCtr x="1953" y="-7083"/>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accel="50000" decel="50000" fill="hold" grpId="1" nodeType="clickEffect">
                                  <p:stCondLst>
                                    <p:cond delay="0"/>
                                  </p:stCondLst>
                                  <p:childTnLst>
                                    <p:animMotion origin="layout" path="M 0.02761 -0.00833 L -0.68151 -0.1 " pathEditMode="relative" rAng="0" ptsTypes="AA">
                                      <p:cBhvr>
                                        <p:cTn id="108" dur="2000" fill="hold"/>
                                        <p:tgtEl>
                                          <p:spTgt spid="13"/>
                                        </p:tgtEl>
                                        <p:attrNameLst>
                                          <p:attrName>ppt_x</p:attrName>
                                          <p:attrName>ppt_y</p:attrName>
                                        </p:attrNameLst>
                                      </p:cBhvr>
                                      <p:rCtr x="-35456" y="-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7" grpId="0"/>
      <p:bldP spid="17" grpId="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6359875" y="235111"/>
            <a:ext cx="3235473" cy="646331"/>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Evaluation</a:t>
            </a:r>
          </a:p>
        </p:txBody>
      </p:sp>
      <p:sp>
        <p:nvSpPr>
          <p:cNvPr id="3" name="TextBox 2"/>
          <p:cNvSpPr txBox="1"/>
          <p:nvPr/>
        </p:nvSpPr>
        <p:spPr>
          <a:xfrm>
            <a:off x="2766234" y="995455"/>
            <a:ext cx="8422679" cy="584775"/>
          </a:xfrm>
          <a:prstGeom prst="rect">
            <a:avLst/>
          </a:prstGeom>
          <a:solidFill>
            <a:schemeClr val="accent4">
              <a:lumMod val="40000"/>
              <a:lumOff val="60000"/>
            </a:schemeClr>
          </a:solidFill>
          <a:ln>
            <a:solidFill>
              <a:schemeClr val="tx1"/>
            </a:solidFill>
          </a:ln>
        </p:spPr>
        <p:txBody>
          <a:bodyPr wrap="square" rtlCol="0">
            <a:spAutoFit/>
          </a:bodyPr>
          <a:lstStyle/>
          <a:p>
            <a:r>
              <a:rPr lang="en-US" sz="2000" dirty="0">
                <a:latin typeface="Times New Roman" pitchFamily="18" charset="0"/>
                <a:cs typeface="Times New Roman" pitchFamily="18" charset="0"/>
              </a:rPr>
              <a:t>   </a:t>
            </a:r>
            <a:r>
              <a:rPr lang="en-US" sz="3200" dirty="0">
                <a:latin typeface="Times New Roman" pitchFamily="18" charset="0"/>
                <a:cs typeface="Times New Roman" pitchFamily="18" charset="0"/>
              </a:rPr>
              <a:t>Choose the correct answer from  the alternatives.</a:t>
            </a:r>
          </a:p>
        </p:txBody>
      </p:sp>
      <p:sp>
        <p:nvSpPr>
          <p:cNvPr id="4" name="TextBox 3"/>
          <p:cNvSpPr txBox="1"/>
          <p:nvPr/>
        </p:nvSpPr>
        <p:spPr>
          <a:xfrm>
            <a:off x="2938825" y="1686996"/>
            <a:ext cx="8879263" cy="584775"/>
          </a:xfrm>
          <a:prstGeom prst="rect">
            <a:avLst/>
          </a:prstGeom>
          <a:solidFill>
            <a:schemeClr val="accent2">
              <a:lumMod val="40000"/>
              <a:lumOff val="60000"/>
            </a:schemeClr>
          </a:solidFill>
          <a:ln>
            <a:solidFill>
              <a:schemeClr val="tx1"/>
            </a:solidFill>
          </a:ln>
        </p:spPr>
        <p:txBody>
          <a:bodyPr wrap="square" rtlCol="0">
            <a:spAutoFit/>
          </a:bodyPr>
          <a:lstStyle/>
          <a:p>
            <a:r>
              <a:rPr lang="en-US" sz="2400" dirty="0">
                <a:latin typeface="Times New Roman" pitchFamily="18" charset="0"/>
                <a:cs typeface="Times New Roman" pitchFamily="18" charset="0"/>
              </a:rPr>
              <a:t>   </a:t>
            </a:r>
            <a:r>
              <a:rPr lang="en-US" sz="3200" dirty="0">
                <a:latin typeface="Times New Roman" pitchFamily="18" charset="0"/>
                <a:cs typeface="Times New Roman" pitchFamily="18" charset="0"/>
              </a:rPr>
              <a:t>Q: a) </a:t>
            </a:r>
            <a:r>
              <a:rPr lang="en-US" sz="3200" dirty="0" smtClean="0">
                <a:latin typeface="Times New Roman" pitchFamily="18" charset="0"/>
                <a:cs typeface="Times New Roman" pitchFamily="18" charset="0"/>
              </a:rPr>
              <a:t>To check e-mail has become our ---------act.</a:t>
            </a:r>
            <a:endParaRPr lang="en-US" sz="3200" dirty="0">
              <a:latin typeface="Times New Roman" pitchFamily="18" charset="0"/>
              <a:cs typeface="Times New Roman" pitchFamily="18" charset="0"/>
            </a:endParaRPr>
          </a:p>
        </p:txBody>
      </p:sp>
      <p:sp>
        <p:nvSpPr>
          <p:cNvPr id="5" name="TextBox 4"/>
          <p:cNvSpPr txBox="1"/>
          <p:nvPr/>
        </p:nvSpPr>
        <p:spPr>
          <a:xfrm>
            <a:off x="3146065" y="2575371"/>
            <a:ext cx="1981763"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dirty="0">
                <a:latin typeface="Times New Roman" pitchFamily="18" charset="0"/>
                <a:cs typeface="Times New Roman" pitchFamily="18" charset="0"/>
              </a:rPr>
              <a:t>Cor. Ans:</a:t>
            </a:r>
          </a:p>
        </p:txBody>
      </p:sp>
      <p:sp>
        <p:nvSpPr>
          <p:cNvPr id="6" name="TextBox 5"/>
          <p:cNvSpPr txBox="1"/>
          <p:nvPr/>
        </p:nvSpPr>
        <p:spPr>
          <a:xfrm>
            <a:off x="5782066" y="2511674"/>
            <a:ext cx="2296160" cy="584775"/>
          </a:xfrm>
          <a:prstGeom prst="rect">
            <a:avLst/>
          </a:prstGeom>
          <a:solidFill>
            <a:schemeClr val="accent2">
              <a:lumMod val="20000"/>
              <a:lumOff val="80000"/>
            </a:schemeClr>
          </a:solidFill>
          <a:ln>
            <a:solidFill>
              <a:schemeClr val="tx1"/>
            </a:solidFill>
          </a:ln>
        </p:spPr>
        <p:txBody>
          <a:bodyPr wrap="square" rtlCol="0">
            <a:spAutoFit/>
          </a:bodyPr>
          <a:lstStyle/>
          <a:p>
            <a:r>
              <a:rPr lang="en-US" sz="2400" dirty="0">
                <a:latin typeface="Times New Roman" pitchFamily="18" charset="0"/>
                <a:cs typeface="Times New Roman" pitchFamily="18" charset="0"/>
              </a:rPr>
              <a:t> </a:t>
            </a:r>
            <a:r>
              <a:rPr lang="en-US" sz="3200" dirty="0" err="1">
                <a:latin typeface="Times New Roman" pitchFamily="18" charset="0"/>
                <a:cs typeface="Times New Roman" pitchFamily="18" charset="0"/>
              </a:rPr>
              <a:t>i</a:t>
            </a:r>
            <a:r>
              <a:rPr lang="en-US" sz="3200" dirty="0">
                <a:latin typeface="Times New Roman" pitchFamily="18" charset="0"/>
                <a:cs typeface="Times New Roman" pitchFamily="18" charset="0"/>
              </a:rPr>
              <a:t>. v</a:t>
            </a:r>
            <a:r>
              <a:rPr lang="en-US" sz="3200" dirty="0" smtClean="0">
                <a:latin typeface="Times New Roman" pitchFamily="18" charset="0"/>
                <a:cs typeface="Times New Roman" pitchFamily="18" charset="0"/>
              </a:rPr>
              <a:t>oluntary</a:t>
            </a:r>
            <a:endParaRPr lang="en-US" sz="3200" dirty="0">
              <a:latin typeface="Times New Roman" pitchFamily="18" charset="0"/>
              <a:cs typeface="Times New Roman" pitchFamily="18" charset="0"/>
            </a:endParaRPr>
          </a:p>
        </p:txBody>
      </p:sp>
      <p:sp>
        <p:nvSpPr>
          <p:cNvPr id="7" name="TextBox 6"/>
          <p:cNvSpPr txBox="1"/>
          <p:nvPr/>
        </p:nvSpPr>
        <p:spPr>
          <a:xfrm>
            <a:off x="9156834" y="2469654"/>
            <a:ext cx="1943100"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2000" dirty="0">
                <a:latin typeface="Times New Roman" pitchFamily="18" charset="0"/>
                <a:cs typeface="Times New Roman" pitchFamily="18" charset="0"/>
              </a:rPr>
              <a:t>  </a:t>
            </a:r>
            <a:r>
              <a:rPr lang="en-US" sz="3200" dirty="0">
                <a:latin typeface="Times New Roman" pitchFamily="18" charset="0"/>
                <a:cs typeface="Times New Roman" pitchFamily="18" charset="0"/>
              </a:rPr>
              <a:t>ii. </a:t>
            </a:r>
            <a:r>
              <a:rPr lang="en-US" sz="3200" dirty="0" smtClean="0">
                <a:latin typeface="Times New Roman" pitchFamily="18" charset="0"/>
                <a:cs typeface="Times New Roman" pitchFamily="18" charset="0"/>
              </a:rPr>
              <a:t>main </a:t>
            </a:r>
            <a:endParaRPr lang="en-US" sz="3200" dirty="0">
              <a:latin typeface="Times New Roman" pitchFamily="18" charset="0"/>
              <a:cs typeface="Times New Roman" pitchFamily="18" charset="0"/>
            </a:endParaRPr>
          </a:p>
        </p:txBody>
      </p:sp>
      <p:sp>
        <p:nvSpPr>
          <p:cNvPr id="8" name="TextBox 7"/>
          <p:cNvSpPr txBox="1"/>
          <p:nvPr/>
        </p:nvSpPr>
        <p:spPr>
          <a:xfrm>
            <a:off x="5782066" y="3253854"/>
            <a:ext cx="2653225" cy="584775"/>
          </a:xfrm>
          <a:prstGeom prst="rect">
            <a:avLst/>
          </a:prstGeom>
          <a:solidFill>
            <a:schemeClr val="accent2">
              <a:lumMod val="20000"/>
              <a:lumOff val="80000"/>
            </a:schemeClr>
          </a:solidFill>
          <a:ln>
            <a:solidFill>
              <a:schemeClr val="tx1"/>
            </a:solidFill>
          </a:ln>
        </p:spPr>
        <p:txBody>
          <a:bodyPr wrap="square" rtlCol="0">
            <a:spAutoFit/>
          </a:bodyPr>
          <a:lstStyle/>
          <a:p>
            <a:r>
              <a:rPr lang="en-US" sz="2000" b="1" dirty="0">
                <a:latin typeface="Times New Roman" pitchFamily="18" charset="0"/>
                <a:cs typeface="Times New Roman" pitchFamily="18" charset="0"/>
              </a:rPr>
              <a:t>  </a:t>
            </a:r>
            <a:r>
              <a:rPr lang="en-US" sz="3200" dirty="0">
                <a:latin typeface="Times New Roman" pitchFamily="18" charset="0"/>
                <a:cs typeface="Times New Roman" pitchFamily="18" charset="0"/>
              </a:rPr>
              <a:t>iii. </a:t>
            </a:r>
            <a:r>
              <a:rPr lang="en-US" sz="3200" dirty="0" smtClean="0">
                <a:latin typeface="Times New Roman" pitchFamily="18" charset="0"/>
                <a:cs typeface="Times New Roman" pitchFamily="18" charset="0"/>
              </a:rPr>
              <a:t>essential</a:t>
            </a:r>
            <a:endParaRPr lang="en-US" sz="3200" dirty="0">
              <a:latin typeface="Times New Roman" pitchFamily="18" charset="0"/>
              <a:cs typeface="Times New Roman" pitchFamily="18" charset="0"/>
            </a:endParaRPr>
          </a:p>
        </p:txBody>
      </p:sp>
      <p:sp>
        <p:nvSpPr>
          <p:cNvPr id="9" name="TextBox 8"/>
          <p:cNvSpPr txBox="1"/>
          <p:nvPr/>
        </p:nvSpPr>
        <p:spPr>
          <a:xfrm>
            <a:off x="8625485" y="3198465"/>
            <a:ext cx="3005798"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dirty="0">
                <a:latin typeface="Times New Roman" pitchFamily="18" charset="0"/>
                <a:cs typeface="Times New Roman" pitchFamily="18" charset="0"/>
              </a:rPr>
              <a:t>  iv. </a:t>
            </a:r>
            <a:r>
              <a:rPr lang="en-US" sz="3200" dirty="0" smtClean="0">
                <a:latin typeface="Times New Roman" pitchFamily="18" charset="0"/>
                <a:cs typeface="Times New Roman" pitchFamily="18" charset="0"/>
              </a:rPr>
              <a:t>habitable</a:t>
            </a:r>
            <a:endParaRPr lang="en-US" sz="3200" dirty="0">
              <a:latin typeface="Times New Roman" pitchFamily="18" charset="0"/>
              <a:cs typeface="Times New Roman" pitchFamily="18" charset="0"/>
            </a:endParaRPr>
          </a:p>
        </p:txBody>
      </p:sp>
      <p:sp>
        <p:nvSpPr>
          <p:cNvPr id="10" name="TextBox 9"/>
          <p:cNvSpPr txBox="1"/>
          <p:nvPr/>
        </p:nvSpPr>
        <p:spPr>
          <a:xfrm>
            <a:off x="8652802" y="3198465"/>
            <a:ext cx="3005798"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dirty="0">
                <a:latin typeface="Times New Roman" pitchFamily="18" charset="0"/>
                <a:cs typeface="Times New Roman" pitchFamily="18" charset="0"/>
              </a:rPr>
              <a:t>  iv. h</a:t>
            </a:r>
            <a:r>
              <a:rPr lang="en-US" sz="3200" dirty="0" smtClean="0">
                <a:latin typeface="Times New Roman" pitchFamily="18" charset="0"/>
                <a:cs typeface="Times New Roman" pitchFamily="18" charset="0"/>
              </a:rPr>
              <a:t>abitable</a:t>
            </a:r>
            <a:endParaRPr lang="en-US" sz="3200" dirty="0">
              <a:latin typeface="Times New Roman" pitchFamily="18" charset="0"/>
              <a:cs typeface="Times New Roman" pitchFamily="18" charset="0"/>
            </a:endParaRPr>
          </a:p>
        </p:txBody>
      </p:sp>
      <p:sp>
        <p:nvSpPr>
          <p:cNvPr id="11" name="TextBox 10"/>
          <p:cNvSpPr txBox="1"/>
          <p:nvPr/>
        </p:nvSpPr>
        <p:spPr>
          <a:xfrm>
            <a:off x="3146065" y="2627854"/>
            <a:ext cx="1994658"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dirty="0">
                <a:latin typeface="Times New Roman" pitchFamily="18" charset="0"/>
                <a:cs typeface="Times New Roman" pitchFamily="18" charset="0"/>
              </a:rPr>
              <a:t>Cor. Ans:</a:t>
            </a:r>
          </a:p>
        </p:txBody>
      </p:sp>
      <p:sp>
        <p:nvSpPr>
          <p:cNvPr id="12" name="TextBox 11"/>
          <p:cNvSpPr txBox="1"/>
          <p:nvPr/>
        </p:nvSpPr>
        <p:spPr>
          <a:xfrm>
            <a:off x="3260577" y="4055913"/>
            <a:ext cx="8474338" cy="584775"/>
          </a:xfrm>
          <a:prstGeom prst="rect">
            <a:avLst/>
          </a:prstGeom>
          <a:solidFill>
            <a:schemeClr val="accent2">
              <a:lumMod val="40000"/>
              <a:lumOff val="60000"/>
            </a:schemeClr>
          </a:solidFill>
          <a:ln>
            <a:solidFill>
              <a:schemeClr val="tx1"/>
            </a:solidFill>
          </a:ln>
        </p:spPr>
        <p:txBody>
          <a:bodyPr wrap="square" rtlCol="0">
            <a:spAutoFit/>
          </a:bodyPr>
          <a:lstStyle/>
          <a:p>
            <a:r>
              <a:rPr lang="en-US" sz="2000" dirty="0">
                <a:latin typeface="Times New Roman" pitchFamily="18" charset="0"/>
                <a:cs typeface="Times New Roman" pitchFamily="18" charset="0"/>
              </a:rPr>
              <a:t> </a:t>
            </a:r>
            <a:r>
              <a:rPr lang="en-US" sz="3200" dirty="0">
                <a:latin typeface="Times New Roman" pitchFamily="18" charset="0"/>
                <a:cs typeface="Times New Roman" pitchFamily="18" charset="0"/>
              </a:rPr>
              <a:t>Q: b) </a:t>
            </a:r>
            <a:r>
              <a:rPr lang="en-US" sz="3200" dirty="0" smtClean="0">
                <a:latin typeface="Times New Roman" pitchFamily="18" charset="0"/>
                <a:cs typeface="Times New Roman" pitchFamily="18" charset="0"/>
              </a:rPr>
              <a:t>People receive and send ---------- message.</a:t>
            </a:r>
            <a:endParaRPr lang="en-US" sz="3200" dirty="0">
              <a:latin typeface="Times New Roman" pitchFamily="18" charset="0"/>
              <a:cs typeface="Times New Roman" pitchFamily="18" charset="0"/>
            </a:endParaRPr>
          </a:p>
        </p:txBody>
      </p:sp>
      <p:sp>
        <p:nvSpPr>
          <p:cNvPr id="13" name="TextBox 12"/>
          <p:cNvSpPr txBox="1"/>
          <p:nvPr/>
        </p:nvSpPr>
        <p:spPr>
          <a:xfrm>
            <a:off x="3052704" y="5307175"/>
            <a:ext cx="1879600" cy="584775"/>
          </a:xfrm>
          <a:prstGeom prst="rect">
            <a:avLst/>
          </a:prstGeom>
          <a:solidFill>
            <a:schemeClr val="accent2">
              <a:lumMod val="20000"/>
              <a:lumOff val="80000"/>
            </a:schemeClr>
          </a:solidFill>
          <a:ln>
            <a:solidFill>
              <a:schemeClr val="tx1"/>
            </a:solidFill>
          </a:ln>
        </p:spPr>
        <p:txBody>
          <a:bodyPr wrap="square" rtlCol="0">
            <a:spAutoFit/>
          </a:bodyPr>
          <a:lstStyle/>
          <a:p>
            <a:r>
              <a:rPr lang="en-US" dirty="0">
                <a:latin typeface="Times New Roman" pitchFamily="18" charset="0"/>
                <a:cs typeface="Times New Roman" pitchFamily="18" charset="0"/>
              </a:rPr>
              <a:t> </a:t>
            </a:r>
            <a:r>
              <a:rPr lang="en-US" sz="3200" dirty="0">
                <a:latin typeface="Times New Roman" pitchFamily="18" charset="0"/>
                <a:cs typeface="Times New Roman" pitchFamily="18" charset="0"/>
              </a:rPr>
              <a:t>Cor. Ans: </a:t>
            </a:r>
          </a:p>
        </p:txBody>
      </p:sp>
      <p:sp>
        <p:nvSpPr>
          <p:cNvPr id="14" name="TextBox 13"/>
          <p:cNvSpPr txBox="1"/>
          <p:nvPr/>
        </p:nvSpPr>
        <p:spPr>
          <a:xfrm>
            <a:off x="5449839" y="4913450"/>
            <a:ext cx="1928617" cy="584775"/>
          </a:xfrm>
          <a:prstGeom prst="rect">
            <a:avLst/>
          </a:prstGeom>
          <a:solidFill>
            <a:schemeClr val="accent2">
              <a:lumMod val="20000"/>
              <a:lumOff val="80000"/>
            </a:schemeClr>
          </a:solidFill>
          <a:ln>
            <a:solidFill>
              <a:schemeClr val="tx1"/>
            </a:solidFill>
          </a:ln>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i</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manual</a:t>
            </a:r>
            <a:endParaRPr lang="en-US" sz="3200" dirty="0">
              <a:latin typeface="Times New Roman" pitchFamily="18" charset="0"/>
              <a:cs typeface="Times New Roman" pitchFamily="18" charset="0"/>
            </a:endParaRPr>
          </a:p>
        </p:txBody>
      </p:sp>
      <p:sp>
        <p:nvSpPr>
          <p:cNvPr id="15" name="TextBox 14"/>
          <p:cNvSpPr txBox="1"/>
          <p:nvPr/>
        </p:nvSpPr>
        <p:spPr>
          <a:xfrm>
            <a:off x="9297085" y="4913450"/>
            <a:ext cx="2257767" cy="584775"/>
          </a:xfrm>
          <a:prstGeom prst="rect">
            <a:avLst/>
          </a:prstGeom>
          <a:solidFill>
            <a:schemeClr val="accent2">
              <a:lumMod val="20000"/>
              <a:lumOff val="80000"/>
            </a:schemeClr>
          </a:solidFill>
          <a:ln>
            <a:solidFill>
              <a:schemeClr val="tx1"/>
            </a:solidFill>
          </a:ln>
        </p:spPr>
        <p:txBody>
          <a:bodyPr wrap="square" rtlCol="0">
            <a:spAutoFit/>
          </a:bodyPr>
          <a:lstStyle/>
          <a:p>
            <a:r>
              <a:rPr lang="en-US" sz="2000" b="1" dirty="0"/>
              <a:t> </a:t>
            </a:r>
            <a:r>
              <a:rPr lang="en-US" sz="3200" dirty="0" smtClean="0">
                <a:latin typeface="Times New Roman" pitchFamily="18" charset="0"/>
                <a:cs typeface="Times New Roman" pitchFamily="18" charset="0"/>
              </a:rPr>
              <a:t>ii. verbal</a:t>
            </a:r>
            <a:endParaRPr lang="en-US" sz="3200" dirty="0">
              <a:latin typeface="Times New Roman" pitchFamily="18" charset="0"/>
              <a:cs typeface="Times New Roman" pitchFamily="18" charset="0"/>
            </a:endParaRPr>
          </a:p>
        </p:txBody>
      </p:sp>
      <p:sp>
        <p:nvSpPr>
          <p:cNvPr id="16" name="TextBox 15"/>
          <p:cNvSpPr txBox="1"/>
          <p:nvPr/>
        </p:nvSpPr>
        <p:spPr>
          <a:xfrm>
            <a:off x="3038050" y="5307176"/>
            <a:ext cx="1879600" cy="584775"/>
          </a:xfrm>
          <a:prstGeom prst="rect">
            <a:avLst/>
          </a:prstGeom>
          <a:solidFill>
            <a:schemeClr val="accent2">
              <a:lumMod val="20000"/>
              <a:lumOff val="80000"/>
            </a:schemeClr>
          </a:solidFill>
          <a:ln>
            <a:solidFill>
              <a:schemeClr val="tx1"/>
            </a:solidFill>
          </a:ln>
        </p:spPr>
        <p:txBody>
          <a:bodyPr wrap="square" rtlCol="0">
            <a:spAutoFit/>
          </a:bodyPr>
          <a:lstStyle/>
          <a:p>
            <a:r>
              <a:rPr lang="en-US" dirty="0">
                <a:latin typeface="Times New Roman" pitchFamily="18" charset="0"/>
                <a:cs typeface="Times New Roman" pitchFamily="18" charset="0"/>
              </a:rPr>
              <a:t> </a:t>
            </a:r>
            <a:r>
              <a:rPr lang="en-US" sz="3200" dirty="0">
                <a:latin typeface="Times New Roman" pitchFamily="18" charset="0"/>
                <a:cs typeface="Times New Roman" pitchFamily="18" charset="0"/>
              </a:rPr>
              <a:t>Cor. Ans</a:t>
            </a:r>
            <a:r>
              <a:rPr lang="en-US" sz="2000" b="1" dirty="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17" name="TextBox 16"/>
          <p:cNvSpPr txBox="1"/>
          <p:nvPr/>
        </p:nvSpPr>
        <p:spPr>
          <a:xfrm>
            <a:off x="5245509" y="5599565"/>
            <a:ext cx="1964104" cy="584775"/>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a:t> </a:t>
            </a:r>
            <a:r>
              <a:rPr lang="en-US" sz="3200" dirty="0">
                <a:latin typeface="Times New Roman" panose="02020603050405020304" pitchFamily="18" charset="0"/>
                <a:cs typeface="Times New Roman" panose="02020603050405020304" pitchFamily="18" charset="0"/>
              </a:rPr>
              <a:t>iii. </a:t>
            </a:r>
            <a:r>
              <a:rPr lang="en-US" sz="3200" dirty="0" smtClean="0">
                <a:latin typeface="Times New Roman" panose="02020603050405020304" pitchFamily="18" charset="0"/>
                <a:cs typeface="Times New Roman" panose="02020603050405020304" pitchFamily="18" charset="0"/>
              </a:rPr>
              <a:t>digital </a:t>
            </a:r>
            <a:endParaRPr lang="en-US" sz="32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9344208" y="5770987"/>
            <a:ext cx="2287075"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2000" dirty="0">
                <a:latin typeface="Times New Roman" pitchFamily="18" charset="0"/>
                <a:cs typeface="Times New Roman" pitchFamily="18" charset="0"/>
              </a:rPr>
              <a:t>  </a:t>
            </a:r>
            <a:r>
              <a:rPr lang="en-US" sz="3200" dirty="0">
                <a:latin typeface="Times New Roman" pitchFamily="18" charset="0"/>
                <a:cs typeface="Times New Roman" pitchFamily="18" charset="0"/>
              </a:rPr>
              <a:t>iv. </a:t>
            </a:r>
            <a:r>
              <a:rPr lang="en-US" sz="3200" dirty="0" smtClean="0">
                <a:latin typeface="Times New Roman" pitchFamily="18" charset="0"/>
                <a:cs typeface="Times New Roman" pitchFamily="18" charset="0"/>
              </a:rPr>
              <a:t>postal</a:t>
            </a:r>
            <a:endParaRPr lang="en-US" sz="3200" dirty="0">
              <a:latin typeface="Times New Roman" pitchFamily="18" charset="0"/>
              <a:cs typeface="Times New Roman" pitchFamily="18" charset="0"/>
            </a:endParaRPr>
          </a:p>
        </p:txBody>
      </p:sp>
      <p:sp>
        <p:nvSpPr>
          <p:cNvPr id="20" name="TextBox 19"/>
          <p:cNvSpPr txBox="1"/>
          <p:nvPr/>
        </p:nvSpPr>
        <p:spPr>
          <a:xfrm>
            <a:off x="5260163" y="5599564"/>
            <a:ext cx="1949450" cy="584775"/>
          </a:xfrm>
          <a:prstGeom prst="rect">
            <a:avLst/>
          </a:prstGeom>
          <a:solidFill>
            <a:schemeClr val="accent2">
              <a:lumMod val="20000"/>
              <a:lumOff val="80000"/>
            </a:schemeClr>
          </a:solidFill>
          <a:ln>
            <a:solidFill>
              <a:schemeClr val="tx1"/>
            </a:solidFill>
          </a:ln>
        </p:spPr>
        <p:txBody>
          <a:bodyPr wrap="square" rtlCol="0">
            <a:spAutoFit/>
          </a:bodyPr>
          <a:lstStyle/>
          <a:p>
            <a:r>
              <a:rPr lang="en-US" b="1" dirty="0"/>
              <a:t> </a:t>
            </a:r>
            <a:r>
              <a:rPr lang="en-US" sz="3200" dirty="0">
                <a:latin typeface="Times New Roman" panose="02020603050405020304" pitchFamily="18" charset="0"/>
                <a:cs typeface="Times New Roman" panose="02020603050405020304" pitchFamily="18" charset="0"/>
              </a:rPr>
              <a:t>iii. </a:t>
            </a:r>
            <a:r>
              <a:rPr lang="en-US" sz="3200" dirty="0" smtClean="0">
                <a:latin typeface="Times New Roman" panose="02020603050405020304" pitchFamily="18" charset="0"/>
                <a:cs typeface="Times New Roman" panose="02020603050405020304" pitchFamily="18" charset="0"/>
              </a:rPr>
              <a:t>digital </a:t>
            </a:r>
            <a:endParaRPr lang="en-US" sz="3200" dirty="0">
              <a:latin typeface="Times New Roman" panose="02020603050405020304" pitchFamily="18" charset="0"/>
              <a:cs typeface="Times New Roman" panose="02020603050405020304" pitchFamily="18" charset="0"/>
            </a:endParaRPr>
          </a:p>
        </p:txBody>
      </p:sp>
      <p:sp>
        <p:nvSpPr>
          <p:cNvPr id="21" name="TextBox 3"/>
          <p:cNvSpPr txBox="1"/>
          <p:nvPr/>
        </p:nvSpPr>
        <p:spPr>
          <a:xfrm>
            <a:off x="294781" y="6184339"/>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519351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25" presetID="16" presetClass="entr" presetSubtype="37"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outVertical)">
                                      <p:cBhvr>
                                        <p:cTn id="2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28" presetID="16" presetClass="entr" presetSubtype="37"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par>
                                <p:cTn id="31" presetID="16" presetClass="entr" presetSubtype="37"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outVertical)">
                                      <p:cBhvr>
                                        <p:cTn id="33"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34" presetID="16" presetClass="entr" presetSubtype="37"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outVertical)">
                                      <p:cBhvr>
                                        <p:cTn id="3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outVertical)">
                                      <p:cBhvr>
                                        <p:cTn id="41" dur="500"/>
                                        <p:tgtEl>
                                          <p:spTgt spid="11"/>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out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outVertical)">
                                      <p:cBhvr>
                                        <p:cTn id="54"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55" presetID="16" presetClass="entr" presetSubtype="37"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outVertical)">
                                      <p:cBhvr>
                                        <p:cTn id="5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58" presetID="16" presetClass="entr" presetSubtype="37"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arn(outVertical)">
                                      <p:cBhvr>
                                        <p:cTn id="60"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61" presetID="16" presetClass="entr" presetSubtype="37"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outVertical)">
                                      <p:cBhvr>
                                        <p:cTn id="63"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64" presetID="16" presetClass="entr" presetSubtype="37"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outVertical)">
                                      <p:cBhvr>
                                        <p:cTn id="66"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6" presetClass="entr" presetSubtype="37"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arn(outVertical)">
                                      <p:cBhvr>
                                        <p:cTn id="71" dur="500"/>
                                        <p:tgtEl>
                                          <p:spTgt spid="20"/>
                                        </p:tgtEl>
                                      </p:cBhvr>
                                    </p:animEffect>
                                  </p:childTnLst>
                                </p:cTn>
                              </p:par>
                              <p:par>
                                <p:cTn id="72" presetID="16" presetClass="entr" presetSubtype="37"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outVertical)">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5000">
              <a:schemeClr val="accent1">
                <a:lumMod val="5000"/>
                <a:lumOff val="95000"/>
              </a:schemeClr>
            </a:gs>
            <a:gs pos="4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168105" y="177891"/>
            <a:ext cx="8511278" cy="954107"/>
          </a:xfrm>
          <a:prstGeom prst="rect">
            <a:avLst/>
          </a:prstGeom>
          <a:solidFill>
            <a:schemeClr val="accent4">
              <a:lumMod val="40000"/>
              <a:lumOff val="60000"/>
            </a:schemeClr>
          </a:solidFill>
          <a:ln>
            <a:solidFill>
              <a:schemeClr val="tx1"/>
            </a:solidFill>
          </a:ln>
        </p:spPr>
        <p:txBody>
          <a:bodyPr wrap="square" rtlCol="0">
            <a:spAutoFit/>
          </a:bodyPr>
          <a:lstStyle/>
          <a:p>
            <a:r>
              <a:rPr lang="en-US" sz="2800" dirty="0">
                <a:latin typeface="Times New Roman" pitchFamily="18" charset="0"/>
                <a:cs typeface="Times New Roman" pitchFamily="18" charset="0"/>
              </a:rPr>
              <a:t>Q:  c) </a:t>
            </a:r>
            <a:r>
              <a:rPr lang="en-US" sz="2800" dirty="0" smtClean="0">
                <a:latin typeface="Times New Roman" pitchFamily="18" charset="0"/>
                <a:cs typeface="Times New Roman" pitchFamily="18" charset="0"/>
              </a:rPr>
              <a:t>Which of the following statement is true about an</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automatic behaviour.</a:t>
            </a:r>
            <a:endParaRPr lang="en-US" sz="2800" dirty="0">
              <a:latin typeface="Times New Roman" pitchFamily="18" charset="0"/>
              <a:cs typeface="Times New Roman" pitchFamily="18" charset="0"/>
            </a:endParaRPr>
          </a:p>
        </p:txBody>
      </p:sp>
      <p:sp>
        <p:nvSpPr>
          <p:cNvPr id="3" name="TextBox 2"/>
          <p:cNvSpPr txBox="1"/>
          <p:nvPr/>
        </p:nvSpPr>
        <p:spPr>
          <a:xfrm>
            <a:off x="2124261" y="1279352"/>
            <a:ext cx="1617032"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dirty="0">
                <a:latin typeface="Times New Roman" pitchFamily="18" charset="0"/>
                <a:cs typeface="Times New Roman" pitchFamily="18" charset="0"/>
              </a:rPr>
              <a:t>Cor. Ans:</a:t>
            </a:r>
          </a:p>
        </p:txBody>
      </p:sp>
      <p:sp>
        <p:nvSpPr>
          <p:cNvPr id="4" name="TextBox 3"/>
          <p:cNvSpPr txBox="1"/>
          <p:nvPr/>
        </p:nvSpPr>
        <p:spPr>
          <a:xfrm>
            <a:off x="3859576" y="1238206"/>
            <a:ext cx="3382219"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b="1"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i</a:t>
            </a:r>
            <a:r>
              <a:rPr lang="en-US" sz="32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operating computer</a:t>
            </a:r>
            <a:endParaRPr lang="en-US" sz="2800" dirty="0">
              <a:latin typeface="Times New Roman" pitchFamily="18" charset="0"/>
              <a:cs typeface="Times New Roman" pitchFamily="18" charset="0"/>
            </a:endParaRPr>
          </a:p>
        </p:txBody>
      </p:sp>
      <p:sp>
        <p:nvSpPr>
          <p:cNvPr id="5" name="TextBox 4"/>
          <p:cNvSpPr txBox="1"/>
          <p:nvPr/>
        </p:nvSpPr>
        <p:spPr>
          <a:xfrm>
            <a:off x="7360078" y="1292237"/>
            <a:ext cx="4604407"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ii. Receiving and sending text</a:t>
            </a:r>
            <a:endParaRPr lang="en-US" sz="2800" dirty="0">
              <a:latin typeface="Times New Roman" pitchFamily="18" charset="0"/>
              <a:cs typeface="Times New Roman" pitchFamily="18" charset="0"/>
            </a:endParaRPr>
          </a:p>
        </p:txBody>
      </p:sp>
      <p:sp>
        <p:nvSpPr>
          <p:cNvPr id="6" name="TextBox 5"/>
          <p:cNvSpPr txBox="1"/>
          <p:nvPr/>
        </p:nvSpPr>
        <p:spPr>
          <a:xfrm>
            <a:off x="7004737" y="1944373"/>
            <a:ext cx="4936700"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dirty="0" smtClean="0">
                <a:solidFill>
                  <a:prstClr val="black"/>
                </a:solidFill>
                <a:latin typeface="Times New Roman" pitchFamily="18" charset="0"/>
                <a:cs typeface="Times New Roman" pitchFamily="18" charset="0"/>
              </a:rPr>
              <a:t>iv. Receiving </a:t>
            </a:r>
            <a:r>
              <a:rPr lang="en-US" sz="2800" dirty="0">
                <a:solidFill>
                  <a:prstClr val="black"/>
                </a:solidFill>
                <a:latin typeface="Times New Roman" pitchFamily="18" charset="0"/>
                <a:cs typeface="Times New Roman" pitchFamily="18" charset="0"/>
              </a:rPr>
              <a:t>and sending </a:t>
            </a:r>
            <a:r>
              <a:rPr lang="en-US" sz="2800" dirty="0" smtClean="0">
                <a:solidFill>
                  <a:prstClr val="black"/>
                </a:solidFill>
                <a:latin typeface="Times New Roman" pitchFamily="18" charset="0"/>
                <a:cs typeface="Times New Roman" pitchFamily="18" charset="0"/>
              </a:rPr>
              <a:t>emails</a:t>
            </a:r>
            <a:endParaRPr lang="en-US" sz="2800" dirty="0">
              <a:latin typeface="Times New Roman" pitchFamily="18" charset="0"/>
              <a:cs typeface="Times New Roman" pitchFamily="18" charset="0"/>
            </a:endParaRPr>
          </a:p>
        </p:txBody>
      </p:sp>
      <p:sp>
        <p:nvSpPr>
          <p:cNvPr id="8" name="TextBox 7"/>
          <p:cNvSpPr txBox="1"/>
          <p:nvPr/>
        </p:nvSpPr>
        <p:spPr>
          <a:xfrm>
            <a:off x="2624315" y="1995701"/>
            <a:ext cx="4108533"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dirty="0" smtClean="0">
                <a:latin typeface="Times New Roman" pitchFamily="18" charset="0"/>
                <a:cs typeface="Times New Roman" pitchFamily="18" charset="0"/>
              </a:rPr>
              <a:t>iii. logging in the computer</a:t>
            </a:r>
            <a:endParaRPr lang="en-US" sz="2800" dirty="0">
              <a:latin typeface="Times New Roman" pitchFamily="18" charset="0"/>
              <a:cs typeface="Times New Roman" pitchFamily="18" charset="0"/>
            </a:endParaRPr>
          </a:p>
        </p:txBody>
      </p:sp>
      <p:sp>
        <p:nvSpPr>
          <p:cNvPr id="9" name="TextBox 8"/>
          <p:cNvSpPr txBox="1"/>
          <p:nvPr/>
        </p:nvSpPr>
        <p:spPr>
          <a:xfrm>
            <a:off x="2152908" y="1293536"/>
            <a:ext cx="1588385"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dirty="0">
                <a:latin typeface="Times New Roman" pitchFamily="18" charset="0"/>
                <a:cs typeface="Times New Roman" pitchFamily="18" charset="0"/>
              </a:rPr>
              <a:t>Cor. Ans:</a:t>
            </a:r>
          </a:p>
        </p:txBody>
      </p:sp>
      <p:sp>
        <p:nvSpPr>
          <p:cNvPr id="10" name="TextBox 9"/>
          <p:cNvSpPr txBox="1"/>
          <p:nvPr/>
        </p:nvSpPr>
        <p:spPr>
          <a:xfrm>
            <a:off x="3030470" y="2622412"/>
            <a:ext cx="7978939" cy="523220"/>
          </a:xfrm>
          <a:prstGeom prst="rect">
            <a:avLst/>
          </a:prstGeom>
          <a:solidFill>
            <a:schemeClr val="accent4">
              <a:lumMod val="40000"/>
              <a:lumOff val="60000"/>
            </a:schemeClr>
          </a:solidFill>
          <a:ln>
            <a:solidFill>
              <a:schemeClr val="tx1"/>
            </a:solidFill>
          </a:ln>
        </p:spPr>
        <p:txBody>
          <a:bodyPr wrap="square" rtlCol="0">
            <a:spAutoFit/>
          </a:bodyPr>
          <a:lstStyle/>
          <a:p>
            <a:r>
              <a:rPr lang="en-US" sz="2800" dirty="0">
                <a:latin typeface="Times New Roman" pitchFamily="18" charset="0"/>
                <a:cs typeface="Times New Roman" pitchFamily="18" charset="0"/>
              </a:rPr>
              <a:t>Q: d)  </a:t>
            </a:r>
            <a:r>
              <a:rPr lang="en-US" sz="2800" dirty="0" smtClean="0">
                <a:latin typeface="Times New Roman" pitchFamily="18" charset="0"/>
                <a:cs typeface="Times New Roman" pitchFamily="18" charset="0"/>
              </a:rPr>
              <a:t>What is the antonym of the word ‘ multiple’?</a:t>
            </a:r>
            <a:endParaRPr lang="en-US" sz="2800" dirty="0">
              <a:latin typeface="Times New Roman" pitchFamily="18" charset="0"/>
              <a:cs typeface="Times New Roman" pitchFamily="18" charset="0"/>
            </a:endParaRPr>
          </a:p>
        </p:txBody>
      </p:sp>
      <p:sp>
        <p:nvSpPr>
          <p:cNvPr id="11" name="TextBox 10"/>
          <p:cNvSpPr txBox="1"/>
          <p:nvPr/>
        </p:nvSpPr>
        <p:spPr>
          <a:xfrm>
            <a:off x="2301931" y="3300451"/>
            <a:ext cx="1606922"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2000" dirty="0">
                <a:latin typeface="Times New Roman" pitchFamily="18" charset="0"/>
                <a:cs typeface="Times New Roman" pitchFamily="18" charset="0"/>
              </a:rPr>
              <a:t> </a:t>
            </a:r>
            <a:r>
              <a:rPr lang="en-US" sz="2800" dirty="0">
                <a:latin typeface="Times New Roman" pitchFamily="18" charset="0"/>
                <a:cs typeface="Times New Roman" pitchFamily="18" charset="0"/>
              </a:rPr>
              <a:t>Cor. Ans</a:t>
            </a:r>
            <a:r>
              <a:rPr lang="en-US" sz="3200" dirty="0">
                <a:latin typeface="Times New Roman" pitchFamily="18" charset="0"/>
                <a:cs typeface="Times New Roman" pitchFamily="18" charset="0"/>
              </a:rPr>
              <a:t>: </a:t>
            </a:r>
          </a:p>
        </p:txBody>
      </p:sp>
      <p:sp>
        <p:nvSpPr>
          <p:cNvPr id="12" name="TextBox 11"/>
          <p:cNvSpPr txBox="1"/>
          <p:nvPr/>
        </p:nvSpPr>
        <p:spPr>
          <a:xfrm>
            <a:off x="4029994" y="3310698"/>
            <a:ext cx="1536700"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single </a:t>
            </a:r>
            <a:endParaRPr lang="en-US" sz="2800" dirty="0">
              <a:latin typeface="Times New Roman" pitchFamily="18" charset="0"/>
              <a:cs typeface="Times New Roman" pitchFamily="18" charset="0"/>
            </a:endParaRPr>
          </a:p>
        </p:txBody>
      </p:sp>
      <p:sp>
        <p:nvSpPr>
          <p:cNvPr id="13" name="TextBox 12"/>
          <p:cNvSpPr txBox="1"/>
          <p:nvPr/>
        </p:nvSpPr>
        <p:spPr>
          <a:xfrm>
            <a:off x="5685008" y="3301205"/>
            <a:ext cx="2125694"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dirty="0">
                <a:latin typeface="Times New Roman" pitchFamily="18" charset="0"/>
                <a:cs typeface="Times New Roman" pitchFamily="18" charset="0"/>
              </a:rPr>
              <a:t> ii. </a:t>
            </a:r>
            <a:r>
              <a:rPr lang="en-US" sz="2800" dirty="0" smtClean="0">
                <a:latin typeface="Times New Roman" pitchFamily="18" charset="0"/>
                <a:cs typeface="Times New Roman" pitchFamily="18" charset="0"/>
              </a:rPr>
              <a:t>individual</a:t>
            </a:r>
            <a:endParaRPr lang="en-US" sz="2800" dirty="0">
              <a:latin typeface="Times New Roman" pitchFamily="18" charset="0"/>
              <a:cs typeface="Times New Roman" pitchFamily="18" charset="0"/>
            </a:endParaRPr>
          </a:p>
        </p:txBody>
      </p:sp>
      <p:sp>
        <p:nvSpPr>
          <p:cNvPr id="14" name="TextBox 13"/>
          <p:cNvSpPr txBox="1"/>
          <p:nvPr/>
        </p:nvSpPr>
        <p:spPr>
          <a:xfrm>
            <a:off x="7895388" y="3346250"/>
            <a:ext cx="1867049"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iii. </a:t>
            </a:r>
            <a:r>
              <a:rPr lang="en-US" sz="2800" dirty="0" smtClean="0">
                <a:latin typeface="Times New Roman" pitchFamily="18" charset="0"/>
                <a:cs typeface="Times New Roman" pitchFamily="18" charset="0"/>
              </a:rPr>
              <a:t>various</a:t>
            </a:r>
            <a:endParaRPr lang="en-US" sz="2800" dirty="0">
              <a:latin typeface="Times New Roman" pitchFamily="18" charset="0"/>
              <a:cs typeface="Times New Roman" pitchFamily="18" charset="0"/>
            </a:endParaRPr>
          </a:p>
        </p:txBody>
      </p:sp>
      <p:sp>
        <p:nvSpPr>
          <p:cNvPr id="15" name="TextBox 14"/>
          <p:cNvSpPr txBox="1"/>
          <p:nvPr/>
        </p:nvSpPr>
        <p:spPr>
          <a:xfrm>
            <a:off x="9990283" y="3323880"/>
            <a:ext cx="1689100"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000" dirty="0"/>
              <a:t> </a:t>
            </a:r>
            <a:r>
              <a:rPr lang="en-US" sz="2800" dirty="0">
                <a:latin typeface="Times New Roman" pitchFamily="18" charset="0"/>
                <a:cs typeface="Times New Roman" pitchFamily="18" charset="0"/>
              </a:rPr>
              <a:t>iv. </a:t>
            </a:r>
            <a:r>
              <a:rPr lang="en-US" sz="2800" dirty="0" smtClean="0">
                <a:latin typeface="Times New Roman" pitchFamily="18" charset="0"/>
                <a:cs typeface="Times New Roman" pitchFamily="18" charset="0"/>
              </a:rPr>
              <a:t>absent</a:t>
            </a:r>
            <a:endParaRPr lang="en-US" sz="2800" dirty="0">
              <a:latin typeface="Times New Roman" pitchFamily="18" charset="0"/>
              <a:cs typeface="Times New Roman" pitchFamily="18" charset="0"/>
            </a:endParaRPr>
          </a:p>
        </p:txBody>
      </p:sp>
      <p:sp>
        <p:nvSpPr>
          <p:cNvPr id="17" name="TextBox 16"/>
          <p:cNvSpPr txBox="1"/>
          <p:nvPr/>
        </p:nvSpPr>
        <p:spPr>
          <a:xfrm>
            <a:off x="2365744" y="3307104"/>
            <a:ext cx="1627795"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2000" dirty="0">
                <a:latin typeface="Times New Roman" pitchFamily="18" charset="0"/>
                <a:cs typeface="Times New Roman" pitchFamily="18" charset="0"/>
              </a:rPr>
              <a:t> </a:t>
            </a:r>
            <a:r>
              <a:rPr lang="en-US" sz="2800" dirty="0">
                <a:latin typeface="Times New Roman" pitchFamily="18" charset="0"/>
                <a:cs typeface="Times New Roman" pitchFamily="18" charset="0"/>
              </a:rPr>
              <a:t>Cor. Ans</a:t>
            </a:r>
            <a:r>
              <a:rPr lang="en-US" sz="3200" dirty="0">
                <a:latin typeface="Times New Roman" pitchFamily="18" charset="0"/>
                <a:cs typeface="Times New Roman" pitchFamily="18" charset="0"/>
              </a:rPr>
              <a:t>: </a:t>
            </a:r>
          </a:p>
        </p:txBody>
      </p:sp>
      <p:sp>
        <p:nvSpPr>
          <p:cNvPr id="18" name="TextBox 17"/>
          <p:cNvSpPr txBox="1"/>
          <p:nvPr/>
        </p:nvSpPr>
        <p:spPr>
          <a:xfrm>
            <a:off x="2483537" y="4282028"/>
            <a:ext cx="9042400" cy="1077218"/>
          </a:xfrm>
          <a:prstGeom prst="rect">
            <a:avLst/>
          </a:prstGeom>
          <a:solidFill>
            <a:schemeClr val="accent4">
              <a:lumMod val="40000"/>
              <a:lumOff val="60000"/>
            </a:schemeClr>
          </a:solidFill>
          <a:ln>
            <a:solidFill>
              <a:schemeClr val="tx1"/>
            </a:solidFill>
          </a:ln>
        </p:spPr>
        <p:txBody>
          <a:bodyPr wrap="square" rtlCol="0">
            <a:spAutoFit/>
          </a:bodyPr>
          <a:lstStyle/>
          <a:p>
            <a:r>
              <a:rPr lang="en-US" sz="3200" dirty="0">
                <a:latin typeface="Times New Roman" pitchFamily="18" charset="0"/>
                <a:cs typeface="Times New Roman" pitchFamily="18" charset="0"/>
              </a:rPr>
              <a:t>Q: e) </a:t>
            </a:r>
            <a:r>
              <a:rPr lang="en-US" sz="3200" dirty="0" smtClean="0">
                <a:latin typeface="Times New Roman" pitchFamily="18" charset="0"/>
                <a:cs typeface="Times New Roman" pitchFamily="18" charset="0"/>
              </a:rPr>
              <a:t> E-mail works through a network of computers connected </a:t>
            </a:r>
            <a:r>
              <a:rPr lang="en-US" sz="3200" smtClean="0">
                <a:latin typeface="Times New Roman" pitchFamily="18" charset="0"/>
                <a:cs typeface="Times New Roman" pitchFamily="18" charset="0"/>
              </a:rPr>
              <a:t>by </a:t>
            </a:r>
            <a:r>
              <a:rPr lang="en-US" sz="3200" smtClean="0">
                <a:latin typeface="Times New Roman" pitchFamily="18" charset="0"/>
                <a:cs typeface="Times New Roman" pitchFamily="18" charset="0"/>
              </a:rPr>
              <a:t>the-------------.</a:t>
            </a:r>
            <a:endParaRPr lang="en-US" sz="3200" dirty="0">
              <a:latin typeface="Times New Roman" pitchFamily="18" charset="0"/>
              <a:cs typeface="Times New Roman" pitchFamily="18" charset="0"/>
            </a:endParaRPr>
          </a:p>
        </p:txBody>
      </p:sp>
      <p:sp>
        <p:nvSpPr>
          <p:cNvPr id="19" name="TextBox 18"/>
          <p:cNvSpPr txBox="1"/>
          <p:nvPr/>
        </p:nvSpPr>
        <p:spPr>
          <a:xfrm>
            <a:off x="2932777" y="5514968"/>
            <a:ext cx="1727200"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dirty="0">
                <a:latin typeface="Times New Roman" pitchFamily="18" charset="0"/>
                <a:cs typeface="Times New Roman" pitchFamily="18" charset="0"/>
              </a:rPr>
              <a:t>Cor. Ans</a:t>
            </a:r>
            <a:r>
              <a:rPr lang="en-US" sz="2000" b="1" dirty="0">
                <a:latin typeface="Times New Roman" pitchFamily="18" charset="0"/>
                <a:cs typeface="Times New Roman" pitchFamily="18" charset="0"/>
              </a:rPr>
              <a:t>:</a:t>
            </a:r>
          </a:p>
        </p:txBody>
      </p:sp>
      <p:sp>
        <p:nvSpPr>
          <p:cNvPr id="21" name="TextBox 20"/>
          <p:cNvSpPr txBox="1"/>
          <p:nvPr/>
        </p:nvSpPr>
        <p:spPr>
          <a:xfrm>
            <a:off x="8371434" y="5424496"/>
            <a:ext cx="2203306" cy="584775"/>
          </a:xfrm>
          <a:prstGeom prst="rect">
            <a:avLst/>
          </a:prstGeom>
          <a:solidFill>
            <a:schemeClr val="accent4">
              <a:lumMod val="20000"/>
              <a:lumOff val="80000"/>
            </a:schemeClr>
          </a:solidFill>
          <a:ln>
            <a:solidFill>
              <a:schemeClr val="tx1"/>
            </a:solidFill>
          </a:ln>
        </p:spPr>
        <p:txBody>
          <a:bodyPr wrap="square" rtlCol="0">
            <a:spAutoFit/>
          </a:bodyPr>
          <a:lstStyle/>
          <a:p>
            <a:r>
              <a:rPr lang="en-US" b="1" dirty="0"/>
              <a:t> </a:t>
            </a:r>
            <a:r>
              <a:rPr lang="en-US" sz="3200" dirty="0">
                <a:latin typeface="Times New Roman" pitchFamily="18" charset="0"/>
                <a:cs typeface="Times New Roman" pitchFamily="18" charset="0"/>
              </a:rPr>
              <a:t>ii. </a:t>
            </a:r>
            <a:r>
              <a:rPr lang="en-US" sz="3200" dirty="0" smtClean="0">
                <a:latin typeface="Times New Roman" pitchFamily="18" charset="0"/>
                <a:cs typeface="Times New Roman" pitchFamily="18" charset="0"/>
              </a:rPr>
              <a:t>transistor</a:t>
            </a:r>
            <a:endParaRPr lang="en-US" sz="3200" dirty="0">
              <a:latin typeface="Times New Roman" pitchFamily="18" charset="0"/>
              <a:cs typeface="Times New Roman" pitchFamily="18" charset="0"/>
            </a:endParaRPr>
          </a:p>
        </p:txBody>
      </p:sp>
      <p:sp>
        <p:nvSpPr>
          <p:cNvPr id="22" name="TextBox 21"/>
          <p:cNvSpPr txBox="1"/>
          <p:nvPr/>
        </p:nvSpPr>
        <p:spPr>
          <a:xfrm>
            <a:off x="5465265" y="6109236"/>
            <a:ext cx="2407485"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 iii. </a:t>
            </a:r>
            <a:r>
              <a:rPr lang="en-US" sz="3200" dirty="0" smtClean="0">
                <a:latin typeface="Times New Roman" panose="02020603050405020304" pitchFamily="18" charset="0"/>
                <a:cs typeface="Times New Roman" panose="02020603050405020304" pitchFamily="18" charset="0"/>
              </a:rPr>
              <a:t>internet</a:t>
            </a:r>
            <a:endParaRPr lang="en-US" sz="32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834100" y="6109236"/>
            <a:ext cx="2000733" cy="584775"/>
          </a:xfrm>
          <a:prstGeom prst="rect">
            <a:avLst/>
          </a:prstGeom>
          <a:solidFill>
            <a:schemeClr val="accent4">
              <a:lumMod val="20000"/>
              <a:lumOff val="80000"/>
            </a:schemeClr>
          </a:solidFill>
          <a:ln>
            <a:solidFill>
              <a:schemeClr val="tx1"/>
            </a:solidFill>
          </a:ln>
        </p:spPr>
        <p:txBody>
          <a:bodyPr wrap="square" rtlCol="0">
            <a:spAutoFit/>
          </a:bodyPr>
          <a:lstStyle/>
          <a:p>
            <a:r>
              <a:rPr lang="en-US" dirty="0">
                <a:latin typeface="Times New Roman" pitchFamily="18" charset="0"/>
                <a:cs typeface="Times New Roman" pitchFamily="18" charset="0"/>
              </a:rPr>
              <a:t> </a:t>
            </a:r>
            <a:r>
              <a:rPr lang="en-US" sz="3200" dirty="0">
                <a:latin typeface="Times New Roman" pitchFamily="18" charset="0"/>
                <a:cs typeface="Times New Roman" pitchFamily="18" charset="0"/>
              </a:rPr>
              <a:t>iv.  </a:t>
            </a:r>
            <a:r>
              <a:rPr lang="en-US" sz="3200" dirty="0" smtClean="0">
                <a:latin typeface="Times New Roman" pitchFamily="18" charset="0"/>
                <a:cs typeface="Times New Roman" pitchFamily="18" charset="0"/>
              </a:rPr>
              <a:t>radio</a:t>
            </a:r>
            <a:endParaRPr lang="en-US" sz="3200" dirty="0">
              <a:latin typeface="Times New Roman" pitchFamily="18" charset="0"/>
              <a:cs typeface="Times New Roman" pitchFamily="18" charset="0"/>
            </a:endParaRPr>
          </a:p>
        </p:txBody>
      </p:sp>
      <p:sp>
        <p:nvSpPr>
          <p:cNvPr id="24" name="TextBox 23"/>
          <p:cNvSpPr txBox="1"/>
          <p:nvPr/>
        </p:nvSpPr>
        <p:spPr>
          <a:xfrm>
            <a:off x="5446025" y="5423831"/>
            <a:ext cx="2254269"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dirty="0" err="1">
                <a:latin typeface="Times New Roman" pitchFamily="18" charset="0"/>
                <a:cs typeface="Times New Roman" pitchFamily="18" charset="0"/>
              </a:rPr>
              <a:t>i</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television</a:t>
            </a:r>
            <a:endParaRPr lang="en-US" sz="3200" dirty="0">
              <a:latin typeface="Times New Roman" pitchFamily="18" charset="0"/>
              <a:cs typeface="Times New Roman" pitchFamily="18" charset="0"/>
            </a:endParaRPr>
          </a:p>
        </p:txBody>
      </p:sp>
      <p:sp>
        <p:nvSpPr>
          <p:cNvPr id="25" name="TextBox 24"/>
          <p:cNvSpPr txBox="1"/>
          <p:nvPr/>
        </p:nvSpPr>
        <p:spPr>
          <a:xfrm>
            <a:off x="2884456" y="5494702"/>
            <a:ext cx="1753723"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dirty="0">
                <a:latin typeface="Times New Roman" pitchFamily="18" charset="0"/>
                <a:cs typeface="Times New Roman" pitchFamily="18" charset="0"/>
              </a:rPr>
              <a:t>Cor. Ans:</a:t>
            </a:r>
          </a:p>
        </p:txBody>
      </p:sp>
      <p:sp>
        <p:nvSpPr>
          <p:cNvPr id="26" name="TextBox 25"/>
          <p:cNvSpPr txBox="1"/>
          <p:nvPr/>
        </p:nvSpPr>
        <p:spPr>
          <a:xfrm>
            <a:off x="7004737" y="1944373"/>
            <a:ext cx="5052709"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dirty="0" smtClean="0">
                <a:solidFill>
                  <a:prstClr val="black"/>
                </a:solidFill>
                <a:latin typeface="Times New Roman" pitchFamily="18" charset="0"/>
                <a:cs typeface="Times New Roman" pitchFamily="18" charset="0"/>
              </a:rPr>
              <a:t>iv. Receiving </a:t>
            </a:r>
            <a:r>
              <a:rPr lang="en-US" sz="2800" dirty="0">
                <a:solidFill>
                  <a:prstClr val="black"/>
                </a:solidFill>
                <a:latin typeface="Times New Roman" pitchFamily="18" charset="0"/>
                <a:cs typeface="Times New Roman" pitchFamily="18" charset="0"/>
              </a:rPr>
              <a:t>and sending </a:t>
            </a:r>
            <a:r>
              <a:rPr lang="en-US" sz="2800" dirty="0" smtClean="0">
                <a:solidFill>
                  <a:prstClr val="black"/>
                </a:solidFill>
                <a:latin typeface="Times New Roman" pitchFamily="18" charset="0"/>
                <a:cs typeface="Times New Roman" pitchFamily="18" charset="0"/>
              </a:rPr>
              <a:t>emails</a:t>
            </a:r>
            <a:endParaRPr lang="en-US" sz="2800" dirty="0">
              <a:latin typeface="Times New Roman" pitchFamily="18" charset="0"/>
              <a:cs typeface="Times New Roman" pitchFamily="18" charset="0"/>
            </a:endParaRPr>
          </a:p>
        </p:txBody>
      </p:sp>
      <p:sp>
        <p:nvSpPr>
          <p:cNvPr id="27" name="TextBox 26"/>
          <p:cNvSpPr txBox="1"/>
          <p:nvPr/>
        </p:nvSpPr>
        <p:spPr>
          <a:xfrm>
            <a:off x="4013985" y="3310698"/>
            <a:ext cx="1536700" cy="523220"/>
          </a:xfrm>
          <a:prstGeom prst="rect">
            <a:avLst/>
          </a:prstGeom>
          <a:solidFill>
            <a:schemeClr val="accent4">
              <a:lumMod val="20000"/>
              <a:lumOff val="80000"/>
            </a:schemeClr>
          </a:solidFill>
          <a:ln>
            <a:solidFill>
              <a:schemeClr val="tx1"/>
            </a:solidFill>
          </a:ln>
        </p:spPr>
        <p:txBody>
          <a:bodyPr wrap="square" rtlCol="0">
            <a:spAutoFit/>
          </a:bodyPr>
          <a:lstStyle/>
          <a:p>
            <a:r>
              <a:rPr lang="en-US" sz="2800" b="1" dirty="0">
                <a:latin typeface="Times New Roman" pitchFamily="18" charset="0"/>
                <a:cs typeface="Times New Roman" pitchFamily="18" charset="0"/>
              </a:rPr>
              <a:t> </a:t>
            </a:r>
            <a:r>
              <a:rPr lang="en-US" sz="2800" dirty="0" err="1">
                <a:latin typeface="Times New Roman" pitchFamily="18" charset="0"/>
                <a:cs typeface="Times New Roman" pitchFamily="18" charset="0"/>
              </a:rPr>
              <a:t>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single </a:t>
            </a:r>
            <a:endParaRPr lang="en-US" sz="2800" dirty="0">
              <a:latin typeface="Times New Roman" pitchFamily="18" charset="0"/>
              <a:cs typeface="Times New Roman" pitchFamily="18" charset="0"/>
            </a:endParaRPr>
          </a:p>
        </p:txBody>
      </p:sp>
      <p:sp>
        <p:nvSpPr>
          <p:cNvPr id="28" name="TextBox 27"/>
          <p:cNvSpPr txBox="1"/>
          <p:nvPr/>
        </p:nvSpPr>
        <p:spPr>
          <a:xfrm>
            <a:off x="5454503" y="6125356"/>
            <a:ext cx="2407485" cy="584775"/>
          </a:xfrm>
          <a:prstGeom prst="rect">
            <a:avLst/>
          </a:prstGeom>
          <a:solidFill>
            <a:schemeClr val="accent4">
              <a:lumMod val="20000"/>
              <a:lumOff val="80000"/>
            </a:schemeClr>
          </a:solidFill>
          <a:ln>
            <a:solidFill>
              <a:schemeClr val="tx1"/>
            </a:solidFill>
          </a:ln>
        </p:spPr>
        <p:txBody>
          <a:bodyPr wrap="square" rtlCol="0">
            <a:spAutoFit/>
          </a:bodyPr>
          <a:lstStyle/>
          <a:p>
            <a:r>
              <a:rPr lang="en-US" sz="3200" dirty="0">
                <a:latin typeface="Times New Roman" panose="02020603050405020304" pitchFamily="18" charset="0"/>
                <a:cs typeface="Times New Roman" panose="02020603050405020304" pitchFamily="18" charset="0"/>
              </a:rPr>
              <a:t> iii. </a:t>
            </a:r>
            <a:r>
              <a:rPr lang="en-US" sz="3200" dirty="0" smtClean="0">
                <a:latin typeface="Times New Roman" panose="02020603050405020304" pitchFamily="18" charset="0"/>
                <a:cs typeface="Times New Roman" panose="02020603050405020304" pitchFamily="18" charset="0"/>
              </a:rPr>
              <a:t>internet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82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13" presetID="16" presetClass="entr" presetSubtype="37"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par>
                                <p:cTn id="16" presetID="16" presetClass="entr" presetSubtype="37"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par>
                                <p:cTn id="19" presetID="16" presetClass="entr" presetSubtype="37"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outVertical)">
                                      <p:cBhvr>
                                        <p:cTn id="2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22" presetID="16" presetClass="entr" presetSubtype="37"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outVertical)">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par>
                                <p:cTn id="43" presetID="16" presetClass="entr" presetSubtype="37"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outVertical)">
                                      <p:cBhvr>
                                        <p:cTn id="45"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46" presetID="16" presetClass="entr" presetSubtype="37"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outVertical)">
                                      <p:cBhvr>
                                        <p:cTn id="48"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49" presetID="16" presetClass="entr" presetSubtype="37"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outVertical)">
                                      <p:cBhvr>
                                        <p:cTn id="51"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52" presetID="16" presetClass="entr" presetSubtype="37"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outVertical)">
                                      <p:cBhvr>
                                        <p:cTn id="54"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6" presetClass="entr" presetSubtype="37"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outVertical)">
                                      <p:cBhvr>
                                        <p:cTn id="59" dur="500"/>
                                        <p:tgtEl>
                                          <p:spTgt spid="27"/>
                                        </p:tgtEl>
                                      </p:cBhvr>
                                    </p:animEffect>
                                  </p:childTnLst>
                                </p:cTn>
                              </p:par>
                              <p:par>
                                <p:cTn id="60" presetID="16" presetClass="entr" presetSubtype="37"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out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37"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arn(outVertical)">
                                      <p:cBhvr>
                                        <p:cTn id="72"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par>
                                <p:cTn id="73" presetID="16" presetClass="entr" presetSubtype="37"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arn(outVertical)">
                                      <p:cBhvr>
                                        <p:cTn id="75"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par>
                                <p:cTn id="76" presetID="16" presetClass="entr" presetSubtype="37"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outVertical)">
                                      <p:cBhvr>
                                        <p:cTn id="78"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par>
                                <p:cTn id="79" presetID="16" presetClass="entr" presetSubtype="37" fill="hold" grpId="0"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barn(outVertical)">
                                      <p:cBhvr>
                                        <p:cTn id="8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par>
                                <p:cTn id="82" presetID="16" presetClass="entr" presetSubtype="37"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barn(outVertical)">
                                      <p:cBhvr>
                                        <p:cTn id="84"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85" fill="hold">
                      <p:stCondLst>
                        <p:cond delay="indefinite"/>
                      </p:stCondLst>
                      <p:childTnLst>
                        <p:par>
                          <p:cTn id="86" fill="hold">
                            <p:stCondLst>
                              <p:cond delay="0"/>
                            </p:stCondLst>
                            <p:childTnLst>
                              <p:par>
                                <p:cTn id="87" presetID="16" presetClass="entr" presetSubtype="37"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barn(outVertical)">
                                      <p:cBhvr>
                                        <p:cTn id="89" dur="500"/>
                                        <p:tgtEl>
                                          <p:spTgt spid="19"/>
                                        </p:tgtEl>
                                      </p:cBhvr>
                                    </p:animEffect>
                                  </p:childTnLst>
                                </p:cTn>
                              </p:par>
                              <p:par>
                                <p:cTn id="90" presetID="16" presetClass="entr" presetSubtype="37" fill="hold" grpId="0" nodeType="with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arn(outVertical)">
                                      <p:cBhvr>
                                        <p:cTn id="9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00"/>
            </a:gs>
            <a:gs pos="71000">
              <a:schemeClr val="accent1">
                <a:lumMod val="45000"/>
                <a:lumOff val="55000"/>
                <a:alpha val="62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346364" y="4672786"/>
            <a:ext cx="11430000" cy="2185214"/>
          </a:xfrm>
          <a:prstGeom prst="rect">
            <a:avLst/>
          </a:prstGeom>
          <a:solidFill>
            <a:schemeClr val="accent5">
              <a:lumMod val="20000"/>
              <a:lumOff val="80000"/>
            </a:schemeClr>
          </a:solidFill>
          <a:ln w="28575">
            <a:solidFill>
              <a:schemeClr val="tx1"/>
            </a:solidFill>
          </a:ln>
        </p:spPr>
        <p:txBody>
          <a:bodyPr wrap="square">
            <a:spAutoFit/>
          </a:bodyPr>
          <a:lstStyle/>
          <a:p>
            <a:pPr lvl="0"/>
            <a:r>
              <a:rPr lang="en-US" sz="4000" dirty="0">
                <a:solidFill>
                  <a:prstClr val="black"/>
                </a:solidFill>
                <a:latin typeface="Times New Roman" panose="02020603050405020304" pitchFamily="18" charset="0"/>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Suppose you are </a:t>
            </a:r>
            <a:r>
              <a:rPr lang="en-US" sz="3200" b="1" dirty="0">
                <a:solidFill>
                  <a:srgbClr val="002060"/>
                </a:solidFill>
                <a:latin typeface="Times New Roman" panose="02020603050405020304" pitchFamily="18" charset="0"/>
                <a:cs typeface="Times New Roman" panose="02020603050405020304" pitchFamily="18" charset="0"/>
              </a:rPr>
              <a:t>Sumon</a:t>
            </a:r>
            <a:r>
              <a:rPr lang="en-US" sz="3200" dirty="0">
                <a:solidFill>
                  <a:prstClr val="black"/>
                </a:solidFill>
                <a:latin typeface="Times New Roman" panose="02020603050405020304" pitchFamily="18" charset="0"/>
                <a:cs typeface="Times New Roman" panose="02020603050405020304" pitchFamily="18" charset="0"/>
              </a:rPr>
              <a:t>  lives at Mirpur, Dhaka. Your  friend </a:t>
            </a:r>
            <a:r>
              <a:rPr lang="en-US" sz="3200" b="1" dirty="0">
                <a:solidFill>
                  <a:prstClr val="black"/>
                </a:solidFill>
                <a:latin typeface="Times New Roman" panose="02020603050405020304" pitchFamily="18" charset="0"/>
                <a:cs typeface="Times New Roman" panose="02020603050405020304" pitchFamily="18" charset="0"/>
              </a:rPr>
              <a:t>Nisan</a:t>
            </a:r>
            <a:r>
              <a:rPr lang="en-US" sz="3200" dirty="0">
                <a:solidFill>
                  <a:prstClr val="black"/>
                </a:solidFill>
                <a:latin typeface="Times New Roman" panose="02020603050405020304" pitchFamily="18" charset="0"/>
                <a:cs typeface="Times New Roman" panose="02020603050405020304" pitchFamily="18" charset="0"/>
              </a:rPr>
              <a:t> having an e-mail </a:t>
            </a:r>
            <a:r>
              <a:rPr lang="en-US" sz="3200" dirty="0" smtClean="0">
                <a:solidFill>
                  <a:prstClr val="black"/>
                </a:solidFill>
                <a:latin typeface="Times New Roman" panose="02020603050405020304" pitchFamily="18" charset="0"/>
                <a:cs typeface="Times New Roman" panose="02020603050405020304" pitchFamily="18" charset="0"/>
              </a:rPr>
              <a:t>account </a:t>
            </a:r>
            <a:r>
              <a:rPr lang="en-US" sz="3200" dirty="0" smtClean="0">
                <a:solidFill>
                  <a:srgbClr val="FF0000"/>
                </a:solidFill>
                <a:latin typeface="Times New Roman" panose="02020603050405020304" pitchFamily="18" charset="0"/>
                <a:cs typeface="Times New Roman" panose="02020603050405020304" pitchFamily="18" charset="0"/>
              </a:rPr>
              <a:t>nisan123@gmail.com</a:t>
            </a:r>
            <a:r>
              <a:rPr lang="en-US" sz="3200" dirty="0" smtClean="0">
                <a:solidFill>
                  <a:prstClr val="black"/>
                </a:solidFill>
                <a:latin typeface="Times New Roman" panose="02020603050405020304" pitchFamily="18" charset="0"/>
                <a:cs typeface="Times New Roman" panose="02020603050405020304" pitchFamily="18" charset="0"/>
              </a:rPr>
              <a:t> . </a:t>
            </a:r>
            <a:r>
              <a:rPr lang="en-US" sz="3200" dirty="0">
                <a:solidFill>
                  <a:prstClr val="black"/>
                </a:solidFill>
                <a:latin typeface="Times New Roman" panose="02020603050405020304" pitchFamily="18" charset="0"/>
                <a:cs typeface="Times New Roman" panose="02020603050405020304" pitchFamily="18" charset="0"/>
              </a:rPr>
              <a:t>Now write an e-mail to your friend about the preparation of your coming Examination.</a:t>
            </a:r>
          </a:p>
        </p:txBody>
      </p:sp>
      <p:sp>
        <p:nvSpPr>
          <p:cNvPr id="6" name="Rectangle 5"/>
          <p:cNvSpPr/>
          <p:nvPr/>
        </p:nvSpPr>
        <p:spPr>
          <a:xfrm>
            <a:off x="5309552" y="652771"/>
            <a:ext cx="3278462" cy="830997"/>
          </a:xfrm>
          <a:prstGeom prst="rect">
            <a:avLst/>
          </a:prstGeom>
          <a:solidFill>
            <a:srgbClr val="FBE5D6"/>
          </a:solidFill>
          <a:ln w="38100">
            <a:solidFill>
              <a:schemeClr val="tx1"/>
            </a:solidFill>
          </a:ln>
        </p:spPr>
        <p:txBody>
          <a:bodyPr wrap="none">
            <a:spAutoFit/>
          </a:bodyPr>
          <a:lstStyle/>
          <a:p>
            <a:pPr lvl="0" algn="ctr"/>
            <a:r>
              <a:rPr lang="en-US" sz="4800" b="1" dirty="0">
                <a:solidFill>
                  <a:srgbClr val="00B0F0"/>
                </a:solidFill>
                <a:latin typeface="Times New Roman" panose="02020603050405020304" pitchFamily="18" charset="0"/>
                <a:cs typeface="Times New Roman" panose="02020603050405020304" pitchFamily="18" charset="0"/>
              </a:rPr>
              <a:t>Home 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8873" y="1899447"/>
            <a:ext cx="4165679" cy="2603279"/>
          </a:xfrm>
          <a:prstGeom prst="rect">
            <a:avLst/>
          </a:prstGeom>
          <a:solidFill>
            <a:schemeClr val="accent4">
              <a:lumMod val="40000"/>
              <a:lumOff val="60000"/>
            </a:schemeClr>
          </a:solidFill>
          <a:ln w="38100">
            <a:solidFill>
              <a:srgbClr val="00B050"/>
            </a:solidFill>
          </a:ln>
        </p:spPr>
      </p:pic>
    </p:spTree>
    <p:extLst>
      <p:ext uri="{BB962C8B-B14F-4D97-AF65-F5344CB8AC3E}">
        <p14:creationId xmlns:p14="http://schemas.microsoft.com/office/powerpoint/2010/main" val="6262081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32175" y="207818"/>
            <a:ext cx="11765861" cy="6539346"/>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1" t="1502" r="51" b="2872"/>
          <a:stretch/>
        </p:blipFill>
        <p:spPr>
          <a:xfrm>
            <a:off x="213069" y="140141"/>
            <a:ext cx="11765861" cy="65393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8618" y="1299582"/>
            <a:ext cx="8656637" cy="3916052"/>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6" t="20952" r="2011" b="24285"/>
          <a:stretch/>
        </p:blipFill>
        <p:spPr>
          <a:xfrm>
            <a:off x="2798618" y="5283311"/>
            <a:ext cx="8342918" cy="1434548"/>
          </a:xfrm>
          <a:custGeom>
            <a:avLst/>
            <a:gdLst>
              <a:gd name="connsiteX0" fmla="*/ 5737980 w 10912138"/>
              <a:gd name="connsiteY0" fmla="*/ 579627 h 1057365"/>
              <a:gd name="connsiteX1" fmla="*/ 5932201 w 10912138"/>
              <a:gd name="connsiteY1" fmla="*/ 579627 h 1057365"/>
              <a:gd name="connsiteX2" fmla="*/ 5932201 w 10912138"/>
              <a:gd name="connsiteY2" fmla="*/ 729200 h 1057365"/>
              <a:gd name="connsiteX3" fmla="*/ 5897821 w 10912138"/>
              <a:gd name="connsiteY3" fmla="*/ 859573 h 1057365"/>
              <a:gd name="connsiteX4" fmla="*/ 5780396 w 10912138"/>
              <a:gd name="connsiteY4" fmla="*/ 943959 h 1057365"/>
              <a:gd name="connsiteX5" fmla="*/ 5737980 w 10912138"/>
              <a:gd name="connsiteY5" fmla="*/ 864485 h 1057365"/>
              <a:gd name="connsiteX6" fmla="*/ 5809194 w 10912138"/>
              <a:gd name="connsiteY6" fmla="*/ 816487 h 1057365"/>
              <a:gd name="connsiteX7" fmla="*/ 5830849 w 10912138"/>
              <a:gd name="connsiteY7" fmla="*/ 760007 h 1057365"/>
              <a:gd name="connsiteX8" fmla="*/ 5737980 w 10912138"/>
              <a:gd name="connsiteY8" fmla="*/ 760007 h 1057365"/>
              <a:gd name="connsiteX9" fmla="*/ 9766013 w 10912138"/>
              <a:gd name="connsiteY9" fmla="*/ 534979 h 1057365"/>
              <a:gd name="connsiteX10" fmla="*/ 9687878 w 10912138"/>
              <a:gd name="connsiteY10" fmla="*/ 558643 h 1057365"/>
              <a:gd name="connsiteX11" fmla="*/ 9617780 w 10912138"/>
              <a:gd name="connsiteY11" fmla="*/ 587664 h 1057365"/>
              <a:gd name="connsiteX12" fmla="*/ 9602600 w 10912138"/>
              <a:gd name="connsiteY12" fmla="*/ 621151 h 1057365"/>
              <a:gd name="connsiteX13" fmla="*/ 9617557 w 10912138"/>
              <a:gd name="connsiteY13" fmla="*/ 656200 h 1057365"/>
              <a:gd name="connsiteX14" fmla="*/ 9661536 w 10912138"/>
              <a:gd name="connsiteY14" fmla="*/ 669817 h 1057365"/>
              <a:gd name="connsiteX15" fmla="*/ 9718016 w 10912138"/>
              <a:gd name="connsiteY15" fmla="*/ 655083 h 1057365"/>
              <a:gd name="connsiteX16" fmla="*/ 9755074 w 10912138"/>
              <a:gd name="connsiteY16" fmla="*/ 619141 h 1057365"/>
              <a:gd name="connsiteX17" fmla="*/ 9766013 w 10912138"/>
              <a:gd name="connsiteY17" fmla="*/ 564001 h 1057365"/>
              <a:gd name="connsiteX18" fmla="*/ 7737188 w 10912138"/>
              <a:gd name="connsiteY18" fmla="*/ 534979 h 1057365"/>
              <a:gd name="connsiteX19" fmla="*/ 7659054 w 10912138"/>
              <a:gd name="connsiteY19" fmla="*/ 558643 h 1057365"/>
              <a:gd name="connsiteX20" fmla="*/ 7588955 w 10912138"/>
              <a:gd name="connsiteY20" fmla="*/ 587664 h 1057365"/>
              <a:gd name="connsiteX21" fmla="*/ 7573775 w 10912138"/>
              <a:gd name="connsiteY21" fmla="*/ 621151 h 1057365"/>
              <a:gd name="connsiteX22" fmla="*/ 7588732 w 10912138"/>
              <a:gd name="connsiteY22" fmla="*/ 656200 h 1057365"/>
              <a:gd name="connsiteX23" fmla="*/ 7632711 w 10912138"/>
              <a:gd name="connsiteY23" fmla="*/ 669817 h 1057365"/>
              <a:gd name="connsiteX24" fmla="*/ 7689191 w 10912138"/>
              <a:gd name="connsiteY24" fmla="*/ 655083 h 1057365"/>
              <a:gd name="connsiteX25" fmla="*/ 7726249 w 10912138"/>
              <a:gd name="connsiteY25" fmla="*/ 619141 h 1057365"/>
              <a:gd name="connsiteX26" fmla="*/ 7737188 w 10912138"/>
              <a:gd name="connsiteY26" fmla="*/ 564001 h 1057365"/>
              <a:gd name="connsiteX27" fmla="*/ 1536414 w 10912138"/>
              <a:gd name="connsiteY27" fmla="*/ 534979 h 1057365"/>
              <a:gd name="connsiteX28" fmla="*/ 1458279 w 10912138"/>
              <a:gd name="connsiteY28" fmla="*/ 558643 h 1057365"/>
              <a:gd name="connsiteX29" fmla="*/ 1388181 w 10912138"/>
              <a:gd name="connsiteY29" fmla="*/ 587664 h 1057365"/>
              <a:gd name="connsiteX30" fmla="*/ 1373000 w 10912138"/>
              <a:gd name="connsiteY30" fmla="*/ 621151 h 1057365"/>
              <a:gd name="connsiteX31" fmla="*/ 1387958 w 10912138"/>
              <a:gd name="connsiteY31" fmla="*/ 656200 h 1057365"/>
              <a:gd name="connsiteX32" fmla="*/ 1431936 w 10912138"/>
              <a:gd name="connsiteY32" fmla="*/ 669817 h 1057365"/>
              <a:gd name="connsiteX33" fmla="*/ 1488417 w 10912138"/>
              <a:gd name="connsiteY33" fmla="*/ 655083 h 1057365"/>
              <a:gd name="connsiteX34" fmla="*/ 1525475 w 10912138"/>
              <a:gd name="connsiteY34" fmla="*/ 619141 h 1057365"/>
              <a:gd name="connsiteX35" fmla="*/ 1536414 w 10912138"/>
              <a:gd name="connsiteY35" fmla="*/ 564001 h 1057365"/>
              <a:gd name="connsiteX36" fmla="*/ 3550505 w 10912138"/>
              <a:gd name="connsiteY36" fmla="*/ 400141 h 1057365"/>
              <a:gd name="connsiteX37" fmla="*/ 3484872 w 10912138"/>
              <a:gd name="connsiteY37" fmla="*/ 430725 h 1057365"/>
              <a:gd name="connsiteX38" fmla="*/ 3458975 w 10912138"/>
              <a:gd name="connsiteY38" fmla="*/ 523817 h 1057365"/>
              <a:gd name="connsiteX39" fmla="*/ 3484649 w 10912138"/>
              <a:gd name="connsiteY39" fmla="*/ 617579 h 1057365"/>
              <a:gd name="connsiteX40" fmla="*/ 3549165 w 10912138"/>
              <a:gd name="connsiteY40" fmla="*/ 647940 h 1057365"/>
              <a:gd name="connsiteX41" fmla="*/ 3613683 w 10912138"/>
              <a:gd name="connsiteY41" fmla="*/ 618025 h 1057365"/>
              <a:gd name="connsiteX42" fmla="*/ 3638909 w 10912138"/>
              <a:gd name="connsiteY42" fmla="*/ 522031 h 1057365"/>
              <a:gd name="connsiteX43" fmla="*/ 3613459 w 10912138"/>
              <a:gd name="connsiteY43" fmla="*/ 430278 h 1057365"/>
              <a:gd name="connsiteX44" fmla="*/ 3550505 w 10912138"/>
              <a:gd name="connsiteY44" fmla="*/ 400141 h 1057365"/>
              <a:gd name="connsiteX45" fmla="*/ 10638444 w 10912138"/>
              <a:gd name="connsiteY45" fmla="*/ 382728 h 1057365"/>
              <a:gd name="connsiteX46" fmla="*/ 10569238 w 10912138"/>
              <a:gd name="connsiteY46" fmla="*/ 417107 h 1057365"/>
              <a:gd name="connsiteX47" fmla="*/ 10548254 w 10912138"/>
              <a:gd name="connsiteY47" fmla="*/ 480954 h 1057365"/>
              <a:gd name="connsiteX48" fmla="*/ 10727294 w 10912138"/>
              <a:gd name="connsiteY48" fmla="*/ 480954 h 1057365"/>
              <a:gd name="connsiteX49" fmla="*/ 10698942 w 10912138"/>
              <a:gd name="connsiteY49" fmla="*/ 405499 h 1057365"/>
              <a:gd name="connsiteX50" fmla="*/ 10638444 w 10912138"/>
              <a:gd name="connsiteY50" fmla="*/ 382728 h 1057365"/>
              <a:gd name="connsiteX51" fmla="*/ 5075844 w 10912138"/>
              <a:gd name="connsiteY51" fmla="*/ 382728 h 1057365"/>
              <a:gd name="connsiteX52" fmla="*/ 5006639 w 10912138"/>
              <a:gd name="connsiteY52" fmla="*/ 417107 h 1057365"/>
              <a:gd name="connsiteX53" fmla="*/ 4985654 w 10912138"/>
              <a:gd name="connsiteY53" fmla="*/ 480954 h 1057365"/>
              <a:gd name="connsiteX54" fmla="*/ 5164694 w 10912138"/>
              <a:gd name="connsiteY54" fmla="*/ 480954 h 1057365"/>
              <a:gd name="connsiteX55" fmla="*/ 5136342 w 10912138"/>
              <a:gd name="connsiteY55" fmla="*/ 405499 h 1057365"/>
              <a:gd name="connsiteX56" fmla="*/ 5075844 w 10912138"/>
              <a:gd name="connsiteY56" fmla="*/ 382728 h 1057365"/>
              <a:gd name="connsiteX57" fmla="*/ 7971295 w 10912138"/>
              <a:gd name="connsiteY57" fmla="*/ 285841 h 1057365"/>
              <a:gd name="connsiteX58" fmla="*/ 8163039 w 10912138"/>
              <a:gd name="connsiteY58" fmla="*/ 285841 h 1057365"/>
              <a:gd name="connsiteX59" fmla="*/ 8260840 w 10912138"/>
              <a:gd name="connsiteY59" fmla="*/ 601505 h 1057365"/>
              <a:gd name="connsiteX60" fmla="*/ 8351672 w 10912138"/>
              <a:gd name="connsiteY60" fmla="*/ 285841 h 1057365"/>
              <a:gd name="connsiteX61" fmla="*/ 8530740 w 10912138"/>
              <a:gd name="connsiteY61" fmla="*/ 285841 h 1057365"/>
              <a:gd name="connsiteX62" fmla="*/ 8342616 w 10912138"/>
              <a:gd name="connsiteY62" fmla="*/ 792482 h 1057365"/>
              <a:gd name="connsiteX63" fmla="*/ 8277011 w 10912138"/>
              <a:gd name="connsiteY63" fmla="*/ 909545 h 1057365"/>
              <a:gd name="connsiteX64" fmla="*/ 8132859 w 10912138"/>
              <a:gd name="connsiteY64" fmla="*/ 952442 h 1057365"/>
              <a:gd name="connsiteX65" fmla="*/ 8011464 w 10912138"/>
              <a:gd name="connsiteY65" fmla="*/ 941726 h 1057365"/>
              <a:gd name="connsiteX66" fmla="*/ 7997191 w 10912138"/>
              <a:gd name="connsiteY66" fmla="*/ 814925 h 1057365"/>
              <a:gd name="connsiteX67" fmla="*/ 8084625 w 10912138"/>
              <a:gd name="connsiteY67" fmla="*/ 827426 h 1057365"/>
              <a:gd name="connsiteX68" fmla="*/ 8136595 w 10912138"/>
              <a:gd name="connsiteY68" fmla="*/ 812675 h 1057365"/>
              <a:gd name="connsiteX69" fmla="*/ 8170273 w 10912138"/>
              <a:gd name="connsiteY69" fmla="*/ 759923 h 1057365"/>
              <a:gd name="connsiteX70" fmla="*/ 1770520 w 10912138"/>
              <a:gd name="connsiteY70" fmla="*/ 285841 h 1057365"/>
              <a:gd name="connsiteX71" fmla="*/ 1962264 w 10912138"/>
              <a:gd name="connsiteY71" fmla="*/ 285841 h 1057365"/>
              <a:gd name="connsiteX72" fmla="*/ 2060066 w 10912138"/>
              <a:gd name="connsiteY72" fmla="*/ 601505 h 1057365"/>
              <a:gd name="connsiteX73" fmla="*/ 2150897 w 10912138"/>
              <a:gd name="connsiteY73" fmla="*/ 285841 h 1057365"/>
              <a:gd name="connsiteX74" fmla="*/ 2329965 w 10912138"/>
              <a:gd name="connsiteY74" fmla="*/ 285841 h 1057365"/>
              <a:gd name="connsiteX75" fmla="*/ 2141842 w 10912138"/>
              <a:gd name="connsiteY75" fmla="*/ 792482 h 1057365"/>
              <a:gd name="connsiteX76" fmla="*/ 2076237 w 10912138"/>
              <a:gd name="connsiteY76" fmla="*/ 909545 h 1057365"/>
              <a:gd name="connsiteX77" fmla="*/ 1932085 w 10912138"/>
              <a:gd name="connsiteY77" fmla="*/ 952442 h 1057365"/>
              <a:gd name="connsiteX78" fmla="*/ 1810690 w 10912138"/>
              <a:gd name="connsiteY78" fmla="*/ 941726 h 1057365"/>
              <a:gd name="connsiteX79" fmla="*/ 1796416 w 10912138"/>
              <a:gd name="connsiteY79" fmla="*/ 814925 h 1057365"/>
              <a:gd name="connsiteX80" fmla="*/ 1883851 w 10912138"/>
              <a:gd name="connsiteY80" fmla="*/ 827426 h 1057365"/>
              <a:gd name="connsiteX81" fmla="*/ 1935821 w 10912138"/>
              <a:gd name="connsiteY81" fmla="*/ 812675 h 1057365"/>
              <a:gd name="connsiteX82" fmla="*/ 1969499 w 10912138"/>
              <a:gd name="connsiteY82" fmla="*/ 759923 h 1057365"/>
              <a:gd name="connsiteX83" fmla="*/ 10630853 w 10912138"/>
              <a:gd name="connsiteY83" fmla="*/ 275125 h 1057365"/>
              <a:gd name="connsiteX84" fmla="*/ 10791588 w 10912138"/>
              <a:gd name="connsiteY84" fmla="*/ 305933 h 1057365"/>
              <a:gd name="connsiteX85" fmla="*/ 10881331 w 10912138"/>
              <a:gd name="connsiteY85" fmla="*/ 395229 h 1057365"/>
              <a:gd name="connsiteX86" fmla="*/ 10912138 w 10912138"/>
              <a:gd name="connsiteY86" fmla="*/ 547481 h 1057365"/>
              <a:gd name="connsiteX87" fmla="*/ 10912138 w 10912138"/>
              <a:gd name="connsiteY87" fmla="*/ 568019 h 1057365"/>
              <a:gd name="connsiteX88" fmla="*/ 10547807 w 10912138"/>
              <a:gd name="connsiteY88" fmla="*/ 568019 h 1057365"/>
              <a:gd name="connsiteX89" fmla="*/ 10571471 w 10912138"/>
              <a:gd name="connsiteY89" fmla="*/ 633206 h 1057365"/>
              <a:gd name="connsiteX90" fmla="*/ 10640229 w 10912138"/>
              <a:gd name="connsiteY90" fmla="*/ 664013 h 1057365"/>
              <a:gd name="connsiteX91" fmla="*/ 10691129 w 10912138"/>
              <a:gd name="connsiteY91" fmla="*/ 650619 h 1057365"/>
              <a:gd name="connsiteX92" fmla="*/ 10722829 w 10912138"/>
              <a:gd name="connsiteY92" fmla="*/ 620704 h 1057365"/>
              <a:gd name="connsiteX93" fmla="*/ 10901869 w 10912138"/>
              <a:gd name="connsiteY93" fmla="*/ 637224 h 1057365"/>
              <a:gd name="connsiteX94" fmla="*/ 10802750 w 10912138"/>
              <a:gd name="connsiteY94" fmla="*/ 739692 h 1057365"/>
              <a:gd name="connsiteX95" fmla="*/ 10636211 w 10912138"/>
              <a:gd name="connsiteY95" fmla="*/ 770723 h 1057365"/>
              <a:gd name="connsiteX96" fmla="*/ 10487978 w 10912138"/>
              <a:gd name="connsiteY96" fmla="*/ 744157 h 1057365"/>
              <a:gd name="connsiteX97" fmla="*/ 10398458 w 10912138"/>
              <a:gd name="connsiteY97" fmla="*/ 659771 h 1057365"/>
              <a:gd name="connsiteX98" fmla="*/ 10362963 w 10912138"/>
              <a:gd name="connsiteY98" fmla="*/ 523817 h 1057365"/>
              <a:gd name="connsiteX99" fmla="*/ 10434177 w 10912138"/>
              <a:gd name="connsiteY99" fmla="*/ 343884 h 1057365"/>
              <a:gd name="connsiteX100" fmla="*/ 10630853 w 10912138"/>
              <a:gd name="connsiteY100" fmla="*/ 275125 h 1057365"/>
              <a:gd name="connsiteX101" fmla="*/ 9679842 w 10912138"/>
              <a:gd name="connsiteY101" fmla="*/ 275125 h 1057365"/>
              <a:gd name="connsiteX102" fmla="*/ 9811108 w 10912138"/>
              <a:gd name="connsiteY102" fmla="*/ 284278 h 1057365"/>
              <a:gd name="connsiteX103" fmla="*/ 9893708 w 10912138"/>
              <a:gd name="connsiteY103" fmla="*/ 322452 h 1057365"/>
              <a:gd name="connsiteX104" fmla="*/ 9930319 w 10912138"/>
              <a:gd name="connsiteY104" fmla="*/ 379379 h 1057365"/>
              <a:gd name="connsiteX105" fmla="*/ 9943714 w 10912138"/>
              <a:gd name="connsiteY105" fmla="*/ 449701 h 1057365"/>
              <a:gd name="connsiteX106" fmla="*/ 9943714 w 10912138"/>
              <a:gd name="connsiteY106" fmla="*/ 659102 h 1057365"/>
              <a:gd name="connsiteX107" fmla="*/ 9947955 w 10912138"/>
              <a:gd name="connsiteY107" fmla="*/ 711564 h 1057365"/>
              <a:gd name="connsiteX108" fmla="*/ 9966485 w 10912138"/>
              <a:gd name="connsiteY108" fmla="*/ 760007 h 1057365"/>
              <a:gd name="connsiteX109" fmla="*/ 9795927 w 10912138"/>
              <a:gd name="connsiteY109" fmla="*/ 760007 h 1057365"/>
              <a:gd name="connsiteX110" fmla="*/ 9782533 w 10912138"/>
              <a:gd name="connsiteY110" fmla="*/ 732102 h 1057365"/>
              <a:gd name="connsiteX111" fmla="*/ 9776282 w 10912138"/>
              <a:gd name="connsiteY111" fmla="*/ 701964 h 1057365"/>
              <a:gd name="connsiteX112" fmla="*/ 9705291 w 10912138"/>
              <a:gd name="connsiteY112" fmla="*/ 751077 h 1057365"/>
              <a:gd name="connsiteX113" fmla="*/ 9593224 w 10912138"/>
              <a:gd name="connsiteY113" fmla="*/ 770723 h 1057365"/>
              <a:gd name="connsiteX114" fmla="*/ 9464413 w 10912138"/>
              <a:gd name="connsiteY114" fmla="*/ 731432 h 1057365"/>
              <a:gd name="connsiteX115" fmla="*/ 9420434 w 10912138"/>
              <a:gd name="connsiteY115" fmla="*/ 634545 h 1057365"/>
              <a:gd name="connsiteX116" fmla="*/ 9452135 w 10912138"/>
              <a:gd name="connsiteY116" fmla="*/ 545695 h 1057365"/>
              <a:gd name="connsiteX117" fmla="*/ 9569113 w 10912138"/>
              <a:gd name="connsiteY117" fmla="*/ 493902 h 1057365"/>
              <a:gd name="connsiteX118" fmla="*/ 9701719 w 10912138"/>
              <a:gd name="connsiteY118" fmla="*/ 465104 h 1057365"/>
              <a:gd name="connsiteX119" fmla="*/ 9766013 w 10912138"/>
              <a:gd name="connsiteY119" fmla="*/ 443450 h 1057365"/>
              <a:gd name="connsiteX120" fmla="*/ 9752172 w 10912138"/>
              <a:gd name="connsiteY120" fmla="*/ 396569 h 1057365"/>
              <a:gd name="connsiteX121" fmla="*/ 9703505 w 10912138"/>
              <a:gd name="connsiteY121" fmla="*/ 383174 h 1057365"/>
              <a:gd name="connsiteX122" fmla="*/ 9636533 w 10912138"/>
              <a:gd name="connsiteY122" fmla="*/ 397462 h 1057365"/>
              <a:gd name="connsiteX123" fmla="*/ 9608404 w 10912138"/>
              <a:gd name="connsiteY123" fmla="*/ 439431 h 1057365"/>
              <a:gd name="connsiteX124" fmla="*/ 9434722 w 10912138"/>
              <a:gd name="connsiteY124" fmla="*/ 421126 h 1057365"/>
              <a:gd name="connsiteX125" fmla="*/ 9463073 w 10912138"/>
              <a:gd name="connsiteY125" fmla="*/ 349465 h 1057365"/>
              <a:gd name="connsiteX126" fmla="*/ 9516428 w 10912138"/>
              <a:gd name="connsiteY126" fmla="*/ 304147 h 1057365"/>
              <a:gd name="connsiteX127" fmla="*/ 9585187 w 10912138"/>
              <a:gd name="connsiteY127" fmla="*/ 282715 h 1057365"/>
              <a:gd name="connsiteX128" fmla="*/ 9679842 w 10912138"/>
              <a:gd name="connsiteY128" fmla="*/ 275125 h 1057365"/>
              <a:gd name="connsiteX129" fmla="*/ 9099114 w 10912138"/>
              <a:gd name="connsiteY129" fmla="*/ 275125 h 1057365"/>
              <a:gd name="connsiteX130" fmla="*/ 9224353 w 10912138"/>
              <a:gd name="connsiteY130" fmla="*/ 288073 h 1057365"/>
              <a:gd name="connsiteX131" fmla="*/ 9291772 w 10912138"/>
              <a:gd name="connsiteY131" fmla="*/ 328257 h 1057365"/>
              <a:gd name="connsiteX132" fmla="*/ 9336644 w 10912138"/>
              <a:gd name="connsiteY132" fmla="*/ 401927 h 1057365"/>
              <a:gd name="connsiteX133" fmla="*/ 9164301 w 10912138"/>
              <a:gd name="connsiteY133" fmla="*/ 418893 h 1057365"/>
              <a:gd name="connsiteX134" fmla="*/ 9141977 w 10912138"/>
              <a:gd name="connsiteY134" fmla="*/ 385407 h 1057365"/>
              <a:gd name="connsiteX135" fmla="*/ 9090185 w 10912138"/>
              <a:gd name="connsiteY135" fmla="*/ 371119 h 1057365"/>
              <a:gd name="connsiteX136" fmla="*/ 9045313 w 10912138"/>
              <a:gd name="connsiteY136" fmla="*/ 382041 h 1057365"/>
              <a:gd name="connsiteX137" fmla="*/ 9031249 w 10912138"/>
              <a:gd name="connsiteY137" fmla="*/ 408568 h 1057365"/>
              <a:gd name="connsiteX138" fmla="*/ 9049108 w 10912138"/>
              <a:gd name="connsiteY138" fmla="*/ 434869 h 1057365"/>
              <a:gd name="connsiteX139" fmla="*/ 9126796 w 10912138"/>
              <a:gd name="connsiteY139" fmla="*/ 450921 h 1057365"/>
              <a:gd name="connsiteX140" fmla="*/ 9261635 w 10912138"/>
              <a:gd name="connsiteY140" fmla="*/ 479465 h 1057365"/>
              <a:gd name="connsiteX141" fmla="*/ 9329277 w 10912138"/>
              <a:gd name="connsiteY141" fmla="*/ 531651 h 1057365"/>
              <a:gd name="connsiteX142" fmla="*/ 9352717 w 10912138"/>
              <a:gd name="connsiteY142" fmla="*/ 606138 h 1057365"/>
              <a:gd name="connsiteX143" fmla="*/ 9327937 w 10912138"/>
              <a:gd name="connsiteY143" fmla="*/ 685978 h 1057365"/>
              <a:gd name="connsiteX144" fmla="*/ 9249803 w 10912138"/>
              <a:gd name="connsiteY144" fmla="*/ 747753 h 1057365"/>
              <a:gd name="connsiteX145" fmla="*/ 9104472 w 10912138"/>
              <a:gd name="connsiteY145" fmla="*/ 770723 h 1057365"/>
              <a:gd name="connsiteX146" fmla="*/ 8919404 w 10912138"/>
              <a:gd name="connsiteY146" fmla="*/ 733665 h 1057365"/>
              <a:gd name="connsiteX147" fmla="*/ 8848636 w 10912138"/>
              <a:gd name="connsiteY147" fmla="*/ 628294 h 1057365"/>
              <a:gd name="connsiteX148" fmla="*/ 9029016 w 10912138"/>
              <a:gd name="connsiteY148" fmla="*/ 611328 h 1057365"/>
              <a:gd name="connsiteX149" fmla="*/ 9060270 w 10912138"/>
              <a:gd name="connsiteY149" fmla="*/ 657316 h 1057365"/>
              <a:gd name="connsiteX150" fmla="*/ 9113848 w 10912138"/>
              <a:gd name="connsiteY150" fmla="*/ 671157 h 1057365"/>
              <a:gd name="connsiteX151" fmla="*/ 9170552 w 10912138"/>
              <a:gd name="connsiteY151" fmla="*/ 655551 h 1057365"/>
              <a:gd name="connsiteX152" fmla="*/ 9186179 w 10912138"/>
              <a:gd name="connsiteY152" fmla="*/ 626578 h 1057365"/>
              <a:gd name="connsiteX153" fmla="*/ 9165640 w 10912138"/>
              <a:gd name="connsiteY153" fmla="*/ 596259 h 1057365"/>
              <a:gd name="connsiteX154" fmla="*/ 9087506 w 10912138"/>
              <a:gd name="connsiteY154" fmla="*/ 577535 h 1057365"/>
              <a:gd name="connsiteX155" fmla="*/ 8956016 w 10912138"/>
              <a:gd name="connsiteY155" fmla="*/ 546985 h 1057365"/>
              <a:gd name="connsiteX156" fmla="*/ 8893955 w 10912138"/>
              <a:gd name="connsiteY156" fmla="*/ 499484 h 1057365"/>
              <a:gd name="connsiteX157" fmla="*/ 8868728 w 10912138"/>
              <a:gd name="connsiteY157" fmla="*/ 423211 h 1057365"/>
              <a:gd name="connsiteX158" fmla="*/ 8895964 w 10912138"/>
              <a:gd name="connsiteY158" fmla="*/ 342475 h 1057365"/>
              <a:gd name="connsiteX159" fmla="*/ 8970973 w 10912138"/>
              <a:gd name="connsiteY159" fmla="*/ 291851 h 1057365"/>
              <a:gd name="connsiteX160" fmla="*/ 9099114 w 10912138"/>
              <a:gd name="connsiteY160" fmla="*/ 275125 h 1057365"/>
              <a:gd name="connsiteX161" fmla="*/ 7651017 w 10912138"/>
              <a:gd name="connsiteY161" fmla="*/ 275125 h 1057365"/>
              <a:gd name="connsiteX162" fmla="*/ 7782283 w 10912138"/>
              <a:gd name="connsiteY162" fmla="*/ 284278 h 1057365"/>
              <a:gd name="connsiteX163" fmla="*/ 7864883 w 10912138"/>
              <a:gd name="connsiteY163" fmla="*/ 322452 h 1057365"/>
              <a:gd name="connsiteX164" fmla="*/ 7901495 w 10912138"/>
              <a:gd name="connsiteY164" fmla="*/ 379379 h 1057365"/>
              <a:gd name="connsiteX165" fmla="*/ 7914889 w 10912138"/>
              <a:gd name="connsiteY165" fmla="*/ 449701 h 1057365"/>
              <a:gd name="connsiteX166" fmla="*/ 7914889 w 10912138"/>
              <a:gd name="connsiteY166" fmla="*/ 659102 h 1057365"/>
              <a:gd name="connsiteX167" fmla="*/ 7919131 w 10912138"/>
              <a:gd name="connsiteY167" fmla="*/ 711564 h 1057365"/>
              <a:gd name="connsiteX168" fmla="*/ 7937660 w 10912138"/>
              <a:gd name="connsiteY168" fmla="*/ 760007 h 1057365"/>
              <a:gd name="connsiteX169" fmla="*/ 7767103 w 10912138"/>
              <a:gd name="connsiteY169" fmla="*/ 760007 h 1057365"/>
              <a:gd name="connsiteX170" fmla="*/ 7753708 w 10912138"/>
              <a:gd name="connsiteY170" fmla="*/ 732102 h 1057365"/>
              <a:gd name="connsiteX171" fmla="*/ 7747457 w 10912138"/>
              <a:gd name="connsiteY171" fmla="*/ 701964 h 1057365"/>
              <a:gd name="connsiteX172" fmla="*/ 7676466 w 10912138"/>
              <a:gd name="connsiteY172" fmla="*/ 751077 h 1057365"/>
              <a:gd name="connsiteX173" fmla="*/ 7564399 w 10912138"/>
              <a:gd name="connsiteY173" fmla="*/ 770723 h 1057365"/>
              <a:gd name="connsiteX174" fmla="*/ 7435588 w 10912138"/>
              <a:gd name="connsiteY174" fmla="*/ 731432 h 1057365"/>
              <a:gd name="connsiteX175" fmla="*/ 7391609 w 10912138"/>
              <a:gd name="connsiteY175" fmla="*/ 634545 h 1057365"/>
              <a:gd name="connsiteX176" fmla="*/ 7423310 w 10912138"/>
              <a:gd name="connsiteY176" fmla="*/ 545695 h 1057365"/>
              <a:gd name="connsiteX177" fmla="*/ 7540289 w 10912138"/>
              <a:gd name="connsiteY177" fmla="*/ 493902 h 1057365"/>
              <a:gd name="connsiteX178" fmla="*/ 7672895 w 10912138"/>
              <a:gd name="connsiteY178" fmla="*/ 465104 h 1057365"/>
              <a:gd name="connsiteX179" fmla="*/ 7737188 w 10912138"/>
              <a:gd name="connsiteY179" fmla="*/ 443450 h 1057365"/>
              <a:gd name="connsiteX180" fmla="*/ 7723347 w 10912138"/>
              <a:gd name="connsiteY180" fmla="*/ 396569 h 1057365"/>
              <a:gd name="connsiteX181" fmla="*/ 7674680 w 10912138"/>
              <a:gd name="connsiteY181" fmla="*/ 383174 h 1057365"/>
              <a:gd name="connsiteX182" fmla="*/ 7607708 w 10912138"/>
              <a:gd name="connsiteY182" fmla="*/ 397462 h 1057365"/>
              <a:gd name="connsiteX183" fmla="*/ 7579579 w 10912138"/>
              <a:gd name="connsiteY183" fmla="*/ 439431 h 1057365"/>
              <a:gd name="connsiteX184" fmla="*/ 7405897 w 10912138"/>
              <a:gd name="connsiteY184" fmla="*/ 421126 h 1057365"/>
              <a:gd name="connsiteX185" fmla="*/ 7434249 w 10912138"/>
              <a:gd name="connsiteY185" fmla="*/ 349465 h 1057365"/>
              <a:gd name="connsiteX186" fmla="*/ 7487604 w 10912138"/>
              <a:gd name="connsiteY186" fmla="*/ 304147 h 1057365"/>
              <a:gd name="connsiteX187" fmla="*/ 7556362 w 10912138"/>
              <a:gd name="connsiteY187" fmla="*/ 282715 h 1057365"/>
              <a:gd name="connsiteX188" fmla="*/ 7651017 w 10912138"/>
              <a:gd name="connsiteY188" fmla="*/ 275125 h 1057365"/>
              <a:gd name="connsiteX189" fmla="*/ 5068254 w 10912138"/>
              <a:gd name="connsiteY189" fmla="*/ 275125 h 1057365"/>
              <a:gd name="connsiteX190" fmla="*/ 5228988 w 10912138"/>
              <a:gd name="connsiteY190" fmla="*/ 305933 h 1057365"/>
              <a:gd name="connsiteX191" fmla="*/ 5318731 w 10912138"/>
              <a:gd name="connsiteY191" fmla="*/ 395229 h 1057365"/>
              <a:gd name="connsiteX192" fmla="*/ 5349539 w 10912138"/>
              <a:gd name="connsiteY192" fmla="*/ 547481 h 1057365"/>
              <a:gd name="connsiteX193" fmla="*/ 5349539 w 10912138"/>
              <a:gd name="connsiteY193" fmla="*/ 568019 h 1057365"/>
              <a:gd name="connsiteX194" fmla="*/ 4985207 w 10912138"/>
              <a:gd name="connsiteY194" fmla="*/ 568019 h 1057365"/>
              <a:gd name="connsiteX195" fmla="*/ 5008871 w 10912138"/>
              <a:gd name="connsiteY195" fmla="*/ 633206 h 1057365"/>
              <a:gd name="connsiteX196" fmla="*/ 5077630 w 10912138"/>
              <a:gd name="connsiteY196" fmla="*/ 664013 h 1057365"/>
              <a:gd name="connsiteX197" fmla="*/ 5128529 w 10912138"/>
              <a:gd name="connsiteY197" fmla="*/ 650619 h 1057365"/>
              <a:gd name="connsiteX198" fmla="*/ 5160229 w 10912138"/>
              <a:gd name="connsiteY198" fmla="*/ 620704 h 1057365"/>
              <a:gd name="connsiteX199" fmla="*/ 5339270 w 10912138"/>
              <a:gd name="connsiteY199" fmla="*/ 637224 h 1057365"/>
              <a:gd name="connsiteX200" fmla="*/ 5240150 w 10912138"/>
              <a:gd name="connsiteY200" fmla="*/ 739692 h 1057365"/>
              <a:gd name="connsiteX201" fmla="*/ 5073611 w 10912138"/>
              <a:gd name="connsiteY201" fmla="*/ 770723 h 1057365"/>
              <a:gd name="connsiteX202" fmla="*/ 4925379 w 10912138"/>
              <a:gd name="connsiteY202" fmla="*/ 744157 h 1057365"/>
              <a:gd name="connsiteX203" fmla="*/ 4835859 w 10912138"/>
              <a:gd name="connsiteY203" fmla="*/ 659771 h 1057365"/>
              <a:gd name="connsiteX204" fmla="*/ 4800363 w 10912138"/>
              <a:gd name="connsiteY204" fmla="*/ 523817 h 1057365"/>
              <a:gd name="connsiteX205" fmla="*/ 4871577 w 10912138"/>
              <a:gd name="connsiteY205" fmla="*/ 343884 h 1057365"/>
              <a:gd name="connsiteX206" fmla="*/ 5068254 w 10912138"/>
              <a:gd name="connsiteY206" fmla="*/ 275125 h 1057365"/>
              <a:gd name="connsiteX207" fmla="*/ 4243835 w 10912138"/>
              <a:gd name="connsiteY207" fmla="*/ 275125 h 1057365"/>
              <a:gd name="connsiteX208" fmla="*/ 4333711 w 10912138"/>
              <a:gd name="connsiteY208" fmla="*/ 295217 h 1057365"/>
              <a:gd name="connsiteX209" fmla="*/ 4387812 w 10912138"/>
              <a:gd name="connsiteY209" fmla="*/ 355046 h 1057365"/>
              <a:gd name="connsiteX210" fmla="*/ 4465842 w 10912138"/>
              <a:gd name="connsiteY210" fmla="*/ 291868 h 1057365"/>
              <a:gd name="connsiteX211" fmla="*/ 4552788 w 10912138"/>
              <a:gd name="connsiteY211" fmla="*/ 275125 h 1057365"/>
              <a:gd name="connsiteX212" fmla="*/ 4671835 w 10912138"/>
              <a:gd name="connsiteY212" fmla="*/ 320443 h 1057365"/>
              <a:gd name="connsiteX213" fmla="*/ 4714638 w 10912138"/>
              <a:gd name="connsiteY213" fmla="*/ 462202 h 1057365"/>
              <a:gd name="connsiteX214" fmla="*/ 4714638 w 10912138"/>
              <a:gd name="connsiteY214" fmla="*/ 760007 h 1057365"/>
              <a:gd name="connsiteX215" fmla="*/ 4532473 w 10912138"/>
              <a:gd name="connsiteY215" fmla="*/ 760007 h 1057365"/>
              <a:gd name="connsiteX216" fmla="*/ 4532473 w 10912138"/>
              <a:gd name="connsiteY216" fmla="*/ 489884 h 1057365"/>
              <a:gd name="connsiteX217" fmla="*/ 4520013 w 10912138"/>
              <a:gd name="connsiteY217" fmla="*/ 442110 h 1057365"/>
              <a:gd name="connsiteX218" fmla="*/ 4474632 w 10912138"/>
              <a:gd name="connsiteY218" fmla="*/ 417554 h 1057365"/>
              <a:gd name="connsiteX219" fmla="*/ 4423018 w 10912138"/>
              <a:gd name="connsiteY219" fmla="*/ 440771 h 1057365"/>
              <a:gd name="connsiteX220" fmla="*/ 4403439 w 10912138"/>
              <a:gd name="connsiteY220" fmla="*/ 515334 h 1057365"/>
              <a:gd name="connsiteX221" fmla="*/ 4403439 w 10912138"/>
              <a:gd name="connsiteY221" fmla="*/ 760007 h 1057365"/>
              <a:gd name="connsiteX222" fmla="*/ 4221273 w 10912138"/>
              <a:gd name="connsiteY222" fmla="*/ 760007 h 1057365"/>
              <a:gd name="connsiteX223" fmla="*/ 4221273 w 10912138"/>
              <a:gd name="connsiteY223" fmla="*/ 498814 h 1057365"/>
              <a:gd name="connsiteX224" fmla="*/ 4217687 w 10912138"/>
              <a:gd name="connsiteY224" fmla="*/ 456398 h 1057365"/>
              <a:gd name="connsiteX225" fmla="*/ 4197526 w 10912138"/>
              <a:gd name="connsiteY225" fmla="*/ 427600 h 1057365"/>
              <a:gd name="connsiteX226" fmla="*/ 4163928 w 10912138"/>
              <a:gd name="connsiteY226" fmla="*/ 416661 h 1057365"/>
              <a:gd name="connsiteX227" fmla="*/ 4112400 w 10912138"/>
              <a:gd name="connsiteY227" fmla="*/ 440324 h 1057365"/>
              <a:gd name="connsiteX228" fmla="*/ 4092239 w 10912138"/>
              <a:gd name="connsiteY228" fmla="*/ 518013 h 1057365"/>
              <a:gd name="connsiteX229" fmla="*/ 4092239 w 10912138"/>
              <a:gd name="connsiteY229" fmla="*/ 760007 h 1057365"/>
              <a:gd name="connsiteX230" fmla="*/ 3910074 w 10912138"/>
              <a:gd name="connsiteY230" fmla="*/ 760007 h 1057365"/>
              <a:gd name="connsiteX231" fmla="*/ 3910074 w 10912138"/>
              <a:gd name="connsiteY231" fmla="*/ 285841 h 1057365"/>
              <a:gd name="connsiteX232" fmla="*/ 4079738 w 10912138"/>
              <a:gd name="connsiteY232" fmla="*/ 285841 h 1057365"/>
              <a:gd name="connsiteX233" fmla="*/ 4079738 w 10912138"/>
              <a:gd name="connsiteY233" fmla="*/ 355046 h 1057365"/>
              <a:gd name="connsiteX234" fmla="*/ 4153739 w 10912138"/>
              <a:gd name="connsiteY234" fmla="*/ 293431 h 1057365"/>
              <a:gd name="connsiteX235" fmla="*/ 4243835 w 10912138"/>
              <a:gd name="connsiteY235" fmla="*/ 275125 h 1057365"/>
              <a:gd name="connsiteX236" fmla="*/ 3547826 w 10912138"/>
              <a:gd name="connsiteY236" fmla="*/ 275125 h 1057365"/>
              <a:gd name="connsiteX237" fmla="*/ 3763032 w 10912138"/>
              <a:gd name="connsiteY237" fmla="*/ 357725 h 1057365"/>
              <a:gd name="connsiteX238" fmla="*/ 3821521 w 10912138"/>
              <a:gd name="connsiteY238" fmla="*/ 521585 h 1057365"/>
              <a:gd name="connsiteX239" fmla="*/ 3748967 w 10912138"/>
              <a:gd name="connsiteY239" fmla="*/ 700848 h 1057365"/>
              <a:gd name="connsiteX240" fmla="*/ 3548273 w 10912138"/>
              <a:gd name="connsiteY240" fmla="*/ 770723 h 1057365"/>
              <a:gd name="connsiteX241" fmla="*/ 3363428 w 10912138"/>
              <a:gd name="connsiteY241" fmla="*/ 712680 h 1057365"/>
              <a:gd name="connsiteX242" fmla="*/ 3276810 w 10912138"/>
              <a:gd name="connsiteY242" fmla="*/ 524263 h 1057365"/>
              <a:gd name="connsiteX243" fmla="*/ 3350034 w 10912138"/>
              <a:gd name="connsiteY243" fmla="*/ 345446 h 1057365"/>
              <a:gd name="connsiteX244" fmla="*/ 3547826 w 10912138"/>
              <a:gd name="connsiteY244" fmla="*/ 275125 h 1057365"/>
              <a:gd name="connsiteX245" fmla="*/ 1450242 w 10912138"/>
              <a:gd name="connsiteY245" fmla="*/ 275125 h 1057365"/>
              <a:gd name="connsiteX246" fmla="*/ 1581509 w 10912138"/>
              <a:gd name="connsiteY246" fmla="*/ 284278 h 1057365"/>
              <a:gd name="connsiteX247" fmla="*/ 1664108 w 10912138"/>
              <a:gd name="connsiteY247" fmla="*/ 322452 h 1057365"/>
              <a:gd name="connsiteX248" fmla="*/ 1700720 w 10912138"/>
              <a:gd name="connsiteY248" fmla="*/ 379379 h 1057365"/>
              <a:gd name="connsiteX249" fmla="*/ 1714115 w 10912138"/>
              <a:gd name="connsiteY249" fmla="*/ 449701 h 1057365"/>
              <a:gd name="connsiteX250" fmla="*/ 1714115 w 10912138"/>
              <a:gd name="connsiteY250" fmla="*/ 659102 h 1057365"/>
              <a:gd name="connsiteX251" fmla="*/ 1718356 w 10912138"/>
              <a:gd name="connsiteY251" fmla="*/ 711564 h 1057365"/>
              <a:gd name="connsiteX252" fmla="*/ 1736885 w 10912138"/>
              <a:gd name="connsiteY252" fmla="*/ 760007 h 1057365"/>
              <a:gd name="connsiteX253" fmla="*/ 1566328 w 10912138"/>
              <a:gd name="connsiteY253" fmla="*/ 760007 h 1057365"/>
              <a:gd name="connsiteX254" fmla="*/ 1552934 w 10912138"/>
              <a:gd name="connsiteY254" fmla="*/ 732102 h 1057365"/>
              <a:gd name="connsiteX255" fmla="*/ 1546683 w 10912138"/>
              <a:gd name="connsiteY255" fmla="*/ 701964 h 1057365"/>
              <a:gd name="connsiteX256" fmla="*/ 1475692 w 10912138"/>
              <a:gd name="connsiteY256" fmla="*/ 751077 h 1057365"/>
              <a:gd name="connsiteX257" fmla="*/ 1363624 w 10912138"/>
              <a:gd name="connsiteY257" fmla="*/ 770723 h 1057365"/>
              <a:gd name="connsiteX258" fmla="*/ 1234814 w 10912138"/>
              <a:gd name="connsiteY258" fmla="*/ 731432 h 1057365"/>
              <a:gd name="connsiteX259" fmla="*/ 1190835 w 10912138"/>
              <a:gd name="connsiteY259" fmla="*/ 634545 h 1057365"/>
              <a:gd name="connsiteX260" fmla="*/ 1222535 w 10912138"/>
              <a:gd name="connsiteY260" fmla="*/ 545695 h 1057365"/>
              <a:gd name="connsiteX261" fmla="*/ 1339514 w 10912138"/>
              <a:gd name="connsiteY261" fmla="*/ 493902 h 1057365"/>
              <a:gd name="connsiteX262" fmla="*/ 1472120 w 10912138"/>
              <a:gd name="connsiteY262" fmla="*/ 465104 h 1057365"/>
              <a:gd name="connsiteX263" fmla="*/ 1536414 w 10912138"/>
              <a:gd name="connsiteY263" fmla="*/ 443450 h 1057365"/>
              <a:gd name="connsiteX264" fmla="*/ 1522573 w 10912138"/>
              <a:gd name="connsiteY264" fmla="*/ 396569 h 1057365"/>
              <a:gd name="connsiteX265" fmla="*/ 1473906 w 10912138"/>
              <a:gd name="connsiteY265" fmla="*/ 383174 h 1057365"/>
              <a:gd name="connsiteX266" fmla="*/ 1406933 w 10912138"/>
              <a:gd name="connsiteY266" fmla="*/ 397462 h 1057365"/>
              <a:gd name="connsiteX267" fmla="*/ 1378805 w 10912138"/>
              <a:gd name="connsiteY267" fmla="*/ 439431 h 1057365"/>
              <a:gd name="connsiteX268" fmla="*/ 1205122 w 10912138"/>
              <a:gd name="connsiteY268" fmla="*/ 421126 h 1057365"/>
              <a:gd name="connsiteX269" fmla="*/ 1233474 w 10912138"/>
              <a:gd name="connsiteY269" fmla="*/ 349465 h 1057365"/>
              <a:gd name="connsiteX270" fmla="*/ 1286829 w 10912138"/>
              <a:gd name="connsiteY270" fmla="*/ 304147 h 1057365"/>
              <a:gd name="connsiteX271" fmla="*/ 1355587 w 10912138"/>
              <a:gd name="connsiteY271" fmla="*/ 282715 h 1057365"/>
              <a:gd name="connsiteX272" fmla="*/ 1450242 w 10912138"/>
              <a:gd name="connsiteY272" fmla="*/ 275125 h 1057365"/>
              <a:gd name="connsiteX273" fmla="*/ 7223582 w 10912138"/>
              <a:gd name="connsiteY273" fmla="*/ 105461 h 1057365"/>
              <a:gd name="connsiteX274" fmla="*/ 7223582 w 10912138"/>
              <a:gd name="connsiteY274" fmla="*/ 285841 h 1057365"/>
              <a:gd name="connsiteX275" fmla="*/ 7323595 w 10912138"/>
              <a:gd name="connsiteY275" fmla="*/ 285841 h 1057365"/>
              <a:gd name="connsiteX276" fmla="*/ 7323595 w 10912138"/>
              <a:gd name="connsiteY276" fmla="*/ 418893 h 1057365"/>
              <a:gd name="connsiteX277" fmla="*/ 7223582 w 10912138"/>
              <a:gd name="connsiteY277" fmla="*/ 418893 h 1057365"/>
              <a:gd name="connsiteX278" fmla="*/ 7223582 w 10912138"/>
              <a:gd name="connsiteY278" fmla="*/ 586883 h 1057365"/>
              <a:gd name="connsiteX279" fmla="*/ 7229387 w 10912138"/>
              <a:gd name="connsiteY279" fmla="*/ 626983 h 1057365"/>
              <a:gd name="connsiteX280" fmla="*/ 7260641 w 10912138"/>
              <a:gd name="connsiteY280" fmla="*/ 642135 h 1057365"/>
              <a:gd name="connsiteX281" fmla="*/ 7316898 w 10912138"/>
              <a:gd name="connsiteY281" fmla="*/ 630548 h 1057365"/>
              <a:gd name="connsiteX282" fmla="*/ 7330292 w 10912138"/>
              <a:gd name="connsiteY282" fmla="*/ 755989 h 1057365"/>
              <a:gd name="connsiteX283" fmla="*/ 7204384 w 10912138"/>
              <a:gd name="connsiteY283" fmla="*/ 770723 h 1057365"/>
              <a:gd name="connsiteX284" fmla="*/ 7104371 w 10912138"/>
              <a:gd name="connsiteY284" fmla="*/ 753331 h 1057365"/>
              <a:gd name="connsiteX285" fmla="*/ 7056821 w 10912138"/>
              <a:gd name="connsiteY285" fmla="*/ 700489 h 1057365"/>
              <a:gd name="connsiteX286" fmla="*/ 7041417 w 10912138"/>
              <a:gd name="connsiteY286" fmla="*/ 585669 h 1057365"/>
              <a:gd name="connsiteX287" fmla="*/ 7041417 w 10912138"/>
              <a:gd name="connsiteY287" fmla="*/ 418893 h 1057365"/>
              <a:gd name="connsiteX288" fmla="*/ 6974444 w 10912138"/>
              <a:gd name="connsiteY288" fmla="*/ 418893 h 1057365"/>
              <a:gd name="connsiteX289" fmla="*/ 6974444 w 10912138"/>
              <a:gd name="connsiteY289" fmla="*/ 285841 h 1057365"/>
              <a:gd name="connsiteX290" fmla="*/ 7041417 w 10912138"/>
              <a:gd name="connsiteY290" fmla="*/ 285841 h 1057365"/>
              <a:gd name="connsiteX291" fmla="*/ 7041417 w 10912138"/>
              <a:gd name="connsiteY291" fmla="*/ 198776 h 1057365"/>
              <a:gd name="connsiteX292" fmla="*/ 2689534 w 10912138"/>
              <a:gd name="connsiteY292" fmla="*/ 105461 h 1057365"/>
              <a:gd name="connsiteX293" fmla="*/ 2871253 w 10912138"/>
              <a:gd name="connsiteY293" fmla="*/ 105461 h 1057365"/>
              <a:gd name="connsiteX294" fmla="*/ 2871253 w 10912138"/>
              <a:gd name="connsiteY294" fmla="*/ 346563 h 1057365"/>
              <a:gd name="connsiteX295" fmla="*/ 2944923 w 10912138"/>
              <a:gd name="connsiteY295" fmla="*/ 291645 h 1057365"/>
              <a:gd name="connsiteX296" fmla="*/ 3031541 w 10912138"/>
              <a:gd name="connsiteY296" fmla="*/ 275125 h 1057365"/>
              <a:gd name="connsiteX297" fmla="*/ 3148297 w 10912138"/>
              <a:gd name="connsiteY297" fmla="*/ 320220 h 1057365"/>
              <a:gd name="connsiteX298" fmla="*/ 3190936 w 10912138"/>
              <a:gd name="connsiteY298" fmla="*/ 458630 h 1057365"/>
              <a:gd name="connsiteX299" fmla="*/ 3190936 w 10912138"/>
              <a:gd name="connsiteY299" fmla="*/ 760007 h 1057365"/>
              <a:gd name="connsiteX300" fmla="*/ 3008324 w 10912138"/>
              <a:gd name="connsiteY300" fmla="*/ 760007 h 1057365"/>
              <a:gd name="connsiteX301" fmla="*/ 3008324 w 10912138"/>
              <a:gd name="connsiteY301" fmla="*/ 499260 h 1057365"/>
              <a:gd name="connsiteX302" fmla="*/ 2991804 w 10912138"/>
              <a:gd name="connsiteY302" fmla="*/ 436083 h 1057365"/>
              <a:gd name="connsiteX303" fmla="*/ 2945370 w 10912138"/>
              <a:gd name="connsiteY303" fmla="*/ 417554 h 1057365"/>
              <a:gd name="connsiteX304" fmla="*/ 2891792 w 10912138"/>
              <a:gd name="connsiteY304" fmla="*/ 442557 h 1057365"/>
              <a:gd name="connsiteX305" fmla="*/ 2871253 w 10912138"/>
              <a:gd name="connsiteY305" fmla="*/ 532300 h 1057365"/>
              <a:gd name="connsiteX306" fmla="*/ 2871253 w 10912138"/>
              <a:gd name="connsiteY306" fmla="*/ 760007 h 1057365"/>
              <a:gd name="connsiteX307" fmla="*/ 2689534 w 10912138"/>
              <a:gd name="connsiteY307" fmla="*/ 760007 h 1057365"/>
              <a:gd name="connsiteX308" fmla="*/ 1022808 w 10912138"/>
              <a:gd name="connsiteY308" fmla="*/ 105461 h 1057365"/>
              <a:gd name="connsiteX309" fmla="*/ 1022808 w 10912138"/>
              <a:gd name="connsiteY309" fmla="*/ 285841 h 1057365"/>
              <a:gd name="connsiteX310" fmla="*/ 1122820 w 10912138"/>
              <a:gd name="connsiteY310" fmla="*/ 285841 h 1057365"/>
              <a:gd name="connsiteX311" fmla="*/ 1122820 w 10912138"/>
              <a:gd name="connsiteY311" fmla="*/ 418893 h 1057365"/>
              <a:gd name="connsiteX312" fmla="*/ 1022808 w 10912138"/>
              <a:gd name="connsiteY312" fmla="*/ 418893 h 1057365"/>
              <a:gd name="connsiteX313" fmla="*/ 1022808 w 10912138"/>
              <a:gd name="connsiteY313" fmla="*/ 586883 h 1057365"/>
              <a:gd name="connsiteX314" fmla="*/ 1028612 w 10912138"/>
              <a:gd name="connsiteY314" fmla="*/ 626983 h 1057365"/>
              <a:gd name="connsiteX315" fmla="*/ 1059866 w 10912138"/>
              <a:gd name="connsiteY315" fmla="*/ 642135 h 1057365"/>
              <a:gd name="connsiteX316" fmla="*/ 1116123 w 10912138"/>
              <a:gd name="connsiteY316" fmla="*/ 630548 h 1057365"/>
              <a:gd name="connsiteX317" fmla="*/ 1129517 w 10912138"/>
              <a:gd name="connsiteY317" fmla="*/ 755989 h 1057365"/>
              <a:gd name="connsiteX318" fmla="*/ 1003609 w 10912138"/>
              <a:gd name="connsiteY318" fmla="*/ 770723 h 1057365"/>
              <a:gd name="connsiteX319" fmla="*/ 903596 w 10912138"/>
              <a:gd name="connsiteY319" fmla="*/ 753331 h 1057365"/>
              <a:gd name="connsiteX320" fmla="*/ 856046 w 10912138"/>
              <a:gd name="connsiteY320" fmla="*/ 700489 h 1057365"/>
              <a:gd name="connsiteX321" fmla="*/ 840642 w 10912138"/>
              <a:gd name="connsiteY321" fmla="*/ 585669 h 1057365"/>
              <a:gd name="connsiteX322" fmla="*/ 840642 w 10912138"/>
              <a:gd name="connsiteY322" fmla="*/ 418893 h 1057365"/>
              <a:gd name="connsiteX323" fmla="*/ 773669 w 10912138"/>
              <a:gd name="connsiteY323" fmla="*/ 418893 h 1057365"/>
              <a:gd name="connsiteX324" fmla="*/ 773669 w 10912138"/>
              <a:gd name="connsiteY324" fmla="*/ 285841 h 1057365"/>
              <a:gd name="connsiteX325" fmla="*/ 840642 w 10912138"/>
              <a:gd name="connsiteY325" fmla="*/ 285841 h 1057365"/>
              <a:gd name="connsiteX326" fmla="*/ 840642 w 10912138"/>
              <a:gd name="connsiteY326" fmla="*/ 198776 h 1057365"/>
              <a:gd name="connsiteX327" fmla="*/ 10241221 w 10912138"/>
              <a:gd name="connsiteY327" fmla="*/ 94299 h 1057365"/>
              <a:gd name="connsiteX328" fmla="*/ 10380078 w 10912138"/>
              <a:gd name="connsiteY328" fmla="*/ 105461 h 1057365"/>
              <a:gd name="connsiteX329" fmla="*/ 10359986 w 10912138"/>
              <a:gd name="connsiteY329" fmla="*/ 215296 h 1057365"/>
              <a:gd name="connsiteX330" fmla="*/ 10307301 w 10912138"/>
              <a:gd name="connsiteY330" fmla="*/ 209938 h 1057365"/>
              <a:gd name="connsiteX331" fmla="*/ 10272029 w 10912138"/>
              <a:gd name="connsiteY331" fmla="*/ 218198 h 1057365"/>
              <a:gd name="connsiteX332" fmla="*/ 10256848 w 10912138"/>
              <a:gd name="connsiteY332" fmla="*/ 244318 h 1057365"/>
              <a:gd name="connsiteX333" fmla="*/ 10254616 w 10912138"/>
              <a:gd name="connsiteY333" fmla="*/ 285841 h 1057365"/>
              <a:gd name="connsiteX334" fmla="*/ 10341234 w 10912138"/>
              <a:gd name="connsiteY334" fmla="*/ 285841 h 1057365"/>
              <a:gd name="connsiteX335" fmla="*/ 10341234 w 10912138"/>
              <a:gd name="connsiteY335" fmla="*/ 418893 h 1057365"/>
              <a:gd name="connsiteX336" fmla="*/ 10254616 w 10912138"/>
              <a:gd name="connsiteY336" fmla="*/ 418893 h 1057365"/>
              <a:gd name="connsiteX337" fmla="*/ 10254616 w 10912138"/>
              <a:gd name="connsiteY337" fmla="*/ 760007 h 1057365"/>
              <a:gd name="connsiteX338" fmla="*/ 10072450 w 10912138"/>
              <a:gd name="connsiteY338" fmla="*/ 760007 h 1057365"/>
              <a:gd name="connsiteX339" fmla="*/ 10072450 w 10912138"/>
              <a:gd name="connsiteY339" fmla="*/ 418893 h 1057365"/>
              <a:gd name="connsiteX340" fmla="*/ 10004585 w 10912138"/>
              <a:gd name="connsiteY340" fmla="*/ 418893 h 1057365"/>
              <a:gd name="connsiteX341" fmla="*/ 10004585 w 10912138"/>
              <a:gd name="connsiteY341" fmla="*/ 285841 h 1057365"/>
              <a:gd name="connsiteX342" fmla="*/ 10072450 w 10912138"/>
              <a:gd name="connsiteY342" fmla="*/ 285841 h 1057365"/>
              <a:gd name="connsiteX343" fmla="*/ 10072450 w 10912138"/>
              <a:gd name="connsiteY343" fmla="*/ 264409 h 1057365"/>
              <a:gd name="connsiteX344" fmla="*/ 10078701 w 10912138"/>
              <a:gd name="connsiteY344" fmla="*/ 200562 h 1057365"/>
              <a:gd name="connsiteX345" fmla="*/ 10102141 w 10912138"/>
              <a:gd name="connsiteY345" fmla="*/ 143635 h 1057365"/>
              <a:gd name="connsiteX346" fmla="*/ 10150362 w 10912138"/>
              <a:gd name="connsiteY346" fmla="*/ 107917 h 1057365"/>
              <a:gd name="connsiteX347" fmla="*/ 10241221 w 10912138"/>
              <a:gd name="connsiteY347" fmla="*/ 94299 h 1057365"/>
              <a:gd name="connsiteX348" fmla="*/ 6626633 w 10912138"/>
              <a:gd name="connsiteY348" fmla="*/ 94299 h 1057365"/>
              <a:gd name="connsiteX349" fmla="*/ 6817951 w 10912138"/>
              <a:gd name="connsiteY349" fmla="*/ 140957 h 1057365"/>
              <a:gd name="connsiteX350" fmla="*/ 6896309 w 10912138"/>
              <a:gd name="connsiteY350" fmla="*/ 289413 h 1057365"/>
              <a:gd name="connsiteX351" fmla="*/ 6705661 w 10912138"/>
              <a:gd name="connsiteY351" fmla="*/ 300575 h 1057365"/>
              <a:gd name="connsiteX352" fmla="*/ 6673737 w 10912138"/>
              <a:gd name="connsiteY352" fmla="*/ 236281 h 1057365"/>
              <a:gd name="connsiteX353" fmla="*/ 6606541 w 10912138"/>
              <a:gd name="connsiteY353" fmla="*/ 216189 h 1057365"/>
              <a:gd name="connsiteX354" fmla="*/ 6553409 w 10912138"/>
              <a:gd name="connsiteY354" fmla="*/ 231146 h 1057365"/>
              <a:gd name="connsiteX355" fmla="*/ 6535550 w 10912138"/>
              <a:gd name="connsiteY355" fmla="*/ 267535 h 1057365"/>
              <a:gd name="connsiteX356" fmla="*/ 6550284 w 10912138"/>
              <a:gd name="connsiteY356" fmla="*/ 295663 h 1057365"/>
              <a:gd name="connsiteX357" fmla="*/ 6618150 w 10912138"/>
              <a:gd name="connsiteY357" fmla="*/ 319774 h 1057365"/>
              <a:gd name="connsiteX358" fmla="*/ 6808129 w 10912138"/>
              <a:gd name="connsiteY358" fmla="*/ 377593 h 1057365"/>
              <a:gd name="connsiteX359" fmla="*/ 6891621 w 10912138"/>
              <a:gd name="connsiteY359" fmla="*/ 450147 h 1057365"/>
              <a:gd name="connsiteX360" fmla="*/ 6917741 w 10912138"/>
              <a:gd name="connsiteY360" fmla="*/ 547034 h 1057365"/>
              <a:gd name="connsiteX361" fmla="*/ 6882915 w 10912138"/>
              <a:gd name="connsiteY361" fmla="*/ 663120 h 1057365"/>
              <a:gd name="connsiteX362" fmla="*/ 6785581 w 10912138"/>
              <a:gd name="connsiteY362" fmla="*/ 743711 h 1057365"/>
              <a:gd name="connsiteX363" fmla="*/ 6627972 w 10912138"/>
              <a:gd name="connsiteY363" fmla="*/ 771169 h 1057365"/>
              <a:gd name="connsiteX364" fmla="*/ 6396693 w 10912138"/>
              <a:gd name="connsiteY364" fmla="*/ 706876 h 1057365"/>
              <a:gd name="connsiteX365" fmla="*/ 6323916 w 10912138"/>
              <a:gd name="connsiteY365" fmla="*/ 543462 h 1057365"/>
              <a:gd name="connsiteX366" fmla="*/ 6516351 w 10912138"/>
              <a:gd name="connsiteY366" fmla="*/ 531407 h 1057365"/>
              <a:gd name="connsiteX367" fmla="*/ 6541801 w 10912138"/>
              <a:gd name="connsiteY367" fmla="*/ 602845 h 1057365"/>
              <a:gd name="connsiteX368" fmla="*/ 6631098 w 10912138"/>
              <a:gd name="connsiteY368" fmla="*/ 642582 h 1057365"/>
              <a:gd name="connsiteX369" fmla="*/ 6697847 w 10912138"/>
              <a:gd name="connsiteY369" fmla="*/ 622267 h 1057365"/>
              <a:gd name="connsiteX370" fmla="*/ 6721288 w 10912138"/>
              <a:gd name="connsiteY370" fmla="*/ 575163 h 1057365"/>
              <a:gd name="connsiteX371" fmla="*/ 6698963 w 10912138"/>
              <a:gd name="connsiteY371" fmla="*/ 529621 h 1057365"/>
              <a:gd name="connsiteX372" fmla="*/ 6595379 w 10912138"/>
              <a:gd name="connsiteY372" fmla="*/ 491670 h 1057365"/>
              <a:gd name="connsiteX373" fmla="*/ 6405623 w 10912138"/>
              <a:gd name="connsiteY373" fmla="*/ 412196 h 1057365"/>
              <a:gd name="connsiteX374" fmla="*/ 6348473 w 10912138"/>
              <a:gd name="connsiteY374" fmla="*/ 285841 h 1057365"/>
              <a:gd name="connsiteX375" fmla="*/ 6377718 w 10912138"/>
              <a:gd name="connsiteY375" fmla="*/ 190516 h 1057365"/>
              <a:gd name="connsiteX376" fmla="*/ 6465675 w 10912138"/>
              <a:gd name="connsiteY376" fmla="*/ 119972 h 1057365"/>
              <a:gd name="connsiteX377" fmla="*/ 6626633 w 10912138"/>
              <a:gd name="connsiteY377" fmla="*/ 94299 h 1057365"/>
              <a:gd name="connsiteX378" fmla="*/ 425858 w 10912138"/>
              <a:gd name="connsiteY378" fmla="*/ 94299 h 1057365"/>
              <a:gd name="connsiteX379" fmla="*/ 617177 w 10912138"/>
              <a:gd name="connsiteY379" fmla="*/ 140957 h 1057365"/>
              <a:gd name="connsiteX380" fmla="*/ 695535 w 10912138"/>
              <a:gd name="connsiteY380" fmla="*/ 289413 h 1057365"/>
              <a:gd name="connsiteX381" fmla="*/ 504886 w 10912138"/>
              <a:gd name="connsiteY381" fmla="*/ 300575 h 1057365"/>
              <a:gd name="connsiteX382" fmla="*/ 472962 w 10912138"/>
              <a:gd name="connsiteY382" fmla="*/ 236281 h 1057365"/>
              <a:gd name="connsiteX383" fmla="*/ 405766 w 10912138"/>
              <a:gd name="connsiteY383" fmla="*/ 216189 h 1057365"/>
              <a:gd name="connsiteX384" fmla="*/ 352635 w 10912138"/>
              <a:gd name="connsiteY384" fmla="*/ 231146 h 1057365"/>
              <a:gd name="connsiteX385" fmla="*/ 334775 w 10912138"/>
              <a:gd name="connsiteY385" fmla="*/ 267535 h 1057365"/>
              <a:gd name="connsiteX386" fmla="*/ 349509 w 10912138"/>
              <a:gd name="connsiteY386" fmla="*/ 295663 h 1057365"/>
              <a:gd name="connsiteX387" fmla="*/ 417375 w 10912138"/>
              <a:gd name="connsiteY387" fmla="*/ 319774 h 1057365"/>
              <a:gd name="connsiteX388" fmla="*/ 607354 w 10912138"/>
              <a:gd name="connsiteY388" fmla="*/ 377593 h 1057365"/>
              <a:gd name="connsiteX389" fmla="*/ 690847 w 10912138"/>
              <a:gd name="connsiteY389" fmla="*/ 450147 h 1057365"/>
              <a:gd name="connsiteX390" fmla="*/ 716966 w 10912138"/>
              <a:gd name="connsiteY390" fmla="*/ 547034 h 1057365"/>
              <a:gd name="connsiteX391" fmla="*/ 682140 w 10912138"/>
              <a:gd name="connsiteY391" fmla="*/ 663120 h 1057365"/>
              <a:gd name="connsiteX392" fmla="*/ 584806 w 10912138"/>
              <a:gd name="connsiteY392" fmla="*/ 743711 h 1057365"/>
              <a:gd name="connsiteX393" fmla="*/ 427198 w 10912138"/>
              <a:gd name="connsiteY393" fmla="*/ 771169 h 1057365"/>
              <a:gd name="connsiteX394" fmla="*/ 195919 w 10912138"/>
              <a:gd name="connsiteY394" fmla="*/ 706876 h 1057365"/>
              <a:gd name="connsiteX395" fmla="*/ 123142 w 10912138"/>
              <a:gd name="connsiteY395" fmla="*/ 543462 h 1057365"/>
              <a:gd name="connsiteX396" fmla="*/ 315577 w 10912138"/>
              <a:gd name="connsiteY396" fmla="*/ 531407 h 1057365"/>
              <a:gd name="connsiteX397" fmla="*/ 341026 w 10912138"/>
              <a:gd name="connsiteY397" fmla="*/ 602845 h 1057365"/>
              <a:gd name="connsiteX398" fmla="*/ 430323 w 10912138"/>
              <a:gd name="connsiteY398" fmla="*/ 642582 h 1057365"/>
              <a:gd name="connsiteX399" fmla="*/ 497072 w 10912138"/>
              <a:gd name="connsiteY399" fmla="*/ 622267 h 1057365"/>
              <a:gd name="connsiteX400" fmla="*/ 520513 w 10912138"/>
              <a:gd name="connsiteY400" fmla="*/ 575163 h 1057365"/>
              <a:gd name="connsiteX401" fmla="*/ 498189 w 10912138"/>
              <a:gd name="connsiteY401" fmla="*/ 529621 h 1057365"/>
              <a:gd name="connsiteX402" fmla="*/ 394604 w 10912138"/>
              <a:gd name="connsiteY402" fmla="*/ 491670 h 1057365"/>
              <a:gd name="connsiteX403" fmla="*/ 204848 w 10912138"/>
              <a:gd name="connsiteY403" fmla="*/ 412196 h 1057365"/>
              <a:gd name="connsiteX404" fmla="*/ 147698 w 10912138"/>
              <a:gd name="connsiteY404" fmla="*/ 285841 h 1057365"/>
              <a:gd name="connsiteX405" fmla="*/ 176943 w 10912138"/>
              <a:gd name="connsiteY405" fmla="*/ 190516 h 1057365"/>
              <a:gd name="connsiteX406" fmla="*/ 264901 w 10912138"/>
              <a:gd name="connsiteY406" fmla="*/ 119972 h 1057365"/>
              <a:gd name="connsiteX407" fmla="*/ 425858 w 10912138"/>
              <a:gd name="connsiteY407" fmla="*/ 94299 h 1057365"/>
              <a:gd name="connsiteX408" fmla="*/ 0 w 10912138"/>
              <a:gd name="connsiteY408" fmla="*/ 0 h 1057365"/>
              <a:gd name="connsiteX409" fmla="*/ 1 w 10912138"/>
              <a:gd name="connsiteY409" fmla="*/ 0 h 1057365"/>
              <a:gd name="connsiteX410" fmla="*/ 1 w 10912138"/>
              <a:gd name="connsiteY410" fmla="*/ 1057365 h 1057365"/>
              <a:gd name="connsiteX411" fmla="*/ 0 w 10912138"/>
              <a:gd name="connsiteY411" fmla="*/ 1057365 h 105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Lst>
            <a:rect l="l" t="t" r="r" b="b"/>
            <a:pathLst>
              <a:path w="10912138" h="1057365">
                <a:moveTo>
                  <a:pt x="5737980" y="579627"/>
                </a:moveTo>
                <a:lnTo>
                  <a:pt x="5932201" y="579627"/>
                </a:lnTo>
                <a:lnTo>
                  <a:pt x="5932201" y="729200"/>
                </a:lnTo>
                <a:cubicBezTo>
                  <a:pt x="5932201" y="784266"/>
                  <a:pt x="5920741" y="827724"/>
                  <a:pt x="5897821" y="859573"/>
                </a:cubicBezTo>
                <a:cubicBezTo>
                  <a:pt x="5874902" y="891422"/>
                  <a:pt x="5835760" y="919551"/>
                  <a:pt x="5780396" y="943959"/>
                </a:cubicBezTo>
                <a:lnTo>
                  <a:pt x="5737980" y="864485"/>
                </a:lnTo>
                <a:cubicBezTo>
                  <a:pt x="5772508" y="848411"/>
                  <a:pt x="5796246" y="832412"/>
                  <a:pt x="5809194" y="816487"/>
                </a:cubicBezTo>
                <a:cubicBezTo>
                  <a:pt x="5822142" y="800563"/>
                  <a:pt x="5829361" y="781736"/>
                  <a:pt x="5830849" y="760007"/>
                </a:cubicBezTo>
                <a:lnTo>
                  <a:pt x="5737980" y="760007"/>
                </a:lnTo>
                <a:close/>
                <a:moveTo>
                  <a:pt x="9766013" y="534979"/>
                </a:moveTo>
                <a:cubicBezTo>
                  <a:pt x="9741010" y="543909"/>
                  <a:pt x="9714965" y="551797"/>
                  <a:pt x="9687878" y="558643"/>
                </a:cubicBezTo>
                <a:cubicBezTo>
                  <a:pt x="9650969" y="568465"/>
                  <a:pt x="9627603" y="578139"/>
                  <a:pt x="9617780" y="587664"/>
                </a:cubicBezTo>
                <a:cubicBezTo>
                  <a:pt x="9607660" y="597487"/>
                  <a:pt x="9602600" y="608649"/>
                  <a:pt x="9602600" y="621151"/>
                </a:cubicBezTo>
                <a:cubicBezTo>
                  <a:pt x="9602600" y="635438"/>
                  <a:pt x="9607585" y="647121"/>
                  <a:pt x="9617557" y="656200"/>
                </a:cubicBezTo>
                <a:cubicBezTo>
                  <a:pt x="9627528" y="665278"/>
                  <a:pt x="9642188" y="669817"/>
                  <a:pt x="9661536" y="669817"/>
                </a:cubicBezTo>
                <a:cubicBezTo>
                  <a:pt x="9681776" y="669817"/>
                  <a:pt x="9700603" y="664906"/>
                  <a:pt x="9718016" y="655083"/>
                </a:cubicBezTo>
                <a:cubicBezTo>
                  <a:pt x="9735429" y="645261"/>
                  <a:pt x="9747782" y="633280"/>
                  <a:pt x="9755074" y="619141"/>
                </a:cubicBezTo>
                <a:cubicBezTo>
                  <a:pt x="9762367" y="605003"/>
                  <a:pt x="9766013" y="586622"/>
                  <a:pt x="9766013" y="564001"/>
                </a:cubicBezTo>
                <a:close/>
                <a:moveTo>
                  <a:pt x="7737188" y="534979"/>
                </a:moveTo>
                <a:cubicBezTo>
                  <a:pt x="7712185" y="543909"/>
                  <a:pt x="7686140" y="551797"/>
                  <a:pt x="7659054" y="558643"/>
                </a:cubicBezTo>
                <a:cubicBezTo>
                  <a:pt x="7622144" y="568465"/>
                  <a:pt x="7598778" y="578139"/>
                  <a:pt x="7588955" y="587664"/>
                </a:cubicBezTo>
                <a:cubicBezTo>
                  <a:pt x="7578835" y="597487"/>
                  <a:pt x="7573775" y="608649"/>
                  <a:pt x="7573775" y="621151"/>
                </a:cubicBezTo>
                <a:cubicBezTo>
                  <a:pt x="7573775" y="635438"/>
                  <a:pt x="7578761" y="647121"/>
                  <a:pt x="7588732" y="656200"/>
                </a:cubicBezTo>
                <a:cubicBezTo>
                  <a:pt x="7598704" y="665278"/>
                  <a:pt x="7613363" y="669817"/>
                  <a:pt x="7632711" y="669817"/>
                </a:cubicBezTo>
                <a:cubicBezTo>
                  <a:pt x="7652952" y="669817"/>
                  <a:pt x="7671778" y="664906"/>
                  <a:pt x="7689191" y="655083"/>
                </a:cubicBezTo>
                <a:cubicBezTo>
                  <a:pt x="7706604" y="645261"/>
                  <a:pt x="7718957" y="633280"/>
                  <a:pt x="7726249" y="619141"/>
                </a:cubicBezTo>
                <a:cubicBezTo>
                  <a:pt x="7733542" y="605003"/>
                  <a:pt x="7737188" y="586622"/>
                  <a:pt x="7737188" y="564001"/>
                </a:cubicBezTo>
                <a:close/>
                <a:moveTo>
                  <a:pt x="1536414" y="534979"/>
                </a:moveTo>
                <a:cubicBezTo>
                  <a:pt x="1511411" y="543909"/>
                  <a:pt x="1485366" y="551797"/>
                  <a:pt x="1458279" y="558643"/>
                </a:cubicBezTo>
                <a:cubicBezTo>
                  <a:pt x="1421370" y="568465"/>
                  <a:pt x="1398004" y="578139"/>
                  <a:pt x="1388181" y="587664"/>
                </a:cubicBezTo>
                <a:cubicBezTo>
                  <a:pt x="1378061" y="597487"/>
                  <a:pt x="1373000" y="608649"/>
                  <a:pt x="1373000" y="621151"/>
                </a:cubicBezTo>
                <a:cubicBezTo>
                  <a:pt x="1373000" y="635438"/>
                  <a:pt x="1377986" y="647121"/>
                  <a:pt x="1387958" y="656200"/>
                </a:cubicBezTo>
                <a:cubicBezTo>
                  <a:pt x="1397929" y="665278"/>
                  <a:pt x="1412589" y="669817"/>
                  <a:pt x="1431936" y="669817"/>
                </a:cubicBezTo>
                <a:cubicBezTo>
                  <a:pt x="1452177" y="669817"/>
                  <a:pt x="1471004" y="664906"/>
                  <a:pt x="1488417" y="655083"/>
                </a:cubicBezTo>
                <a:cubicBezTo>
                  <a:pt x="1505830" y="645261"/>
                  <a:pt x="1518182" y="633280"/>
                  <a:pt x="1525475" y="619141"/>
                </a:cubicBezTo>
                <a:cubicBezTo>
                  <a:pt x="1532767" y="605003"/>
                  <a:pt x="1536414" y="586622"/>
                  <a:pt x="1536414" y="564001"/>
                </a:cubicBezTo>
                <a:close/>
                <a:moveTo>
                  <a:pt x="3550505" y="400141"/>
                </a:moveTo>
                <a:cubicBezTo>
                  <a:pt x="3524014" y="400141"/>
                  <a:pt x="3502136" y="410336"/>
                  <a:pt x="3484872" y="430725"/>
                </a:cubicBezTo>
                <a:cubicBezTo>
                  <a:pt x="3467608" y="451114"/>
                  <a:pt x="3458975" y="482145"/>
                  <a:pt x="3458975" y="523817"/>
                </a:cubicBezTo>
                <a:cubicBezTo>
                  <a:pt x="3458975" y="566084"/>
                  <a:pt x="3467533" y="597338"/>
                  <a:pt x="3484649" y="617579"/>
                </a:cubicBezTo>
                <a:cubicBezTo>
                  <a:pt x="3501764" y="637819"/>
                  <a:pt x="3523269" y="647940"/>
                  <a:pt x="3549165" y="647940"/>
                </a:cubicBezTo>
                <a:cubicBezTo>
                  <a:pt x="3575359" y="647940"/>
                  <a:pt x="3596865" y="637968"/>
                  <a:pt x="3613683" y="618025"/>
                </a:cubicBezTo>
                <a:cubicBezTo>
                  <a:pt x="3630500" y="598082"/>
                  <a:pt x="3638909" y="566084"/>
                  <a:pt x="3638909" y="522031"/>
                </a:cubicBezTo>
                <a:cubicBezTo>
                  <a:pt x="3638909" y="480954"/>
                  <a:pt x="3630425" y="450370"/>
                  <a:pt x="3613459" y="430278"/>
                </a:cubicBezTo>
                <a:cubicBezTo>
                  <a:pt x="3596493" y="410187"/>
                  <a:pt x="3575508" y="400141"/>
                  <a:pt x="3550505" y="400141"/>
                </a:cubicBezTo>
                <a:close/>
                <a:moveTo>
                  <a:pt x="10638444" y="382728"/>
                </a:moveTo>
                <a:cubicBezTo>
                  <a:pt x="10609571" y="382728"/>
                  <a:pt x="10586502" y="394188"/>
                  <a:pt x="10569238" y="417107"/>
                </a:cubicBezTo>
                <a:cubicBezTo>
                  <a:pt x="10558225" y="431395"/>
                  <a:pt x="10551230" y="452677"/>
                  <a:pt x="10548254" y="480954"/>
                </a:cubicBezTo>
                <a:lnTo>
                  <a:pt x="10727294" y="480954"/>
                </a:lnTo>
                <a:cubicBezTo>
                  <a:pt x="10723722" y="445831"/>
                  <a:pt x="10714271" y="420679"/>
                  <a:pt x="10698942" y="405499"/>
                </a:cubicBezTo>
                <a:cubicBezTo>
                  <a:pt x="10683613" y="390318"/>
                  <a:pt x="10663447" y="382728"/>
                  <a:pt x="10638444" y="382728"/>
                </a:cubicBezTo>
                <a:close/>
                <a:moveTo>
                  <a:pt x="5075844" y="382728"/>
                </a:moveTo>
                <a:cubicBezTo>
                  <a:pt x="5046971" y="382728"/>
                  <a:pt x="5023903" y="394188"/>
                  <a:pt x="5006639" y="417107"/>
                </a:cubicBezTo>
                <a:cubicBezTo>
                  <a:pt x="4995625" y="431395"/>
                  <a:pt x="4988630" y="452677"/>
                  <a:pt x="4985654" y="480954"/>
                </a:cubicBezTo>
                <a:lnTo>
                  <a:pt x="5164694" y="480954"/>
                </a:lnTo>
                <a:cubicBezTo>
                  <a:pt x="5161122" y="445831"/>
                  <a:pt x="5151672" y="420679"/>
                  <a:pt x="5136342" y="405499"/>
                </a:cubicBezTo>
                <a:cubicBezTo>
                  <a:pt x="5121013" y="390318"/>
                  <a:pt x="5100847" y="382728"/>
                  <a:pt x="5075844" y="382728"/>
                </a:cubicBezTo>
                <a:close/>
                <a:moveTo>
                  <a:pt x="7971295" y="285841"/>
                </a:moveTo>
                <a:lnTo>
                  <a:pt x="8163039" y="285841"/>
                </a:lnTo>
                <a:lnTo>
                  <a:pt x="8260840" y="601505"/>
                </a:lnTo>
                <a:lnTo>
                  <a:pt x="8351672" y="285841"/>
                </a:lnTo>
                <a:lnTo>
                  <a:pt x="8530740" y="285841"/>
                </a:lnTo>
                <a:lnTo>
                  <a:pt x="8342616" y="792482"/>
                </a:lnTo>
                <a:cubicBezTo>
                  <a:pt x="8321194" y="850269"/>
                  <a:pt x="8299326" y="889290"/>
                  <a:pt x="8277011" y="909545"/>
                </a:cubicBezTo>
                <a:cubicBezTo>
                  <a:pt x="8245474" y="938143"/>
                  <a:pt x="8197422" y="952442"/>
                  <a:pt x="8132859" y="952442"/>
                </a:cubicBezTo>
                <a:cubicBezTo>
                  <a:pt x="8106675" y="952442"/>
                  <a:pt x="8066210" y="948870"/>
                  <a:pt x="8011464" y="941726"/>
                </a:cubicBezTo>
                <a:lnTo>
                  <a:pt x="7997191" y="814925"/>
                </a:lnTo>
                <a:cubicBezTo>
                  <a:pt x="8023362" y="823259"/>
                  <a:pt x="8052506" y="827426"/>
                  <a:pt x="8084625" y="827426"/>
                </a:cubicBezTo>
                <a:cubicBezTo>
                  <a:pt x="8106038" y="827426"/>
                  <a:pt x="8123361" y="822509"/>
                  <a:pt x="8136595" y="812675"/>
                </a:cubicBezTo>
                <a:cubicBezTo>
                  <a:pt x="8149829" y="802841"/>
                  <a:pt x="8161055" y="785257"/>
                  <a:pt x="8170273" y="759923"/>
                </a:cubicBezTo>
                <a:close/>
                <a:moveTo>
                  <a:pt x="1770520" y="285841"/>
                </a:moveTo>
                <a:lnTo>
                  <a:pt x="1962264" y="285841"/>
                </a:lnTo>
                <a:lnTo>
                  <a:pt x="2060066" y="601505"/>
                </a:lnTo>
                <a:lnTo>
                  <a:pt x="2150897" y="285841"/>
                </a:lnTo>
                <a:lnTo>
                  <a:pt x="2329965" y="285841"/>
                </a:lnTo>
                <a:lnTo>
                  <a:pt x="2141842" y="792482"/>
                </a:lnTo>
                <a:cubicBezTo>
                  <a:pt x="2120420" y="850269"/>
                  <a:pt x="2098552" y="889290"/>
                  <a:pt x="2076237" y="909545"/>
                </a:cubicBezTo>
                <a:cubicBezTo>
                  <a:pt x="2044699" y="938143"/>
                  <a:pt x="1996648" y="952442"/>
                  <a:pt x="1932085" y="952442"/>
                </a:cubicBezTo>
                <a:cubicBezTo>
                  <a:pt x="1905901" y="952442"/>
                  <a:pt x="1865435" y="948870"/>
                  <a:pt x="1810690" y="941726"/>
                </a:cubicBezTo>
                <a:lnTo>
                  <a:pt x="1796416" y="814925"/>
                </a:lnTo>
                <a:cubicBezTo>
                  <a:pt x="1822587" y="823259"/>
                  <a:pt x="1851732" y="827426"/>
                  <a:pt x="1883851" y="827426"/>
                </a:cubicBezTo>
                <a:cubicBezTo>
                  <a:pt x="1905264" y="827426"/>
                  <a:pt x="1922587" y="822509"/>
                  <a:pt x="1935821" y="812675"/>
                </a:cubicBezTo>
                <a:cubicBezTo>
                  <a:pt x="1949055" y="802841"/>
                  <a:pt x="1960281" y="785257"/>
                  <a:pt x="1969499" y="759923"/>
                </a:cubicBezTo>
                <a:close/>
                <a:moveTo>
                  <a:pt x="10630853" y="275125"/>
                </a:moveTo>
                <a:cubicBezTo>
                  <a:pt x="10698719" y="275125"/>
                  <a:pt x="10752297" y="285394"/>
                  <a:pt x="10791588" y="305933"/>
                </a:cubicBezTo>
                <a:cubicBezTo>
                  <a:pt x="10830878" y="326471"/>
                  <a:pt x="10860793" y="356236"/>
                  <a:pt x="10881331" y="395229"/>
                </a:cubicBezTo>
                <a:cubicBezTo>
                  <a:pt x="10901869" y="434222"/>
                  <a:pt x="10912138" y="484973"/>
                  <a:pt x="10912138" y="547481"/>
                </a:cubicBezTo>
                <a:lnTo>
                  <a:pt x="10912138" y="568019"/>
                </a:lnTo>
                <a:lnTo>
                  <a:pt x="10547807" y="568019"/>
                </a:lnTo>
                <a:cubicBezTo>
                  <a:pt x="10551081" y="597189"/>
                  <a:pt x="10558969" y="618918"/>
                  <a:pt x="10571471" y="633206"/>
                </a:cubicBezTo>
                <a:cubicBezTo>
                  <a:pt x="10589033" y="653744"/>
                  <a:pt x="10611952" y="664013"/>
                  <a:pt x="10640229" y="664013"/>
                </a:cubicBezTo>
                <a:cubicBezTo>
                  <a:pt x="10658089" y="664013"/>
                  <a:pt x="10675055" y="659548"/>
                  <a:pt x="10691129" y="650619"/>
                </a:cubicBezTo>
                <a:cubicBezTo>
                  <a:pt x="10700951" y="644963"/>
                  <a:pt x="10711518" y="634992"/>
                  <a:pt x="10722829" y="620704"/>
                </a:cubicBezTo>
                <a:lnTo>
                  <a:pt x="10901869" y="637224"/>
                </a:lnTo>
                <a:cubicBezTo>
                  <a:pt x="10874485" y="684849"/>
                  <a:pt x="10841445" y="719005"/>
                  <a:pt x="10802750" y="739692"/>
                </a:cubicBezTo>
                <a:cubicBezTo>
                  <a:pt x="10764054" y="760379"/>
                  <a:pt x="10708542" y="770723"/>
                  <a:pt x="10636211" y="770723"/>
                </a:cubicBezTo>
                <a:cubicBezTo>
                  <a:pt x="10573406" y="770723"/>
                  <a:pt x="10523995" y="761868"/>
                  <a:pt x="10487978" y="744157"/>
                </a:cubicBezTo>
                <a:cubicBezTo>
                  <a:pt x="10451962" y="726446"/>
                  <a:pt x="10422122" y="698318"/>
                  <a:pt x="10398458" y="659771"/>
                </a:cubicBezTo>
                <a:cubicBezTo>
                  <a:pt x="10374794" y="621225"/>
                  <a:pt x="10362963" y="575907"/>
                  <a:pt x="10362963" y="523817"/>
                </a:cubicBezTo>
                <a:cubicBezTo>
                  <a:pt x="10362963" y="449701"/>
                  <a:pt x="10386701" y="389723"/>
                  <a:pt x="10434177" y="343884"/>
                </a:cubicBezTo>
                <a:cubicBezTo>
                  <a:pt x="10481653" y="298045"/>
                  <a:pt x="10547212" y="275125"/>
                  <a:pt x="10630853" y="275125"/>
                </a:cubicBezTo>
                <a:close/>
                <a:moveTo>
                  <a:pt x="9679842" y="275125"/>
                </a:moveTo>
                <a:cubicBezTo>
                  <a:pt x="9734313" y="275125"/>
                  <a:pt x="9778068" y="278176"/>
                  <a:pt x="9811108" y="284278"/>
                </a:cubicBezTo>
                <a:cubicBezTo>
                  <a:pt x="9844148" y="290380"/>
                  <a:pt x="9871681" y="303105"/>
                  <a:pt x="9893708" y="322452"/>
                </a:cubicBezTo>
                <a:cubicBezTo>
                  <a:pt x="9909186" y="335847"/>
                  <a:pt x="9921390" y="354823"/>
                  <a:pt x="9930319" y="379379"/>
                </a:cubicBezTo>
                <a:cubicBezTo>
                  <a:pt x="9939249" y="403936"/>
                  <a:pt x="9943714" y="427376"/>
                  <a:pt x="9943714" y="449701"/>
                </a:cubicBezTo>
                <a:lnTo>
                  <a:pt x="9943714" y="659102"/>
                </a:lnTo>
                <a:cubicBezTo>
                  <a:pt x="9943714" y="681426"/>
                  <a:pt x="9945128" y="698913"/>
                  <a:pt x="9947955" y="711564"/>
                </a:cubicBezTo>
                <a:cubicBezTo>
                  <a:pt x="9950783" y="724214"/>
                  <a:pt x="9956960" y="740362"/>
                  <a:pt x="9966485" y="760007"/>
                </a:cubicBezTo>
                <a:lnTo>
                  <a:pt x="9795927" y="760007"/>
                </a:lnTo>
                <a:cubicBezTo>
                  <a:pt x="9789081" y="747803"/>
                  <a:pt x="9784617" y="738502"/>
                  <a:pt x="9782533" y="732102"/>
                </a:cubicBezTo>
                <a:cubicBezTo>
                  <a:pt x="9780449" y="725702"/>
                  <a:pt x="9778366" y="715656"/>
                  <a:pt x="9776282" y="701964"/>
                </a:cubicBezTo>
                <a:cubicBezTo>
                  <a:pt x="9752470" y="724884"/>
                  <a:pt x="9728806" y="741255"/>
                  <a:pt x="9705291" y="751077"/>
                </a:cubicBezTo>
                <a:cubicBezTo>
                  <a:pt x="9673144" y="764174"/>
                  <a:pt x="9635788" y="770723"/>
                  <a:pt x="9593224" y="770723"/>
                </a:cubicBezTo>
                <a:cubicBezTo>
                  <a:pt x="9536669" y="770723"/>
                  <a:pt x="9493732" y="757626"/>
                  <a:pt x="9464413" y="731432"/>
                </a:cubicBezTo>
                <a:cubicBezTo>
                  <a:pt x="9435094" y="705238"/>
                  <a:pt x="9420434" y="672943"/>
                  <a:pt x="9420434" y="634545"/>
                </a:cubicBezTo>
                <a:cubicBezTo>
                  <a:pt x="9420434" y="598529"/>
                  <a:pt x="9431001" y="568912"/>
                  <a:pt x="9452135" y="545695"/>
                </a:cubicBezTo>
                <a:cubicBezTo>
                  <a:pt x="9473268" y="522477"/>
                  <a:pt x="9512261" y="505213"/>
                  <a:pt x="9569113" y="493902"/>
                </a:cubicBezTo>
                <a:cubicBezTo>
                  <a:pt x="9637277" y="480210"/>
                  <a:pt x="9681479" y="470611"/>
                  <a:pt x="9701719" y="465104"/>
                </a:cubicBezTo>
                <a:cubicBezTo>
                  <a:pt x="9721960" y="459598"/>
                  <a:pt x="9743391" y="452379"/>
                  <a:pt x="9766013" y="443450"/>
                </a:cubicBezTo>
                <a:cubicBezTo>
                  <a:pt x="9766013" y="421126"/>
                  <a:pt x="9761399" y="405499"/>
                  <a:pt x="9752172" y="396569"/>
                </a:cubicBezTo>
                <a:cubicBezTo>
                  <a:pt x="9742945" y="387639"/>
                  <a:pt x="9726722" y="383174"/>
                  <a:pt x="9703505" y="383174"/>
                </a:cubicBezTo>
                <a:cubicBezTo>
                  <a:pt x="9673740" y="383174"/>
                  <a:pt x="9651415" y="387937"/>
                  <a:pt x="9636533" y="397462"/>
                </a:cubicBezTo>
                <a:cubicBezTo>
                  <a:pt x="9624924" y="404903"/>
                  <a:pt x="9615548" y="418893"/>
                  <a:pt x="9608404" y="439431"/>
                </a:cubicBezTo>
                <a:lnTo>
                  <a:pt x="9434722" y="421126"/>
                </a:lnTo>
                <a:cubicBezTo>
                  <a:pt x="9441270" y="390765"/>
                  <a:pt x="9450721" y="366878"/>
                  <a:pt x="9463073" y="349465"/>
                </a:cubicBezTo>
                <a:cubicBezTo>
                  <a:pt x="9475426" y="332052"/>
                  <a:pt x="9493211" y="316946"/>
                  <a:pt x="9516428" y="304147"/>
                </a:cubicBezTo>
                <a:cubicBezTo>
                  <a:pt x="9533097" y="294919"/>
                  <a:pt x="9556017" y="287775"/>
                  <a:pt x="9585187" y="282715"/>
                </a:cubicBezTo>
                <a:cubicBezTo>
                  <a:pt x="9614357" y="277655"/>
                  <a:pt x="9645909" y="275125"/>
                  <a:pt x="9679842" y="275125"/>
                </a:cubicBezTo>
                <a:close/>
                <a:moveTo>
                  <a:pt x="9099114" y="275125"/>
                </a:moveTo>
                <a:cubicBezTo>
                  <a:pt x="9155669" y="275125"/>
                  <a:pt x="9197415" y="279441"/>
                  <a:pt x="9224353" y="288073"/>
                </a:cubicBezTo>
                <a:cubicBezTo>
                  <a:pt x="9251291" y="296705"/>
                  <a:pt x="9273764" y="310100"/>
                  <a:pt x="9291772" y="328257"/>
                </a:cubicBezTo>
                <a:cubicBezTo>
                  <a:pt x="9309780" y="346414"/>
                  <a:pt x="9324738" y="370970"/>
                  <a:pt x="9336644" y="401927"/>
                </a:cubicBezTo>
                <a:lnTo>
                  <a:pt x="9164301" y="418893"/>
                </a:lnTo>
                <a:cubicBezTo>
                  <a:pt x="9159836" y="403713"/>
                  <a:pt x="9152395" y="392551"/>
                  <a:pt x="9141977" y="385407"/>
                </a:cubicBezTo>
                <a:cubicBezTo>
                  <a:pt x="9127689" y="375882"/>
                  <a:pt x="9110425" y="371119"/>
                  <a:pt x="9090185" y="371119"/>
                </a:cubicBezTo>
                <a:cubicBezTo>
                  <a:pt x="9069646" y="371119"/>
                  <a:pt x="9054689" y="374760"/>
                  <a:pt x="9045313" y="382041"/>
                </a:cubicBezTo>
                <a:cubicBezTo>
                  <a:pt x="9035937" y="389322"/>
                  <a:pt x="9031249" y="398164"/>
                  <a:pt x="9031249" y="408568"/>
                </a:cubicBezTo>
                <a:cubicBezTo>
                  <a:pt x="9031249" y="420158"/>
                  <a:pt x="9037202" y="428925"/>
                  <a:pt x="9049108" y="434869"/>
                </a:cubicBezTo>
                <a:cubicBezTo>
                  <a:pt x="9061014" y="440813"/>
                  <a:pt x="9086910" y="446164"/>
                  <a:pt x="9126796" y="450921"/>
                </a:cubicBezTo>
                <a:cubicBezTo>
                  <a:pt x="9187220" y="457758"/>
                  <a:pt x="9232167" y="467273"/>
                  <a:pt x="9261635" y="479465"/>
                </a:cubicBezTo>
                <a:cubicBezTo>
                  <a:pt x="9291102" y="491657"/>
                  <a:pt x="9313650" y="509053"/>
                  <a:pt x="9329277" y="531651"/>
                </a:cubicBezTo>
                <a:cubicBezTo>
                  <a:pt x="9344904" y="554250"/>
                  <a:pt x="9352717" y="579079"/>
                  <a:pt x="9352717" y="606138"/>
                </a:cubicBezTo>
                <a:cubicBezTo>
                  <a:pt x="9352717" y="633494"/>
                  <a:pt x="9344457" y="660107"/>
                  <a:pt x="9327937" y="685978"/>
                </a:cubicBezTo>
                <a:cubicBezTo>
                  <a:pt x="9311418" y="711848"/>
                  <a:pt x="9285373" y="732440"/>
                  <a:pt x="9249803" y="747753"/>
                </a:cubicBezTo>
                <a:cubicBezTo>
                  <a:pt x="9214233" y="763066"/>
                  <a:pt x="9165789" y="770723"/>
                  <a:pt x="9104472" y="770723"/>
                </a:cubicBezTo>
                <a:cubicBezTo>
                  <a:pt x="9017854" y="770723"/>
                  <a:pt x="8956165" y="758370"/>
                  <a:pt x="8919404" y="733665"/>
                </a:cubicBezTo>
                <a:cubicBezTo>
                  <a:pt x="8882644" y="708959"/>
                  <a:pt x="8859054" y="673836"/>
                  <a:pt x="8848636" y="628294"/>
                </a:cubicBezTo>
                <a:lnTo>
                  <a:pt x="9029016" y="611328"/>
                </a:lnTo>
                <a:cubicBezTo>
                  <a:pt x="9036458" y="632759"/>
                  <a:pt x="9046876" y="648088"/>
                  <a:pt x="9060270" y="657316"/>
                </a:cubicBezTo>
                <a:cubicBezTo>
                  <a:pt x="9073665" y="666543"/>
                  <a:pt x="9091524" y="671157"/>
                  <a:pt x="9113848" y="671157"/>
                </a:cubicBezTo>
                <a:cubicBezTo>
                  <a:pt x="9138256" y="671157"/>
                  <a:pt x="9157157" y="665955"/>
                  <a:pt x="9170552" y="655551"/>
                </a:cubicBezTo>
                <a:cubicBezTo>
                  <a:pt x="9180970" y="647826"/>
                  <a:pt x="9186179" y="638168"/>
                  <a:pt x="9186179" y="626578"/>
                </a:cubicBezTo>
                <a:cubicBezTo>
                  <a:pt x="9186179" y="613500"/>
                  <a:pt x="9179333" y="603393"/>
                  <a:pt x="9165640" y="596259"/>
                </a:cubicBezTo>
                <a:cubicBezTo>
                  <a:pt x="9155818" y="591208"/>
                  <a:pt x="9129773" y="584967"/>
                  <a:pt x="9087506" y="577535"/>
                </a:cubicBezTo>
                <a:cubicBezTo>
                  <a:pt x="9024402" y="566535"/>
                  <a:pt x="8980573" y="556352"/>
                  <a:pt x="8956016" y="546985"/>
                </a:cubicBezTo>
                <a:cubicBezTo>
                  <a:pt x="8931459" y="537618"/>
                  <a:pt x="8910772" y="521785"/>
                  <a:pt x="8893955" y="499484"/>
                </a:cubicBezTo>
                <a:cubicBezTo>
                  <a:pt x="8877137" y="477183"/>
                  <a:pt x="8868728" y="451759"/>
                  <a:pt x="8868728" y="423211"/>
                </a:cubicBezTo>
                <a:cubicBezTo>
                  <a:pt x="8868728" y="391985"/>
                  <a:pt x="8877807" y="365073"/>
                  <a:pt x="8895964" y="342475"/>
                </a:cubicBezTo>
                <a:cubicBezTo>
                  <a:pt x="8914121" y="319876"/>
                  <a:pt x="8939124" y="303001"/>
                  <a:pt x="8970973" y="291851"/>
                </a:cubicBezTo>
                <a:cubicBezTo>
                  <a:pt x="9002822" y="280700"/>
                  <a:pt x="9045536" y="275125"/>
                  <a:pt x="9099114" y="275125"/>
                </a:cubicBezTo>
                <a:close/>
                <a:moveTo>
                  <a:pt x="7651017" y="275125"/>
                </a:moveTo>
                <a:cubicBezTo>
                  <a:pt x="7705488" y="275125"/>
                  <a:pt x="7749243" y="278176"/>
                  <a:pt x="7782283" y="284278"/>
                </a:cubicBezTo>
                <a:cubicBezTo>
                  <a:pt x="7815323" y="290380"/>
                  <a:pt x="7842856" y="303105"/>
                  <a:pt x="7864883" y="322452"/>
                </a:cubicBezTo>
                <a:cubicBezTo>
                  <a:pt x="7880361" y="335847"/>
                  <a:pt x="7892565" y="354823"/>
                  <a:pt x="7901495" y="379379"/>
                </a:cubicBezTo>
                <a:cubicBezTo>
                  <a:pt x="7910424" y="403936"/>
                  <a:pt x="7914889" y="427376"/>
                  <a:pt x="7914889" y="449701"/>
                </a:cubicBezTo>
                <a:lnTo>
                  <a:pt x="7914889" y="659102"/>
                </a:lnTo>
                <a:cubicBezTo>
                  <a:pt x="7914889" y="681426"/>
                  <a:pt x="7916303" y="698913"/>
                  <a:pt x="7919131" y="711564"/>
                </a:cubicBezTo>
                <a:cubicBezTo>
                  <a:pt x="7921958" y="724214"/>
                  <a:pt x="7928135" y="740362"/>
                  <a:pt x="7937660" y="760007"/>
                </a:cubicBezTo>
                <a:lnTo>
                  <a:pt x="7767103" y="760007"/>
                </a:lnTo>
                <a:cubicBezTo>
                  <a:pt x="7760257" y="747803"/>
                  <a:pt x="7755792" y="738502"/>
                  <a:pt x="7753708" y="732102"/>
                </a:cubicBezTo>
                <a:cubicBezTo>
                  <a:pt x="7751625" y="725702"/>
                  <a:pt x="7749541" y="715656"/>
                  <a:pt x="7747457" y="701964"/>
                </a:cubicBezTo>
                <a:cubicBezTo>
                  <a:pt x="7723645" y="724884"/>
                  <a:pt x="7699981" y="741255"/>
                  <a:pt x="7676466" y="751077"/>
                </a:cubicBezTo>
                <a:cubicBezTo>
                  <a:pt x="7644320" y="764174"/>
                  <a:pt x="7606964" y="770723"/>
                  <a:pt x="7564399" y="770723"/>
                </a:cubicBezTo>
                <a:cubicBezTo>
                  <a:pt x="7507844" y="770723"/>
                  <a:pt x="7464907" y="757626"/>
                  <a:pt x="7435588" y="731432"/>
                </a:cubicBezTo>
                <a:cubicBezTo>
                  <a:pt x="7406269" y="705238"/>
                  <a:pt x="7391609" y="672943"/>
                  <a:pt x="7391609" y="634545"/>
                </a:cubicBezTo>
                <a:cubicBezTo>
                  <a:pt x="7391609" y="598529"/>
                  <a:pt x="7402176" y="568912"/>
                  <a:pt x="7423310" y="545695"/>
                </a:cubicBezTo>
                <a:cubicBezTo>
                  <a:pt x="7444443" y="522477"/>
                  <a:pt x="7483436" y="505213"/>
                  <a:pt x="7540289" y="493902"/>
                </a:cubicBezTo>
                <a:cubicBezTo>
                  <a:pt x="7608452" y="480210"/>
                  <a:pt x="7652654" y="470611"/>
                  <a:pt x="7672895" y="465104"/>
                </a:cubicBezTo>
                <a:cubicBezTo>
                  <a:pt x="7693135" y="459598"/>
                  <a:pt x="7714566" y="452379"/>
                  <a:pt x="7737188" y="443450"/>
                </a:cubicBezTo>
                <a:cubicBezTo>
                  <a:pt x="7737188" y="421126"/>
                  <a:pt x="7732575" y="405499"/>
                  <a:pt x="7723347" y="396569"/>
                </a:cubicBezTo>
                <a:cubicBezTo>
                  <a:pt x="7714120" y="387639"/>
                  <a:pt x="7697898" y="383174"/>
                  <a:pt x="7674680" y="383174"/>
                </a:cubicBezTo>
                <a:cubicBezTo>
                  <a:pt x="7644915" y="383174"/>
                  <a:pt x="7622591" y="387937"/>
                  <a:pt x="7607708" y="397462"/>
                </a:cubicBezTo>
                <a:cubicBezTo>
                  <a:pt x="7596099" y="404903"/>
                  <a:pt x="7586723" y="418893"/>
                  <a:pt x="7579579" y="439431"/>
                </a:cubicBezTo>
                <a:lnTo>
                  <a:pt x="7405897" y="421126"/>
                </a:lnTo>
                <a:cubicBezTo>
                  <a:pt x="7412445" y="390765"/>
                  <a:pt x="7421896" y="366878"/>
                  <a:pt x="7434249" y="349465"/>
                </a:cubicBezTo>
                <a:cubicBezTo>
                  <a:pt x="7446601" y="332052"/>
                  <a:pt x="7464386" y="316946"/>
                  <a:pt x="7487604" y="304147"/>
                </a:cubicBezTo>
                <a:cubicBezTo>
                  <a:pt x="7504272" y="294919"/>
                  <a:pt x="7527192" y="287775"/>
                  <a:pt x="7556362" y="282715"/>
                </a:cubicBezTo>
                <a:cubicBezTo>
                  <a:pt x="7585532" y="277655"/>
                  <a:pt x="7617084" y="275125"/>
                  <a:pt x="7651017" y="275125"/>
                </a:cubicBezTo>
                <a:close/>
                <a:moveTo>
                  <a:pt x="5068254" y="275125"/>
                </a:moveTo>
                <a:cubicBezTo>
                  <a:pt x="5136119" y="275125"/>
                  <a:pt x="5189697" y="285394"/>
                  <a:pt x="5228988" y="305933"/>
                </a:cubicBezTo>
                <a:cubicBezTo>
                  <a:pt x="5268279" y="326471"/>
                  <a:pt x="5298193" y="356236"/>
                  <a:pt x="5318731" y="395229"/>
                </a:cubicBezTo>
                <a:cubicBezTo>
                  <a:pt x="5339270" y="434222"/>
                  <a:pt x="5349539" y="484973"/>
                  <a:pt x="5349539" y="547481"/>
                </a:cubicBezTo>
                <a:lnTo>
                  <a:pt x="5349539" y="568019"/>
                </a:lnTo>
                <a:lnTo>
                  <a:pt x="4985207" y="568019"/>
                </a:lnTo>
                <a:cubicBezTo>
                  <a:pt x="4988482" y="597189"/>
                  <a:pt x="4996370" y="618918"/>
                  <a:pt x="5008871" y="633206"/>
                </a:cubicBezTo>
                <a:cubicBezTo>
                  <a:pt x="5026433" y="653744"/>
                  <a:pt x="5049352" y="664013"/>
                  <a:pt x="5077630" y="664013"/>
                </a:cubicBezTo>
                <a:cubicBezTo>
                  <a:pt x="5095489" y="664013"/>
                  <a:pt x="5112455" y="659548"/>
                  <a:pt x="5128529" y="650619"/>
                </a:cubicBezTo>
                <a:cubicBezTo>
                  <a:pt x="5138352" y="644963"/>
                  <a:pt x="5148918" y="634992"/>
                  <a:pt x="5160229" y="620704"/>
                </a:cubicBezTo>
                <a:lnTo>
                  <a:pt x="5339270" y="637224"/>
                </a:lnTo>
                <a:cubicBezTo>
                  <a:pt x="5311885" y="684849"/>
                  <a:pt x="5278845" y="719005"/>
                  <a:pt x="5240150" y="739692"/>
                </a:cubicBezTo>
                <a:cubicBezTo>
                  <a:pt x="5201455" y="760379"/>
                  <a:pt x="5145942" y="770723"/>
                  <a:pt x="5073611" y="770723"/>
                </a:cubicBezTo>
                <a:cubicBezTo>
                  <a:pt x="5010806" y="770723"/>
                  <a:pt x="4961396" y="761868"/>
                  <a:pt x="4925379" y="744157"/>
                </a:cubicBezTo>
                <a:cubicBezTo>
                  <a:pt x="4889363" y="726446"/>
                  <a:pt x="4859522" y="698318"/>
                  <a:pt x="4835859" y="659771"/>
                </a:cubicBezTo>
                <a:cubicBezTo>
                  <a:pt x="4812195" y="621225"/>
                  <a:pt x="4800363" y="575907"/>
                  <a:pt x="4800363" y="523817"/>
                </a:cubicBezTo>
                <a:cubicBezTo>
                  <a:pt x="4800363" y="449701"/>
                  <a:pt x="4824102" y="389723"/>
                  <a:pt x="4871577" y="343884"/>
                </a:cubicBezTo>
                <a:cubicBezTo>
                  <a:pt x="4919054" y="298045"/>
                  <a:pt x="4984612" y="275125"/>
                  <a:pt x="5068254" y="275125"/>
                </a:cubicBezTo>
                <a:close/>
                <a:moveTo>
                  <a:pt x="4243835" y="275125"/>
                </a:moveTo>
                <a:cubicBezTo>
                  <a:pt x="4281693" y="275125"/>
                  <a:pt x="4311651" y="281822"/>
                  <a:pt x="4333711" y="295217"/>
                </a:cubicBezTo>
                <a:cubicBezTo>
                  <a:pt x="4355770" y="308611"/>
                  <a:pt x="4373803" y="328554"/>
                  <a:pt x="4387812" y="355046"/>
                </a:cubicBezTo>
                <a:cubicBezTo>
                  <a:pt x="4416350" y="324090"/>
                  <a:pt x="4442360" y="303030"/>
                  <a:pt x="4465842" y="291868"/>
                </a:cubicBezTo>
                <a:cubicBezTo>
                  <a:pt x="4489324" y="280706"/>
                  <a:pt x="4518306" y="275125"/>
                  <a:pt x="4552788" y="275125"/>
                </a:cubicBezTo>
                <a:cubicBezTo>
                  <a:pt x="4603617" y="275125"/>
                  <a:pt x="4643300" y="290231"/>
                  <a:pt x="4671835" y="320443"/>
                </a:cubicBezTo>
                <a:cubicBezTo>
                  <a:pt x="4700371" y="350655"/>
                  <a:pt x="4714638" y="397908"/>
                  <a:pt x="4714638" y="462202"/>
                </a:cubicBezTo>
                <a:lnTo>
                  <a:pt x="4714638" y="760007"/>
                </a:lnTo>
                <a:lnTo>
                  <a:pt x="4532473" y="760007"/>
                </a:lnTo>
                <a:lnTo>
                  <a:pt x="4532473" y="489884"/>
                </a:lnTo>
                <a:cubicBezTo>
                  <a:pt x="4532473" y="468453"/>
                  <a:pt x="4528319" y="452528"/>
                  <a:pt x="4520013" y="442110"/>
                </a:cubicBezTo>
                <a:cubicBezTo>
                  <a:pt x="4507851" y="425739"/>
                  <a:pt x="4492724" y="417554"/>
                  <a:pt x="4474632" y="417554"/>
                </a:cubicBezTo>
                <a:cubicBezTo>
                  <a:pt x="4453275" y="417554"/>
                  <a:pt x="4436070" y="425293"/>
                  <a:pt x="4423018" y="440771"/>
                </a:cubicBezTo>
                <a:cubicBezTo>
                  <a:pt x="4409965" y="456249"/>
                  <a:pt x="4403439" y="481103"/>
                  <a:pt x="4403439" y="515334"/>
                </a:cubicBezTo>
                <a:lnTo>
                  <a:pt x="4403439" y="760007"/>
                </a:lnTo>
                <a:lnTo>
                  <a:pt x="4221273" y="760007"/>
                </a:lnTo>
                <a:lnTo>
                  <a:pt x="4221273" y="498814"/>
                </a:lnTo>
                <a:cubicBezTo>
                  <a:pt x="4221273" y="477978"/>
                  <a:pt x="4220078" y="463839"/>
                  <a:pt x="4217687" y="456398"/>
                </a:cubicBezTo>
                <a:cubicBezTo>
                  <a:pt x="4213804" y="444492"/>
                  <a:pt x="4207083" y="434892"/>
                  <a:pt x="4197526" y="427600"/>
                </a:cubicBezTo>
                <a:cubicBezTo>
                  <a:pt x="4187968" y="420307"/>
                  <a:pt x="4176769" y="416661"/>
                  <a:pt x="4163928" y="416661"/>
                </a:cubicBezTo>
                <a:cubicBezTo>
                  <a:pt x="4143017" y="416661"/>
                  <a:pt x="4125842" y="424549"/>
                  <a:pt x="4112400" y="440324"/>
                </a:cubicBezTo>
                <a:cubicBezTo>
                  <a:pt x="4098959" y="456100"/>
                  <a:pt x="4092239" y="481996"/>
                  <a:pt x="4092239" y="518013"/>
                </a:cubicBezTo>
                <a:lnTo>
                  <a:pt x="4092239" y="760007"/>
                </a:lnTo>
                <a:lnTo>
                  <a:pt x="3910074" y="760007"/>
                </a:lnTo>
                <a:lnTo>
                  <a:pt x="3910074" y="285841"/>
                </a:lnTo>
                <a:lnTo>
                  <a:pt x="4079738" y="285841"/>
                </a:lnTo>
                <a:lnTo>
                  <a:pt x="4079738" y="355046"/>
                </a:lnTo>
                <a:cubicBezTo>
                  <a:pt x="4104183" y="326173"/>
                  <a:pt x="4128850" y="305635"/>
                  <a:pt x="4153739" y="293431"/>
                </a:cubicBezTo>
                <a:cubicBezTo>
                  <a:pt x="4178628" y="281227"/>
                  <a:pt x="4208660" y="275125"/>
                  <a:pt x="4243835" y="275125"/>
                </a:cubicBezTo>
                <a:close/>
                <a:moveTo>
                  <a:pt x="3547826" y="275125"/>
                </a:moveTo>
                <a:cubicBezTo>
                  <a:pt x="3642778" y="275125"/>
                  <a:pt x="3714514" y="302658"/>
                  <a:pt x="3763032" y="357725"/>
                </a:cubicBezTo>
                <a:cubicBezTo>
                  <a:pt x="3802024" y="402076"/>
                  <a:pt x="3821521" y="456695"/>
                  <a:pt x="3821521" y="521585"/>
                </a:cubicBezTo>
                <a:cubicBezTo>
                  <a:pt x="3821521" y="594510"/>
                  <a:pt x="3797336" y="654265"/>
                  <a:pt x="3748967" y="700848"/>
                </a:cubicBezTo>
                <a:cubicBezTo>
                  <a:pt x="3700598" y="747431"/>
                  <a:pt x="3633699" y="770723"/>
                  <a:pt x="3548273" y="770723"/>
                </a:cubicBezTo>
                <a:cubicBezTo>
                  <a:pt x="3472073" y="770723"/>
                  <a:pt x="3410458" y="751375"/>
                  <a:pt x="3363428" y="712680"/>
                </a:cubicBezTo>
                <a:cubicBezTo>
                  <a:pt x="3305683" y="664757"/>
                  <a:pt x="3276810" y="601952"/>
                  <a:pt x="3276810" y="524263"/>
                </a:cubicBezTo>
                <a:cubicBezTo>
                  <a:pt x="3276810" y="451933"/>
                  <a:pt x="3301218" y="392327"/>
                  <a:pt x="3350034" y="345446"/>
                </a:cubicBezTo>
                <a:cubicBezTo>
                  <a:pt x="3398849" y="298566"/>
                  <a:pt x="3464780" y="275125"/>
                  <a:pt x="3547826" y="275125"/>
                </a:cubicBezTo>
                <a:close/>
                <a:moveTo>
                  <a:pt x="1450242" y="275125"/>
                </a:moveTo>
                <a:cubicBezTo>
                  <a:pt x="1504713" y="275125"/>
                  <a:pt x="1548469" y="278176"/>
                  <a:pt x="1581509" y="284278"/>
                </a:cubicBezTo>
                <a:cubicBezTo>
                  <a:pt x="1614549" y="290380"/>
                  <a:pt x="1642082" y="303105"/>
                  <a:pt x="1664108" y="322452"/>
                </a:cubicBezTo>
                <a:cubicBezTo>
                  <a:pt x="1679586" y="335847"/>
                  <a:pt x="1691790" y="354823"/>
                  <a:pt x="1700720" y="379379"/>
                </a:cubicBezTo>
                <a:cubicBezTo>
                  <a:pt x="1709650" y="403936"/>
                  <a:pt x="1714115" y="427376"/>
                  <a:pt x="1714115" y="449701"/>
                </a:cubicBezTo>
                <a:lnTo>
                  <a:pt x="1714115" y="659102"/>
                </a:lnTo>
                <a:cubicBezTo>
                  <a:pt x="1714115" y="681426"/>
                  <a:pt x="1715528" y="698913"/>
                  <a:pt x="1718356" y="711564"/>
                </a:cubicBezTo>
                <a:cubicBezTo>
                  <a:pt x="1721184" y="724214"/>
                  <a:pt x="1727360" y="740362"/>
                  <a:pt x="1736885" y="760007"/>
                </a:cubicBezTo>
                <a:lnTo>
                  <a:pt x="1566328" y="760007"/>
                </a:lnTo>
                <a:cubicBezTo>
                  <a:pt x="1559482" y="747803"/>
                  <a:pt x="1555017" y="738502"/>
                  <a:pt x="1552934" y="732102"/>
                </a:cubicBezTo>
                <a:cubicBezTo>
                  <a:pt x="1550850" y="725702"/>
                  <a:pt x="1548767" y="715656"/>
                  <a:pt x="1546683" y="701964"/>
                </a:cubicBezTo>
                <a:cubicBezTo>
                  <a:pt x="1522870" y="724884"/>
                  <a:pt x="1499207" y="741255"/>
                  <a:pt x="1475692" y="751077"/>
                </a:cubicBezTo>
                <a:cubicBezTo>
                  <a:pt x="1443545" y="764174"/>
                  <a:pt x="1406189" y="770723"/>
                  <a:pt x="1363624" y="770723"/>
                </a:cubicBezTo>
                <a:cubicBezTo>
                  <a:pt x="1307070" y="770723"/>
                  <a:pt x="1264133" y="757626"/>
                  <a:pt x="1234814" y="731432"/>
                </a:cubicBezTo>
                <a:cubicBezTo>
                  <a:pt x="1205494" y="705238"/>
                  <a:pt x="1190835" y="672943"/>
                  <a:pt x="1190835" y="634545"/>
                </a:cubicBezTo>
                <a:cubicBezTo>
                  <a:pt x="1190835" y="598529"/>
                  <a:pt x="1201401" y="568912"/>
                  <a:pt x="1222535" y="545695"/>
                </a:cubicBezTo>
                <a:cubicBezTo>
                  <a:pt x="1243669" y="522477"/>
                  <a:pt x="1282662" y="505213"/>
                  <a:pt x="1339514" y="493902"/>
                </a:cubicBezTo>
                <a:cubicBezTo>
                  <a:pt x="1407677" y="480210"/>
                  <a:pt x="1451879" y="470611"/>
                  <a:pt x="1472120" y="465104"/>
                </a:cubicBezTo>
                <a:cubicBezTo>
                  <a:pt x="1492361" y="459598"/>
                  <a:pt x="1513792" y="452379"/>
                  <a:pt x="1536414" y="443450"/>
                </a:cubicBezTo>
                <a:cubicBezTo>
                  <a:pt x="1536414" y="421126"/>
                  <a:pt x="1531800" y="405499"/>
                  <a:pt x="1522573" y="396569"/>
                </a:cubicBezTo>
                <a:cubicBezTo>
                  <a:pt x="1513345" y="387639"/>
                  <a:pt x="1497123" y="383174"/>
                  <a:pt x="1473906" y="383174"/>
                </a:cubicBezTo>
                <a:cubicBezTo>
                  <a:pt x="1444140" y="383174"/>
                  <a:pt x="1421816" y="387937"/>
                  <a:pt x="1406933" y="397462"/>
                </a:cubicBezTo>
                <a:cubicBezTo>
                  <a:pt x="1395325" y="404903"/>
                  <a:pt x="1385948" y="418893"/>
                  <a:pt x="1378805" y="439431"/>
                </a:cubicBezTo>
                <a:lnTo>
                  <a:pt x="1205122" y="421126"/>
                </a:lnTo>
                <a:cubicBezTo>
                  <a:pt x="1211671" y="390765"/>
                  <a:pt x="1221121" y="366878"/>
                  <a:pt x="1233474" y="349465"/>
                </a:cubicBezTo>
                <a:cubicBezTo>
                  <a:pt x="1245827" y="332052"/>
                  <a:pt x="1263612" y="316946"/>
                  <a:pt x="1286829" y="304147"/>
                </a:cubicBezTo>
                <a:cubicBezTo>
                  <a:pt x="1303498" y="294919"/>
                  <a:pt x="1326417" y="287775"/>
                  <a:pt x="1355587" y="282715"/>
                </a:cubicBezTo>
                <a:cubicBezTo>
                  <a:pt x="1384758" y="277655"/>
                  <a:pt x="1416310" y="275125"/>
                  <a:pt x="1450242" y="275125"/>
                </a:cubicBezTo>
                <a:close/>
                <a:moveTo>
                  <a:pt x="7223582" y="105461"/>
                </a:moveTo>
                <a:lnTo>
                  <a:pt x="7223582" y="285841"/>
                </a:lnTo>
                <a:lnTo>
                  <a:pt x="7323595" y="285841"/>
                </a:lnTo>
                <a:lnTo>
                  <a:pt x="7323595" y="418893"/>
                </a:lnTo>
                <a:lnTo>
                  <a:pt x="7223582" y="418893"/>
                </a:lnTo>
                <a:lnTo>
                  <a:pt x="7223582" y="586883"/>
                </a:lnTo>
                <a:cubicBezTo>
                  <a:pt x="7223582" y="607082"/>
                  <a:pt x="7225517" y="620448"/>
                  <a:pt x="7229387" y="626983"/>
                </a:cubicBezTo>
                <a:cubicBezTo>
                  <a:pt x="7235340" y="637084"/>
                  <a:pt x="7245758" y="642135"/>
                  <a:pt x="7260641" y="642135"/>
                </a:cubicBezTo>
                <a:cubicBezTo>
                  <a:pt x="7274035" y="642135"/>
                  <a:pt x="7292788" y="638273"/>
                  <a:pt x="7316898" y="630548"/>
                </a:cubicBezTo>
                <a:lnTo>
                  <a:pt x="7330292" y="755989"/>
                </a:lnTo>
                <a:cubicBezTo>
                  <a:pt x="7285346" y="765811"/>
                  <a:pt x="7243377" y="770723"/>
                  <a:pt x="7204384" y="770723"/>
                </a:cubicBezTo>
                <a:cubicBezTo>
                  <a:pt x="7159140" y="770723"/>
                  <a:pt x="7125802" y="764925"/>
                  <a:pt x="7104371" y="753331"/>
                </a:cubicBezTo>
                <a:cubicBezTo>
                  <a:pt x="7082940" y="741736"/>
                  <a:pt x="7067090" y="724122"/>
                  <a:pt x="7056821" y="700489"/>
                </a:cubicBezTo>
                <a:cubicBezTo>
                  <a:pt x="7046551" y="676855"/>
                  <a:pt x="7041417" y="638582"/>
                  <a:pt x="7041417" y="585669"/>
                </a:cubicBezTo>
                <a:lnTo>
                  <a:pt x="7041417" y="418893"/>
                </a:lnTo>
                <a:lnTo>
                  <a:pt x="6974444" y="418893"/>
                </a:lnTo>
                <a:lnTo>
                  <a:pt x="6974444" y="285841"/>
                </a:lnTo>
                <a:lnTo>
                  <a:pt x="7041417" y="285841"/>
                </a:lnTo>
                <a:lnTo>
                  <a:pt x="7041417" y="198776"/>
                </a:lnTo>
                <a:close/>
                <a:moveTo>
                  <a:pt x="2689534" y="105461"/>
                </a:moveTo>
                <a:lnTo>
                  <a:pt x="2871253" y="105461"/>
                </a:lnTo>
                <a:lnTo>
                  <a:pt x="2871253" y="346563"/>
                </a:lnTo>
                <a:cubicBezTo>
                  <a:pt x="2895959" y="320964"/>
                  <a:pt x="2920515" y="302658"/>
                  <a:pt x="2944923" y="291645"/>
                </a:cubicBezTo>
                <a:cubicBezTo>
                  <a:pt x="2969331" y="280632"/>
                  <a:pt x="2998204" y="275125"/>
                  <a:pt x="3031541" y="275125"/>
                </a:cubicBezTo>
                <a:cubicBezTo>
                  <a:pt x="3080952" y="275125"/>
                  <a:pt x="3119871" y="290157"/>
                  <a:pt x="3148297" y="320220"/>
                </a:cubicBezTo>
                <a:cubicBezTo>
                  <a:pt x="3176723" y="350283"/>
                  <a:pt x="3190936" y="396420"/>
                  <a:pt x="3190936" y="458630"/>
                </a:cubicBezTo>
                <a:lnTo>
                  <a:pt x="3190936" y="760007"/>
                </a:lnTo>
                <a:lnTo>
                  <a:pt x="3008324" y="760007"/>
                </a:lnTo>
                <a:lnTo>
                  <a:pt x="3008324" y="499260"/>
                </a:lnTo>
                <a:cubicBezTo>
                  <a:pt x="3008324" y="469495"/>
                  <a:pt x="3002817" y="448435"/>
                  <a:pt x="2991804" y="436083"/>
                </a:cubicBezTo>
                <a:cubicBezTo>
                  <a:pt x="2980791" y="423730"/>
                  <a:pt x="2965313" y="417554"/>
                  <a:pt x="2945370" y="417554"/>
                </a:cubicBezTo>
                <a:cubicBezTo>
                  <a:pt x="2923343" y="417554"/>
                  <a:pt x="2905484" y="425888"/>
                  <a:pt x="2891792" y="442557"/>
                </a:cubicBezTo>
                <a:cubicBezTo>
                  <a:pt x="2878100" y="459226"/>
                  <a:pt x="2871253" y="489140"/>
                  <a:pt x="2871253" y="532300"/>
                </a:cubicBezTo>
                <a:lnTo>
                  <a:pt x="2871253" y="760007"/>
                </a:lnTo>
                <a:lnTo>
                  <a:pt x="2689534" y="760007"/>
                </a:lnTo>
                <a:close/>
                <a:moveTo>
                  <a:pt x="1022808" y="105461"/>
                </a:moveTo>
                <a:lnTo>
                  <a:pt x="1022808" y="285841"/>
                </a:lnTo>
                <a:lnTo>
                  <a:pt x="1122820" y="285841"/>
                </a:lnTo>
                <a:lnTo>
                  <a:pt x="1122820" y="418893"/>
                </a:lnTo>
                <a:lnTo>
                  <a:pt x="1022808" y="418893"/>
                </a:lnTo>
                <a:lnTo>
                  <a:pt x="1022808" y="586883"/>
                </a:lnTo>
                <a:cubicBezTo>
                  <a:pt x="1022808" y="607082"/>
                  <a:pt x="1024743" y="620448"/>
                  <a:pt x="1028612" y="626983"/>
                </a:cubicBezTo>
                <a:cubicBezTo>
                  <a:pt x="1034565" y="637084"/>
                  <a:pt x="1044983" y="642135"/>
                  <a:pt x="1059866" y="642135"/>
                </a:cubicBezTo>
                <a:cubicBezTo>
                  <a:pt x="1073260" y="642135"/>
                  <a:pt x="1092013" y="638273"/>
                  <a:pt x="1116123" y="630548"/>
                </a:cubicBezTo>
                <a:lnTo>
                  <a:pt x="1129517" y="755989"/>
                </a:lnTo>
                <a:cubicBezTo>
                  <a:pt x="1084571" y="765811"/>
                  <a:pt x="1042602" y="770723"/>
                  <a:pt x="1003609" y="770723"/>
                </a:cubicBezTo>
                <a:cubicBezTo>
                  <a:pt x="958365" y="770723"/>
                  <a:pt x="925028" y="764925"/>
                  <a:pt x="903596" y="753331"/>
                </a:cubicBezTo>
                <a:cubicBezTo>
                  <a:pt x="882165" y="741736"/>
                  <a:pt x="866315" y="724122"/>
                  <a:pt x="856046" y="700489"/>
                </a:cubicBezTo>
                <a:cubicBezTo>
                  <a:pt x="845777" y="676855"/>
                  <a:pt x="840642" y="638582"/>
                  <a:pt x="840642" y="585669"/>
                </a:cubicBezTo>
                <a:lnTo>
                  <a:pt x="840642" y="418893"/>
                </a:lnTo>
                <a:lnTo>
                  <a:pt x="773669" y="418893"/>
                </a:lnTo>
                <a:lnTo>
                  <a:pt x="773669" y="285841"/>
                </a:lnTo>
                <a:lnTo>
                  <a:pt x="840642" y="285841"/>
                </a:lnTo>
                <a:lnTo>
                  <a:pt x="840642" y="198776"/>
                </a:lnTo>
                <a:close/>
                <a:moveTo>
                  <a:pt x="10241221" y="94299"/>
                </a:moveTo>
                <a:cubicBezTo>
                  <a:pt x="10273070" y="94299"/>
                  <a:pt x="10319356" y="98020"/>
                  <a:pt x="10380078" y="105461"/>
                </a:cubicBezTo>
                <a:lnTo>
                  <a:pt x="10359986" y="215296"/>
                </a:lnTo>
                <a:cubicBezTo>
                  <a:pt x="10338257" y="211724"/>
                  <a:pt x="10320695" y="209938"/>
                  <a:pt x="10307301" y="209938"/>
                </a:cubicBezTo>
                <a:cubicBezTo>
                  <a:pt x="10290930" y="209938"/>
                  <a:pt x="10279172" y="212692"/>
                  <a:pt x="10272029" y="218198"/>
                </a:cubicBezTo>
                <a:cubicBezTo>
                  <a:pt x="10264885" y="223705"/>
                  <a:pt x="10259825" y="232411"/>
                  <a:pt x="10256848" y="244318"/>
                </a:cubicBezTo>
                <a:cubicBezTo>
                  <a:pt x="10255360" y="250866"/>
                  <a:pt x="10254616" y="264707"/>
                  <a:pt x="10254616" y="285841"/>
                </a:cubicBezTo>
                <a:lnTo>
                  <a:pt x="10341234" y="285841"/>
                </a:lnTo>
                <a:lnTo>
                  <a:pt x="10341234" y="418893"/>
                </a:lnTo>
                <a:lnTo>
                  <a:pt x="10254616" y="418893"/>
                </a:lnTo>
                <a:lnTo>
                  <a:pt x="10254616" y="760007"/>
                </a:lnTo>
                <a:lnTo>
                  <a:pt x="10072450" y="760007"/>
                </a:lnTo>
                <a:lnTo>
                  <a:pt x="10072450" y="418893"/>
                </a:lnTo>
                <a:lnTo>
                  <a:pt x="10004585" y="418893"/>
                </a:lnTo>
                <a:lnTo>
                  <a:pt x="10004585" y="285841"/>
                </a:lnTo>
                <a:lnTo>
                  <a:pt x="10072450" y="285841"/>
                </a:lnTo>
                <a:lnTo>
                  <a:pt x="10072450" y="264409"/>
                </a:lnTo>
                <a:cubicBezTo>
                  <a:pt x="10072450" y="245062"/>
                  <a:pt x="10074534" y="223779"/>
                  <a:pt x="10078701" y="200562"/>
                </a:cubicBezTo>
                <a:cubicBezTo>
                  <a:pt x="10082868" y="177345"/>
                  <a:pt x="10090682" y="158369"/>
                  <a:pt x="10102141" y="143635"/>
                </a:cubicBezTo>
                <a:cubicBezTo>
                  <a:pt x="10113601" y="128901"/>
                  <a:pt x="10129675" y="116995"/>
                  <a:pt x="10150362" y="107917"/>
                </a:cubicBezTo>
                <a:cubicBezTo>
                  <a:pt x="10171049" y="98838"/>
                  <a:pt x="10201335" y="94299"/>
                  <a:pt x="10241221" y="94299"/>
                </a:cubicBezTo>
                <a:close/>
                <a:moveTo>
                  <a:pt x="6626633" y="94299"/>
                </a:moveTo>
                <a:cubicBezTo>
                  <a:pt x="6710274" y="94299"/>
                  <a:pt x="6774047" y="109851"/>
                  <a:pt x="6817951" y="140957"/>
                </a:cubicBezTo>
                <a:cubicBezTo>
                  <a:pt x="6861856" y="172062"/>
                  <a:pt x="6887975" y="221547"/>
                  <a:pt x="6896309" y="289413"/>
                </a:cubicBezTo>
                <a:lnTo>
                  <a:pt x="6705661" y="300575"/>
                </a:lnTo>
                <a:cubicBezTo>
                  <a:pt x="6700600" y="271107"/>
                  <a:pt x="6689959" y="249675"/>
                  <a:pt x="6673737" y="236281"/>
                </a:cubicBezTo>
                <a:cubicBezTo>
                  <a:pt x="6657515" y="222886"/>
                  <a:pt x="6635116" y="216189"/>
                  <a:pt x="6606541" y="216189"/>
                </a:cubicBezTo>
                <a:cubicBezTo>
                  <a:pt x="6583026" y="216189"/>
                  <a:pt x="6565316" y="221175"/>
                  <a:pt x="6553409" y="231146"/>
                </a:cubicBezTo>
                <a:cubicBezTo>
                  <a:pt x="6541503" y="241118"/>
                  <a:pt x="6535550" y="253247"/>
                  <a:pt x="6535550" y="267535"/>
                </a:cubicBezTo>
                <a:cubicBezTo>
                  <a:pt x="6535550" y="277953"/>
                  <a:pt x="6540461" y="287329"/>
                  <a:pt x="6550284" y="295663"/>
                </a:cubicBezTo>
                <a:cubicBezTo>
                  <a:pt x="6559809" y="304295"/>
                  <a:pt x="6582431" y="312332"/>
                  <a:pt x="6618150" y="319774"/>
                </a:cubicBezTo>
                <a:cubicBezTo>
                  <a:pt x="6706554" y="338824"/>
                  <a:pt x="6769880" y="358097"/>
                  <a:pt x="6808129" y="377593"/>
                </a:cubicBezTo>
                <a:cubicBezTo>
                  <a:pt x="6846378" y="397090"/>
                  <a:pt x="6874208" y="421274"/>
                  <a:pt x="6891621" y="450147"/>
                </a:cubicBezTo>
                <a:cubicBezTo>
                  <a:pt x="6909034" y="479020"/>
                  <a:pt x="6917741" y="511315"/>
                  <a:pt x="6917741" y="547034"/>
                </a:cubicBezTo>
                <a:cubicBezTo>
                  <a:pt x="6917741" y="589004"/>
                  <a:pt x="6906132" y="627699"/>
                  <a:pt x="6882915" y="663120"/>
                </a:cubicBezTo>
                <a:cubicBezTo>
                  <a:pt x="6859698" y="698541"/>
                  <a:pt x="6827253" y="725405"/>
                  <a:pt x="6785581" y="743711"/>
                </a:cubicBezTo>
                <a:cubicBezTo>
                  <a:pt x="6743909" y="762016"/>
                  <a:pt x="6691373" y="771169"/>
                  <a:pt x="6627972" y="771169"/>
                </a:cubicBezTo>
                <a:cubicBezTo>
                  <a:pt x="6516649" y="771169"/>
                  <a:pt x="6439556" y="749738"/>
                  <a:pt x="6396693" y="706876"/>
                </a:cubicBezTo>
                <a:cubicBezTo>
                  <a:pt x="6353831" y="664013"/>
                  <a:pt x="6329572" y="609542"/>
                  <a:pt x="6323916" y="543462"/>
                </a:cubicBezTo>
                <a:lnTo>
                  <a:pt x="6516351" y="531407"/>
                </a:lnTo>
                <a:cubicBezTo>
                  <a:pt x="6520518" y="562661"/>
                  <a:pt x="6529002" y="586474"/>
                  <a:pt x="6541801" y="602845"/>
                </a:cubicBezTo>
                <a:cubicBezTo>
                  <a:pt x="6562637" y="629336"/>
                  <a:pt x="6592402" y="642582"/>
                  <a:pt x="6631098" y="642582"/>
                </a:cubicBezTo>
                <a:cubicBezTo>
                  <a:pt x="6659970" y="642582"/>
                  <a:pt x="6682220" y="635810"/>
                  <a:pt x="6697847" y="622267"/>
                </a:cubicBezTo>
                <a:cubicBezTo>
                  <a:pt x="6713474" y="608723"/>
                  <a:pt x="6721288" y="593022"/>
                  <a:pt x="6721288" y="575163"/>
                </a:cubicBezTo>
                <a:cubicBezTo>
                  <a:pt x="6721288" y="558196"/>
                  <a:pt x="6713846" y="543016"/>
                  <a:pt x="6698963" y="529621"/>
                </a:cubicBezTo>
                <a:cubicBezTo>
                  <a:pt x="6684080" y="516227"/>
                  <a:pt x="6649552" y="503576"/>
                  <a:pt x="6595379" y="491670"/>
                </a:cubicBezTo>
                <a:cubicBezTo>
                  <a:pt x="6506677" y="471727"/>
                  <a:pt x="6443425" y="445236"/>
                  <a:pt x="6405623" y="412196"/>
                </a:cubicBezTo>
                <a:cubicBezTo>
                  <a:pt x="6367523" y="379156"/>
                  <a:pt x="6348473" y="337038"/>
                  <a:pt x="6348473" y="285841"/>
                </a:cubicBezTo>
                <a:cubicBezTo>
                  <a:pt x="6348473" y="252206"/>
                  <a:pt x="6358221" y="220431"/>
                  <a:pt x="6377718" y="190516"/>
                </a:cubicBezTo>
                <a:cubicBezTo>
                  <a:pt x="6397214" y="160602"/>
                  <a:pt x="6426533" y="137087"/>
                  <a:pt x="6465675" y="119972"/>
                </a:cubicBezTo>
                <a:cubicBezTo>
                  <a:pt x="6504817" y="102857"/>
                  <a:pt x="6558470" y="94299"/>
                  <a:pt x="6626633" y="94299"/>
                </a:cubicBezTo>
                <a:close/>
                <a:moveTo>
                  <a:pt x="425858" y="94299"/>
                </a:moveTo>
                <a:cubicBezTo>
                  <a:pt x="509499" y="94299"/>
                  <a:pt x="573272" y="109851"/>
                  <a:pt x="617177" y="140957"/>
                </a:cubicBezTo>
                <a:cubicBezTo>
                  <a:pt x="661081" y="172062"/>
                  <a:pt x="687200" y="221547"/>
                  <a:pt x="695535" y="289413"/>
                </a:cubicBezTo>
                <a:lnTo>
                  <a:pt x="504886" y="300575"/>
                </a:lnTo>
                <a:cubicBezTo>
                  <a:pt x="499826" y="271107"/>
                  <a:pt x="489184" y="249675"/>
                  <a:pt x="472962" y="236281"/>
                </a:cubicBezTo>
                <a:cubicBezTo>
                  <a:pt x="456740" y="222886"/>
                  <a:pt x="434341" y="216189"/>
                  <a:pt x="405766" y="216189"/>
                </a:cubicBezTo>
                <a:cubicBezTo>
                  <a:pt x="382251" y="216189"/>
                  <a:pt x="364541" y="221175"/>
                  <a:pt x="352635" y="231146"/>
                </a:cubicBezTo>
                <a:cubicBezTo>
                  <a:pt x="340728" y="241118"/>
                  <a:pt x="334775" y="253247"/>
                  <a:pt x="334775" y="267535"/>
                </a:cubicBezTo>
                <a:cubicBezTo>
                  <a:pt x="334775" y="277953"/>
                  <a:pt x="339687" y="287329"/>
                  <a:pt x="349509" y="295663"/>
                </a:cubicBezTo>
                <a:cubicBezTo>
                  <a:pt x="359034" y="304295"/>
                  <a:pt x="381656" y="312332"/>
                  <a:pt x="417375" y="319774"/>
                </a:cubicBezTo>
                <a:cubicBezTo>
                  <a:pt x="505779" y="338824"/>
                  <a:pt x="569105" y="358097"/>
                  <a:pt x="607354" y="377593"/>
                </a:cubicBezTo>
                <a:cubicBezTo>
                  <a:pt x="645603" y="397090"/>
                  <a:pt x="673434" y="421274"/>
                  <a:pt x="690847" y="450147"/>
                </a:cubicBezTo>
                <a:cubicBezTo>
                  <a:pt x="708259" y="479020"/>
                  <a:pt x="716966" y="511315"/>
                  <a:pt x="716966" y="547034"/>
                </a:cubicBezTo>
                <a:cubicBezTo>
                  <a:pt x="716966" y="589004"/>
                  <a:pt x="705357" y="627699"/>
                  <a:pt x="682140" y="663120"/>
                </a:cubicBezTo>
                <a:cubicBezTo>
                  <a:pt x="658923" y="698541"/>
                  <a:pt x="626478" y="725405"/>
                  <a:pt x="584806" y="743711"/>
                </a:cubicBezTo>
                <a:cubicBezTo>
                  <a:pt x="543135" y="762016"/>
                  <a:pt x="490598" y="771169"/>
                  <a:pt x="427198" y="771169"/>
                </a:cubicBezTo>
                <a:cubicBezTo>
                  <a:pt x="315874" y="771169"/>
                  <a:pt x="238781" y="749738"/>
                  <a:pt x="195919" y="706876"/>
                </a:cubicBezTo>
                <a:cubicBezTo>
                  <a:pt x="153056" y="664013"/>
                  <a:pt x="128797" y="609542"/>
                  <a:pt x="123142" y="543462"/>
                </a:cubicBezTo>
                <a:lnTo>
                  <a:pt x="315577" y="531407"/>
                </a:lnTo>
                <a:cubicBezTo>
                  <a:pt x="319744" y="562661"/>
                  <a:pt x="328227" y="586474"/>
                  <a:pt x="341026" y="602845"/>
                </a:cubicBezTo>
                <a:cubicBezTo>
                  <a:pt x="361862" y="629336"/>
                  <a:pt x="391628" y="642582"/>
                  <a:pt x="430323" y="642582"/>
                </a:cubicBezTo>
                <a:cubicBezTo>
                  <a:pt x="459196" y="642582"/>
                  <a:pt x="481446" y="635810"/>
                  <a:pt x="497072" y="622267"/>
                </a:cubicBezTo>
                <a:cubicBezTo>
                  <a:pt x="512699" y="608723"/>
                  <a:pt x="520513" y="593022"/>
                  <a:pt x="520513" y="575163"/>
                </a:cubicBezTo>
                <a:cubicBezTo>
                  <a:pt x="520513" y="558196"/>
                  <a:pt x="513071" y="543016"/>
                  <a:pt x="498189" y="529621"/>
                </a:cubicBezTo>
                <a:cubicBezTo>
                  <a:pt x="483306" y="516227"/>
                  <a:pt x="448778" y="503576"/>
                  <a:pt x="394604" y="491670"/>
                </a:cubicBezTo>
                <a:cubicBezTo>
                  <a:pt x="305903" y="471727"/>
                  <a:pt x="242651" y="445236"/>
                  <a:pt x="204848" y="412196"/>
                </a:cubicBezTo>
                <a:cubicBezTo>
                  <a:pt x="166748" y="379156"/>
                  <a:pt x="147698" y="337038"/>
                  <a:pt x="147698" y="285841"/>
                </a:cubicBezTo>
                <a:cubicBezTo>
                  <a:pt x="147698" y="252206"/>
                  <a:pt x="157447" y="220431"/>
                  <a:pt x="176943" y="190516"/>
                </a:cubicBezTo>
                <a:cubicBezTo>
                  <a:pt x="196440" y="160602"/>
                  <a:pt x="225759" y="137087"/>
                  <a:pt x="264901" y="119972"/>
                </a:cubicBezTo>
                <a:cubicBezTo>
                  <a:pt x="304042" y="102857"/>
                  <a:pt x="357695" y="94299"/>
                  <a:pt x="425858" y="94299"/>
                </a:cubicBezTo>
                <a:close/>
                <a:moveTo>
                  <a:pt x="0" y="0"/>
                </a:moveTo>
                <a:lnTo>
                  <a:pt x="1" y="0"/>
                </a:lnTo>
                <a:lnTo>
                  <a:pt x="1" y="1057365"/>
                </a:lnTo>
                <a:lnTo>
                  <a:pt x="0" y="1057365"/>
                </a:lnTo>
                <a:close/>
              </a:path>
            </a:pathLst>
          </a:custGeom>
          <a:ln w="28575">
            <a:solidFill>
              <a:srgbClr val="00B0F0"/>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674" t="10013" r="3566" b="7867"/>
          <a:stretch>
            <a:fillRect/>
          </a:stretch>
        </p:blipFill>
        <p:spPr>
          <a:xfrm>
            <a:off x="3075709" y="140141"/>
            <a:ext cx="8065827" cy="1038526"/>
          </a:xfrm>
          <a:custGeom>
            <a:avLst/>
            <a:gdLst>
              <a:gd name="connsiteX0" fmla="*/ 1013221 w 8027527"/>
              <a:gd name="connsiteY0" fmla="*/ 353616 h 748978"/>
              <a:gd name="connsiteX1" fmla="*/ 939551 w 8027527"/>
              <a:gd name="connsiteY1" fmla="*/ 415826 h 748978"/>
              <a:gd name="connsiteX2" fmla="*/ 923590 w 8027527"/>
              <a:gd name="connsiteY2" fmla="*/ 460437 h 748978"/>
              <a:gd name="connsiteX3" fmla="*/ 937096 w 8027527"/>
              <a:gd name="connsiteY3" fmla="*/ 493589 h 748978"/>
              <a:gd name="connsiteX4" fmla="*/ 965745 w 8027527"/>
              <a:gd name="connsiteY4" fmla="*/ 504639 h 748978"/>
              <a:gd name="connsiteX5" fmla="*/ 1013221 w 8027527"/>
              <a:gd name="connsiteY5" fmla="*/ 481720 h 748978"/>
              <a:gd name="connsiteX6" fmla="*/ 3808548 w 8027527"/>
              <a:gd name="connsiteY6" fmla="*/ 220601 h 748978"/>
              <a:gd name="connsiteX7" fmla="*/ 3741017 w 8027527"/>
              <a:gd name="connsiteY7" fmla="*/ 260301 h 748978"/>
              <a:gd name="connsiteX8" fmla="*/ 3741017 w 8027527"/>
              <a:gd name="connsiteY8" fmla="*/ 430560 h 748978"/>
              <a:gd name="connsiteX9" fmla="*/ 3743473 w 8027527"/>
              <a:gd name="connsiteY9" fmla="*/ 496863 h 748978"/>
              <a:gd name="connsiteX10" fmla="*/ 3763118 w 8027527"/>
              <a:gd name="connsiteY10" fmla="*/ 535949 h 748978"/>
              <a:gd name="connsiteX11" fmla="*/ 3802818 w 8027527"/>
              <a:gd name="connsiteY11" fmla="*/ 550888 h 748978"/>
              <a:gd name="connsiteX12" fmla="*/ 3838630 w 8027527"/>
              <a:gd name="connsiteY12" fmla="*/ 539018 h 748978"/>
              <a:gd name="connsiteX13" fmla="*/ 3863596 w 8027527"/>
              <a:gd name="connsiteY13" fmla="*/ 491952 h 748978"/>
              <a:gd name="connsiteX14" fmla="*/ 3873623 w 8027527"/>
              <a:gd name="connsiteY14" fmla="*/ 365076 h 748978"/>
              <a:gd name="connsiteX15" fmla="*/ 3851522 w 8027527"/>
              <a:gd name="connsiteY15" fmla="*/ 244339 h 748978"/>
              <a:gd name="connsiteX16" fmla="*/ 3808548 w 8027527"/>
              <a:gd name="connsiteY16" fmla="*/ 220601 h 748978"/>
              <a:gd name="connsiteX17" fmla="*/ 3099940 w 8027527"/>
              <a:gd name="connsiteY17" fmla="*/ 214462 h 748978"/>
              <a:gd name="connsiteX18" fmla="*/ 3074974 w 8027527"/>
              <a:gd name="connsiteY18" fmla="*/ 222647 h 748978"/>
              <a:gd name="connsiteX19" fmla="*/ 3050213 w 8027527"/>
              <a:gd name="connsiteY19" fmla="*/ 267258 h 748978"/>
              <a:gd name="connsiteX20" fmla="*/ 3040595 w 8027527"/>
              <a:gd name="connsiteY20" fmla="*/ 365076 h 748978"/>
              <a:gd name="connsiteX21" fmla="*/ 3051236 w 8027527"/>
              <a:gd name="connsiteY21" fmla="*/ 472306 h 748978"/>
              <a:gd name="connsiteX22" fmla="*/ 3080295 w 8027527"/>
              <a:gd name="connsiteY22" fmla="*/ 522647 h 748978"/>
              <a:gd name="connsiteX23" fmla="*/ 3106079 w 8027527"/>
              <a:gd name="connsiteY23" fmla="*/ 530424 h 748978"/>
              <a:gd name="connsiteX24" fmla="*/ 3174019 w 8027527"/>
              <a:gd name="connsiteY24" fmla="*/ 473943 h 748978"/>
              <a:gd name="connsiteX25" fmla="*/ 3174019 w 8027527"/>
              <a:gd name="connsiteY25" fmla="*/ 272579 h 748978"/>
              <a:gd name="connsiteX26" fmla="*/ 3099940 w 8027527"/>
              <a:gd name="connsiteY26" fmla="*/ 214462 h 748978"/>
              <a:gd name="connsiteX27" fmla="*/ 6127662 w 8027527"/>
              <a:gd name="connsiteY27" fmla="*/ 203002 h 748978"/>
              <a:gd name="connsiteX28" fmla="*/ 6091851 w 8027527"/>
              <a:gd name="connsiteY28" fmla="*/ 218759 h 748978"/>
              <a:gd name="connsiteX29" fmla="*/ 6072205 w 8027527"/>
              <a:gd name="connsiteY29" fmla="*/ 280969 h 748978"/>
              <a:gd name="connsiteX30" fmla="*/ 6067499 w 8027527"/>
              <a:gd name="connsiteY30" fmla="*/ 410096 h 748978"/>
              <a:gd name="connsiteX31" fmla="*/ 6073228 w 8027527"/>
              <a:gd name="connsiteY31" fmla="*/ 491952 h 748978"/>
              <a:gd name="connsiteX32" fmla="*/ 6092464 w 8027527"/>
              <a:gd name="connsiteY32" fmla="*/ 536154 h 748978"/>
              <a:gd name="connsiteX33" fmla="*/ 6126025 w 8027527"/>
              <a:gd name="connsiteY33" fmla="*/ 551297 h 748978"/>
              <a:gd name="connsiteX34" fmla="*/ 6156721 w 8027527"/>
              <a:gd name="connsiteY34" fmla="*/ 541065 h 748978"/>
              <a:gd name="connsiteX35" fmla="*/ 6178003 w 8027527"/>
              <a:gd name="connsiteY35" fmla="*/ 502184 h 748978"/>
              <a:gd name="connsiteX36" fmla="*/ 6186189 w 8027527"/>
              <a:gd name="connsiteY36" fmla="*/ 345021 h 748978"/>
              <a:gd name="connsiteX37" fmla="*/ 6178413 w 8027527"/>
              <a:gd name="connsiteY37" fmla="*/ 249455 h 748978"/>
              <a:gd name="connsiteX38" fmla="*/ 6155493 w 8027527"/>
              <a:gd name="connsiteY38" fmla="*/ 211597 h 748978"/>
              <a:gd name="connsiteX39" fmla="*/ 6127662 w 8027527"/>
              <a:gd name="connsiteY39" fmla="*/ 203002 h 748978"/>
              <a:gd name="connsiteX40" fmla="*/ 2679612 w 8027527"/>
              <a:gd name="connsiteY40" fmla="*/ 203002 h 748978"/>
              <a:gd name="connsiteX41" fmla="*/ 2643800 w 8027527"/>
              <a:gd name="connsiteY41" fmla="*/ 218759 h 748978"/>
              <a:gd name="connsiteX42" fmla="*/ 2624155 w 8027527"/>
              <a:gd name="connsiteY42" fmla="*/ 280969 h 748978"/>
              <a:gd name="connsiteX43" fmla="*/ 2619448 w 8027527"/>
              <a:gd name="connsiteY43" fmla="*/ 410096 h 748978"/>
              <a:gd name="connsiteX44" fmla="*/ 2625178 w 8027527"/>
              <a:gd name="connsiteY44" fmla="*/ 491952 h 748978"/>
              <a:gd name="connsiteX45" fmla="*/ 2644414 w 8027527"/>
              <a:gd name="connsiteY45" fmla="*/ 536154 h 748978"/>
              <a:gd name="connsiteX46" fmla="*/ 2677975 w 8027527"/>
              <a:gd name="connsiteY46" fmla="*/ 551297 h 748978"/>
              <a:gd name="connsiteX47" fmla="*/ 2708671 w 8027527"/>
              <a:gd name="connsiteY47" fmla="*/ 541065 h 748978"/>
              <a:gd name="connsiteX48" fmla="*/ 2729953 w 8027527"/>
              <a:gd name="connsiteY48" fmla="*/ 502184 h 748978"/>
              <a:gd name="connsiteX49" fmla="*/ 2738139 w 8027527"/>
              <a:gd name="connsiteY49" fmla="*/ 345021 h 748978"/>
              <a:gd name="connsiteX50" fmla="*/ 2730363 w 8027527"/>
              <a:gd name="connsiteY50" fmla="*/ 249455 h 748978"/>
              <a:gd name="connsiteX51" fmla="*/ 2707443 w 8027527"/>
              <a:gd name="connsiteY51" fmla="*/ 211597 h 748978"/>
              <a:gd name="connsiteX52" fmla="*/ 2679612 w 8027527"/>
              <a:gd name="connsiteY52" fmla="*/ 203002 h 748978"/>
              <a:gd name="connsiteX53" fmla="*/ 4459262 w 8027527"/>
              <a:gd name="connsiteY53" fmla="*/ 200546 h 748978"/>
              <a:gd name="connsiteX54" fmla="*/ 4424473 w 8027527"/>
              <a:gd name="connsiteY54" fmla="*/ 221419 h 748978"/>
              <a:gd name="connsiteX55" fmla="*/ 4400326 w 8027527"/>
              <a:gd name="connsiteY55" fmla="*/ 321283 h 748978"/>
              <a:gd name="connsiteX56" fmla="*/ 4400326 w 8027527"/>
              <a:gd name="connsiteY56" fmla="*/ 335608 h 748978"/>
              <a:gd name="connsiteX57" fmla="*/ 4511649 w 8027527"/>
              <a:gd name="connsiteY57" fmla="*/ 335608 h 748978"/>
              <a:gd name="connsiteX58" fmla="*/ 4504487 w 8027527"/>
              <a:gd name="connsiteY58" fmla="*/ 245157 h 748978"/>
              <a:gd name="connsiteX59" fmla="*/ 4482181 w 8027527"/>
              <a:gd name="connsiteY59" fmla="*/ 207913 h 748978"/>
              <a:gd name="connsiteX60" fmla="*/ 4459262 w 8027527"/>
              <a:gd name="connsiteY60" fmla="*/ 200546 h 748978"/>
              <a:gd name="connsiteX61" fmla="*/ 7217159 w 8027527"/>
              <a:gd name="connsiteY61" fmla="*/ 188677 h 748978"/>
              <a:gd name="connsiteX62" fmla="*/ 7132029 w 8027527"/>
              <a:gd name="connsiteY62" fmla="*/ 379810 h 748978"/>
              <a:gd name="connsiteX63" fmla="*/ 7299833 w 8027527"/>
              <a:gd name="connsiteY63" fmla="*/ 379810 h 748978"/>
              <a:gd name="connsiteX64" fmla="*/ 6362178 w 8027527"/>
              <a:gd name="connsiteY64" fmla="*/ 185403 h 748978"/>
              <a:gd name="connsiteX65" fmla="*/ 6518113 w 8027527"/>
              <a:gd name="connsiteY65" fmla="*/ 185403 h 748978"/>
              <a:gd name="connsiteX66" fmla="*/ 6518113 w 8027527"/>
              <a:gd name="connsiteY66" fmla="*/ 446931 h 748978"/>
              <a:gd name="connsiteX67" fmla="*/ 6522001 w 8027527"/>
              <a:gd name="connsiteY67" fmla="*/ 499728 h 748978"/>
              <a:gd name="connsiteX68" fmla="*/ 6534279 w 8027527"/>
              <a:gd name="connsiteY68" fmla="*/ 517736 h 748978"/>
              <a:gd name="connsiteX69" fmla="*/ 6553720 w 8027527"/>
              <a:gd name="connsiteY69" fmla="*/ 523875 h 748978"/>
              <a:gd name="connsiteX70" fmla="*/ 6580323 w 8027527"/>
              <a:gd name="connsiteY70" fmla="*/ 516099 h 748978"/>
              <a:gd name="connsiteX71" fmla="*/ 6619613 w 8027527"/>
              <a:gd name="connsiteY71" fmla="*/ 473125 h 748978"/>
              <a:gd name="connsiteX72" fmla="*/ 6619613 w 8027527"/>
              <a:gd name="connsiteY72" fmla="*/ 268486 h 748978"/>
              <a:gd name="connsiteX73" fmla="*/ 6611633 w 8027527"/>
              <a:gd name="connsiteY73" fmla="*/ 214462 h 748978"/>
              <a:gd name="connsiteX74" fmla="*/ 6578277 w 8027527"/>
              <a:gd name="connsiteY74" fmla="*/ 200546 h 748978"/>
              <a:gd name="connsiteX75" fmla="*/ 6578277 w 8027527"/>
              <a:gd name="connsiteY75" fmla="*/ 185403 h 748978"/>
              <a:gd name="connsiteX76" fmla="*/ 6734211 w 8027527"/>
              <a:gd name="connsiteY76" fmla="*/ 185403 h 748978"/>
              <a:gd name="connsiteX77" fmla="*/ 6734211 w 8027527"/>
              <a:gd name="connsiteY77" fmla="*/ 484994 h 748978"/>
              <a:gd name="connsiteX78" fmla="*/ 6742397 w 8027527"/>
              <a:gd name="connsiteY78" fmla="*/ 539632 h 748978"/>
              <a:gd name="connsiteX79" fmla="*/ 6775548 w 8027527"/>
              <a:gd name="connsiteY79" fmla="*/ 553343 h 748978"/>
              <a:gd name="connsiteX80" fmla="*/ 6775548 w 8027527"/>
              <a:gd name="connsiteY80" fmla="*/ 568077 h 748978"/>
              <a:gd name="connsiteX81" fmla="*/ 6619613 w 8027527"/>
              <a:gd name="connsiteY81" fmla="*/ 568077 h 748978"/>
              <a:gd name="connsiteX82" fmla="*/ 6619613 w 8027527"/>
              <a:gd name="connsiteY82" fmla="*/ 516918 h 748978"/>
              <a:gd name="connsiteX83" fmla="*/ 6564771 w 8027527"/>
              <a:gd name="connsiteY83" fmla="*/ 564598 h 748978"/>
              <a:gd name="connsiteX84" fmla="*/ 6503379 w 8027527"/>
              <a:gd name="connsiteY84" fmla="*/ 579537 h 748978"/>
              <a:gd name="connsiteX85" fmla="*/ 6445875 w 8027527"/>
              <a:gd name="connsiteY85" fmla="*/ 559687 h 748978"/>
              <a:gd name="connsiteX86" fmla="*/ 6412110 w 8027527"/>
              <a:gd name="connsiteY86" fmla="*/ 513234 h 748978"/>
              <a:gd name="connsiteX87" fmla="*/ 6403515 w 8027527"/>
              <a:gd name="connsiteY87" fmla="*/ 420328 h 748978"/>
              <a:gd name="connsiteX88" fmla="*/ 6403515 w 8027527"/>
              <a:gd name="connsiteY88" fmla="*/ 268486 h 748978"/>
              <a:gd name="connsiteX89" fmla="*/ 6395534 w 8027527"/>
              <a:gd name="connsiteY89" fmla="*/ 214462 h 748978"/>
              <a:gd name="connsiteX90" fmla="*/ 6362178 w 8027527"/>
              <a:gd name="connsiteY90" fmla="*/ 200546 h 748978"/>
              <a:gd name="connsiteX91" fmla="*/ 5505152 w 8027527"/>
              <a:gd name="connsiteY91" fmla="*/ 185403 h 748978"/>
              <a:gd name="connsiteX92" fmla="*/ 5708562 w 8027527"/>
              <a:gd name="connsiteY92" fmla="*/ 185403 h 748978"/>
              <a:gd name="connsiteX93" fmla="*/ 5708562 w 8027527"/>
              <a:gd name="connsiteY93" fmla="*/ 200546 h 748978"/>
              <a:gd name="connsiteX94" fmla="*/ 5680322 w 8027527"/>
              <a:gd name="connsiteY94" fmla="*/ 208322 h 748978"/>
              <a:gd name="connsiteX95" fmla="*/ 5672137 w 8027527"/>
              <a:gd name="connsiteY95" fmla="*/ 225103 h 748978"/>
              <a:gd name="connsiteX96" fmla="*/ 5692601 w 8027527"/>
              <a:gd name="connsiteY96" fmla="*/ 286494 h 748978"/>
              <a:gd name="connsiteX97" fmla="*/ 5758085 w 8027527"/>
              <a:gd name="connsiteY97" fmla="*/ 436290 h 748978"/>
              <a:gd name="connsiteX98" fmla="*/ 5802696 w 8027527"/>
              <a:gd name="connsiteY98" fmla="*/ 320464 h 748978"/>
              <a:gd name="connsiteX99" fmla="*/ 5826844 w 8027527"/>
              <a:gd name="connsiteY99" fmla="*/ 234516 h 748978"/>
              <a:gd name="connsiteX100" fmla="*/ 5816816 w 8027527"/>
              <a:gd name="connsiteY100" fmla="*/ 210369 h 748978"/>
              <a:gd name="connsiteX101" fmla="*/ 5781414 w 8027527"/>
              <a:gd name="connsiteY101" fmla="*/ 200546 h 748978"/>
              <a:gd name="connsiteX102" fmla="*/ 5781414 w 8027527"/>
              <a:gd name="connsiteY102" fmla="*/ 185403 h 748978"/>
              <a:gd name="connsiteX103" fmla="*/ 5909518 w 8027527"/>
              <a:gd name="connsiteY103" fmla="*/ 185403 h 748978"/>
              <a:gd name="connsiteX104" fmla="*/ 5909518 w 8027527"/>
              <a:gd name="connsiteY104" fmla="*/ 200546 h 748978"/>
              <a:gd name="connsiteX105" fmla="*/ 5878822 w 8027527"/>
              <a:gd name="connsiteY105" fmla="*/ 215075 h 748978"/>
              <a:gd name="connsiteX106" fmla="*/ 5839122 w 8027527"/>
              <a:gd name="connsiteY106" fmla="*/ 300000 h 748978"/>
              <a:gd name="connsiteX107" fmla="*/ 5729845 w 8027527"/>
              <a:gd name="connsiteY107" fmla="*/ 583630 h 748978"/>
              <a:gd name="connsiteX108" fmla="*/ 5668453 w 8027527"/>
              <a:gd name="connsiteY108" fmla="*/ 714598 h 748978"/>
              <a:gd name="connsiteX109" fmla="*/ 5597648 w 8027527"/>
              <a:gd name="connsiteY109" fmla="*/ 748978 h 748978"/>
              <a:gd name="connsiteX110" fmla="*/ 5542600 w 8027527"/>
              <a:gd name="connsiteY110" fmla="*/ 729537 h 748978"/>
              <a:gd name="connsiteX111" fmla="*/ 5521523 w 8027527"/>
              <a:gd name="connsiteY111" fmla="*/ 682675 h 748978"/>
              <a:gd name="connsiteX112" fmla="*/ 5536052 w 8027527"/>
              <a:gd name="connsiteY112" fmla="*/ 643384 h 748978"/>
              <a:gd name="connsiteX113" fmla="*/ 5571864 w 8027527"/>
              <a:gd name="connsiteY113" fmla="*/ 627832 h 748978"/>
              <a:gd name="connsiteX114" fmla="*/ 5604811 w 8027527"/>
              <a:gd name="connsiteY114" fmla="*/ 640929 h 748978"/>
              <a:gd name="connsiteX115" fmla="*/ 5617703 w 8027527"/>
              <a:gd name="connsiteY115" fmla="*/ 681447 h 748978"/>
              <a:gd name="connsiteX116" fmla="*/ 5621386 w 8027527"/>
              <a:gd name="connsiteY116" fmla="*/ 701502 h 748978"/>
              <a:gd name="connsiteX117" fmla="*/ 5630800 w 8027527"/>
              <a:gd name="connsiteY117" fmla="*/ 706004 h 748978"/>
              <a:gd name="connsiteX118" fmla="*/ 5651673 w 8027527"/>
              <a:gd name="connsiteY118" fmla="*/ 694135 h 748978"/>
              <a:gd name="connsiteX119" fmla="*/ 5690145 w 8027527"/>
              <a:gd name="connsiteY119" fmla="*/ 615553 h 748978"/>
              <a:gd name="connsiteX120" fmla="*/ 5702014 w 8027527"/>
              <a:gd name="connsiteY120" fmla="*/ 583630 h 748978"/>
              <a:gd name="connsiteX121" fmla="*/ 5578412 w 8027527"/>
              <a:gd name="connsiteY121" fmla="*/ 300000 h 748978"/>
              <a:gd name="connsiteX122" fmla="*/ 5537280 w 8027527"/>
              <a:gd name="connsiteY122" fmla="*/ 221010 h 748978"/>
              <a:gd name="connsiteX123" fmla="*/ 5505152 w 8027527"/>
              <a:gd name="connsiteY123" fmla="*/ 200546 h 748978"/>
              <a:gd name="connsiteX124" fmla="*/ 1199852 w 8027527"/>
              <a:gd name="connsiteY124" fmla="*/ 185403 h 748978"/>
              <a:gd name="connsiteX125" fmla="*/ 1403263 w 8027527"/>
              <a:gd name="connsiteY125" fmla="*/ 185403 h 748978"/>
              <a:gd name="connsiteX126" fmla="*/ 1403263 w 8027527"/>
              <a:gd name="connsiteY126" fmla="*/ 200546 h 748978"/>
              <a:gd name="connsiteX127" fmla="*/ 1375022 w 8027527"/>
              <a:gd name="connsiteY127" fmla="*/ 208322 h 748978"/>
              <a:gd name="connsiteX128" fmla="*/ 1366837 w 8027527"/>
              <a:gd name="connsiteY128" fmla="*/ 225103 h 748978"/>
              <a:gd name="connsiteX129" fmla="*/ 1387301 w 8027527"/>
              <a:gd name="connsiteY129" fmla="*/ 286494 h 748978"/>
              <a:gd name="connsiteX130" fmla="*/ 1452785 w 8027527"/>
              <a:gd name="connsiteY130" fmla="*/ 436290 h 748978"/>
              <a:gd name="connsiteX131" fmla="*/ 1497397 w 8027527"/>
              <a:gd name="connsiteY131" fmla="*/ 320464 h 748978"/>
              <a:gd name="connsiteX132" fmla="*/ 1521544 w 8027527"/>
              <a:gd name="connsiteY132" fmla="*/ 234516 h 748978"/>
              <a:gd name="connsiteX133" fmla="*/ 1511517 w 8027527"/>
              <a:gd name="connsiteY133" fmla="*/ 210369 h 748978"/>
              <a:gd name="connsiteX134" fmla="*/ 1476115 w 8027527"/>
              <a:gd name="connsiteY134" fmla="*/ 200546 h 748978"/>
              <a:gd name="connsiteX135" fmla="*/ 1476115 w 8027527"/>
              <a:gd name="connsiteY135" fmla="*/ 185403 h 748978"/>
              <a:gd name="connsiteX136" fmla="*/ 1604217 w 8027527"/>
              <a:gd name="connsiteY136" fmla="*/ 185403 h 748978"/>
              <a:gd name="connsiteX137" fmla="*/ 1604217 w 8027527"/>
              <a:gd name="connsiteY137" fmla="*/ 200546 h 748978"/>
              <a:gd name="connsiteX138" fmla="*/ 1573522 w 8027527"/>
              <a:gd name="connsiteY138" fmla="*/ 215075 h 748978"/>
              <a:gd name="connsiteX139" fmla="*/ 1533822 w 8027527"/>
              <a:gd name="connsiteY139" fmla="*/ 300000 h 748978"/>
              <a:gd name="connsiteX140" fmla="*/ 1424545 w 8027527"/>
              <a:gd name="connsiteY140" fmla="*/ 583630 h 748978"/>
              <a:gd name="connsiteX141" fmla="*/ 1363154 w 8027527"/>
              <a:gd name="connsiteY141" fmla="*/ 714598 h 748978"/>
              <a:gd name="connsiteX142" fmla="*/ 1292349 w 8027527"/>
              <a:gd name="connsiteY142" fmla="*/ 748978 h 748978"/>
              <a:gd name="connsiteX143" fmla="*/ 1237301 w 8027527"/>
              <a:gd name="connsiteY143" fmla="*/ 729537 h 748978"/>
              <a:gd name="connsiteX144" fmla="*/ 1216224 w 8027527"/>
              <a:gd name="connsiteY144" fmla="*/ 682675 h 748978"/>
              <a:gd name="connsiteX145" fmla="*/ 1230752 w 8027527"/>
              <a:gd name="connsiteY145" fmla="*/ 643384 h 748978"/>
              <a:gd name="connsiteX146" fmla="*/ 1266564 w 8027527"/>
              <a:gd name="connsiteY146" fmla="*/ 627832 h 748978"/>
              <a:gd name="connsiteX147" fmla="*/ 1299511 w 8027527"/>
              <a:gd name="connsiteY147" fmla="*/ 640929 h 748978"/>
              <a:gd name="connsiteX148" fmla="*/ 1312403 w 8027527"/>
              <a:gd name="connsiteY148" fmla="*/ 681447 h 748978"/>
              <a:gd name="connsiteX149" fmla="*/ 1316087 w 8027527"/>
              <a:gd name="connsiteY149" fmla="*/ 701502 h 748978"/>
              <a:gd name="connsiteX150" fmla="*/ 1325500 w 8027527"/>
              <a:gd name="connsiteY150" fmla="*/ 706004 h 748978"/>
              <a:gd name="connsiteX151" fmla="*/ 1346373 w 8027527"/>
              <a:gd name="connsiteY151" fmla="*/ 694135 h 748978"/>
              <a:gd name="connsiteX152" fmla="*/ 1384845 w 8027527"/>
              <a:gd name="connsiteY152" fmla="*/ 615553 h 748978"/>
              <a:gd name="connsiteX153" fmla="*/ 1396715 w 8027527"/>
              <a:gd name="connsiteY153" fmla="*/ 583630 h 748978"/>
              <a:gd name="connsiteX154" fmla="*/ 1273113 w 8027527"/>
              <a:gd name="connsiteY154" fmla="*/ 300000 h 748978"/>
              <a:gd name="connsiteX155" fmla="*/ 1231980 w 8027527"/>
              <a:gd name="connsiteY155" fmla="*/ 221010 h 748978"/>
              <a:gd name="connsiteX156" fmla="*/ 1199852 w 8027527"/>
              <a:gd name="connsiteY156" fmla="*/ 200546 h 748978"/>
              <a:gd name="connsiteX157" fmla="*/ 6126025 w 8027527"/>
              <a:gd name="connsiteY157" fmla="*/ 173943 h 748978"/>
              <a:gd name="connsiteX158" fmla="*/ 6218931 w 8027527"/>
              <a:gd name="connsiteY158" fmla="*/ 199728 h 748978"/>
              <a:gd name="connsiteX159" fmla="*/ 6284211 w 8027527"/>
              <a:gd name="connsiteY159" fmla="*/ 272988 h 748978"/>
              <a:gd name="connsiteX160" fmla="*/ 6306517 w 8027527"/>
              <a:gd name="connsiteY160" fmla="*/ 376945 h 748978"/>
              <a:gd name="connsiteX161" fmla="*/ 6265179 w 8027527"/>
              <a:gd name="connsiteY161" fmla="*/ 513234 h 748978"/>
              <a:gd name="connsiteX162" fmla="*/ 6127253 w 8027527"/>
              <a:gd name="connsiteY162" fmla="*/ 579537 h 748978"/>
              <a:gd name="connsiteX163" fmla="*/ 5994238 w 8027527"/>
              <a:gd name="connsiteY163" fmla="*/ 518964 h 748978"/>
              <a:gd name="connsiteX164" fmla="*/ 5947580 w 8027527"/>
              <a:gd name="connsiteY164" fmla="*/ 378582 h 748978"/>
              <a:gd name="connsiteX165" fmla="*/ 5995261 w 8027527"/>
              <a:gd name="connsiteY165" fmla="*/ 235130 h 748978"/>
              <a:gd name="connsiteX166" fmla="*/ 6126025 w 8027527"/>
              <a:gd name="connsiteY166" fmla="*/ 173943 h 748978"/>
              <a:gd name="connsiteX167" fmla="*/ 5107111 w 8027527"/>
              <a:gd name="connsiteY167" fmla="*/ 173943 h 748978"/>
              <a:gd name="connsiteX168" fmla="*/ 5167274 w 8027527"/>
              <a:gd name="connsiteY168" fmla="*/ 189086 h 748978"/>
              <a:gd name="connsiteX169" fmla="*/ 5185283 w 8027527"/>
              <a:gd name="connsiteY169" fmla="*/ 195225 h 748978"/>
              <a:gd name="connsiteX170" fmla="*/ 5197152 w 8027527"/>
              <a:gd name="connsiteY170" fmla="*/ 192156 h 748978"/>
              <a:gd name="connsiteX171" fmla="*/ 5211476 w 8027527"/>
              <a:gd name="connsiteY171" fmla="*/ 174762 h 748978"/>
              <a:gd name="connsiteX172" fmla="*/ 5225392 w 8027527"/>
              <a:gd name="connsiteY172" fmla="*/ 174762 h 748978"/>
              <a:gd name="connsiteX173" fmla="*/ 5231531 w 8027527"/>
              <a:gd name="connsiteY173" fmla="*/ 305321 h 748978"/>
              <a:gd name="connsiteX174" fmla="*/ 5217616 w 8027527"/>
              <a:gd name="connsiteY174" fmla="*/ 305321 h 748978"/>
              <a:gd name="connsiteX175" fmla="*/ 5165842 w 8027527"/>
              <a:gd name="connsiteY175" fmla="*/ 225921 h 748978"/>
              <a:gd name="connsiteX176" fmla="*/ 5112431 w 8027527"/>
              <a:gd name="connsiteY176" fmla="*/ 204639 h 748978"/>
              <a:gd name="connsiteX177" fmla="*/ 5083782 w 8027527"/>
              <a:gd name="connsiteY177" fmla="*/ 215894 h 748978"/>
              <a:gd name="connsiteX178" fmla="*/ 5071913 w 8027527"/>
              <a:gd name="connsiteY178" fmla="*/ 241883 h 748978"/>
              <a:gd name="connsiteX179" fmla="*/ 5080098 w 8027527"/>
              <a:gd name="connsiteY179" fmla="*/ 263166 h 748978"/>
              <a:gd name="connsiteX180" fmla="*/ 5153359 w 8027527"/>
              <a:gd name="connsiteY180" fmla="*/ 320669 h 748978"/>
              <a:gd name="connsiteX181" fmla="*/ 5232554 w 8027527"/>
              <a:gd name="connsiteY181" fmla="*/ 389837 h 748978"/>
              <a:gd name="connsiteX182" fmla="*/ 5251586 w 8027527"/>
              <a:gd name="connsiteY182" fmla="*/ 453480 h 748978"/>
              <a:gd name="connsiteX183" fmla="*/ 5235624 w 8027527"/>
              <a:gd name="connsiteY183" fmla="*/ 516099 h 748978"/>
              <a:gd name="connsiteX184" fmla="*/ 5190603 w 8027527"/>
              <a:gd name="connsiteY184" fmla="*/ 563166 h 748978"/>
              <a:gd name="connsiteX185" fmla="*/ 5126347 w 8027527"/>
              <a:gd name="connsiteY185" fmla="*/ 579537 h 748978"/>
              <a:gd name="connsiteX186" fmla="*/ 5053086 w 8027527"/>
              <a:gd name="connsiteY186" fmla="*/ 562347 h 748978"/>
              <a:gd name="connsiteX187" fmla="*/ 5036306 w 8027527"/>
              <a:gd name="connsiteY187" fmla="*/ 557845 h 748978"/>
              <a:gd name="connsiteX188" fmla="*/ 5013795 w 8027527"/>
              <a:gd name="connsiteY188" fmla="*/ 578309 h 748978"/>
              <a:gd name="connsiteX189" fmla="*/ 5000289 w 8027527"/>
              <a:gd name="connsiteY189" fmla="*/ 578309 h 748978"/>
              <a:gd name="connsiteX190" fmla="*/ 4993741 w 8027527"/>
              <a:gd name="connsiteY190" fmla="*/ 440792 h 748978"/>
              <a:gd name="connsiteX191" fmla="*/ 5007656 w 8027527"/>
              <a:gd name="connsiteY191" fmla="*/ 440792 h 748978"/>
              <a:gd name="connsiteX192" fmla="*/ 5058202 w 8027527"/>
              <a:gd name="connsiteY192" fmla="*/ 521829 h 748978"/>
              <a:gd name="connsiteX193" fmla="*/ 5118980 w 8027527"/>
              <a:gd name="connsiteY193" fmla="*/ 548841 h 748978"/>
              <a:gd name="connsiteX194" fmla="*/ 5151108 w 8027527"/>
              <a:gd name="connsiteY194" fmla="*/ 536767 h 748978"/>
              <a:gd name="connsiteX195" fmla="*/ 5163591 w 8027527"/>
              <a:gd name="connsiteY195" fmla="*/ 507504 h 748978"/>
              <a:gd name="connsiteX196" fmla="*/ 5151313 w 8027527"/>
              <a:gd name="connsiteY196" fmla="*/ 473534 h 748978"/>
              <a:gd name="connsiteX197" fmla="*/ 5096469 w 8027527"/>
              <a:gd name="connsiteY197" fmla="*/ 430151 h 748978"/>
              <a:gd name="connsiteX198" fmla="*/ 5015433 w 8027527"/>
              <a:gd name="connsiteY198" fmla="*/ 363848 h 748978"/>
              <a:gd name="connsiteX199" fmla="*/ 4988420 w 8027527"/>
              <a:gd name="connsiteY199" fmla="*/ 289769 h 748978"/>
              <a:gd name="connsiteX200" fmla="*/ 5018911 w 8027527"/>
              <a:gd name="connsiteY200" fmla="*/ 209755 h 748978"/>
              <a:gd name="connsiteX201" fmla="*/ 5107111 w 8027527"/>
              <a:gd name="connsiteY201" fmla="*/ 173943 h 748978"/>
              <a:gd name="connsiteX202" fmla="*/ 4783261 w 8027527"/>
              <a:gd name="connsiteY202" fmla="*/ 173943 h 748978"/>
              <a:gd name="connsiteX203" fmla="*/ 4843424 w 8027527"/>
              <a:gd name="connsiteY203" fmla="*/ 189086 h 748978"/>
              <a:gd name="connsiteX204" fmla="*/ 4861433 w 8027527"/>
              <a:gd name="connsiteY204" fmla="*/ 195225 h 748978"/>
              <a:gd name="connsiteX205" fmla="*/ 4873302 w 8027527"/>
              <a:gd name="connsiteY205" fmla="*/ 192156 h 748978"/>
              <a:gd name="connsiteX206" fmla="*/ 4887626 w 8027527"/>
              <a:gd name="connsiteY206" fmla="*/ 174762 h 748978"/>
              <a:gd name="connsiteX207" fmla="*/ 4901542 w 8027527"/>
              <a:gd name="connsiteY207" fmla="*/ 174762 h 748978"/>
              <a:gd name="connsiteX208" fmla="*/ 4907681 w 8027527"/>
              <a:gd name="connsiteY208" fmla="*/ 305321 h 748978"/>
              <a:gd name="connsiteX209" fmla="*/ 4893766 w 8027527"/>
              <a:gd name="connsiteY209" fmla="*/ 305321 h 748978"/>
              <a:gd name="connsiteX210" fmla="*/ 4841992 w 8027527"/>
              <a:gd name="connsiteY210" fmla="*/ 225921 h 748978"/>
              <a:gd name="connsiteX211" fmla="*/ 4788581 w 8027527"/>
              <a:gd name="connsiteY211" fmla="*/ 204639 h 748978"/>
              <a:gd name="connsiteX212" fmla="*/ 4759932 w 8027527"/>
              <a:gd name="connsiteY212" fmla="*/ 215894 h 748978"/>
              <a:gd name="connsiteX213" fmla="*/ 4748063 w 8027527"/>
              <a:gd name="connsiteY213" fmla="*/ 241883 h 748978"/>
              <a:gd name="connsiteX214" fmla="*/ 4756248 w 8027527"/>
              <a:gd name="connsiteY214" fmla="*/ 263166 h 748978"/>
              <a:gd name="connsiteX215" fmla="*/ 4829509 w 8027527"/>
              <a:gd name="connsiteY215" fmla="*/ 320669 h 748978"/>
              <a:gd name="connsiteX216" fmla="*/ 4908704 w 8027527"/>
              <a:gd name="connsiteY216" fmla="*/ 389837 h 748978"/>
              <a:gd name="connsiteX217" fmla="*/ 4927736 w 8027527"/>
              <a:gd name="connsiteY217" fmla="*/ 453480 h 748978"/>
              <a:gd name="connsiteX218" fmla="*/ 4911774 w 8027527"/>
              <a:gd name="connsiteY218" fmla="*/ 516099 h 748978"/>
              <a:gd name="connsiteX219" fmla="*/ 4866753 w 8027527"/>
              <a:gd name="connsiteY219" fmla="*/ 563166 h 748978"/>
              <a:gd name="connsiteX220" fmla="*/ 4802497 w 8027527"/>
              <a:gd name="connsiteY220" fmla="*/ 579537 h 748978"/>
              <a:gd name="connsiteX221" fmla="*/ 4729236 w 8027527"/>
              <a:gd name="connsiteY221" fmla="*/ 562347 h 748978"/>
              <a:gd name="connsiteX222" fmla="*/ 4712456 w 8027527"/>
              <a:gd name="connsiteY222" fmla="*/ 557845 h 748978"/>
              <a:gd name="connsiteX223" fmla="*/ 4689945 w 8027527"/>
              <a:gd name="connsiteY223" fmla="*/ 578309 h 748978"/>
              <a:gd name="connsiteX224" fmla="*/ 4676439 w 8027527"/>
              <a:gd name="connsiteY224" fmla="*/ 578309 h 748978"/>
              <a:gd name="connsiteX225" fmla="*/ 4669891 w 8027527"/>
              <a:gd name="connsiteY225" fmla="*/ 440792 h 748978"/>
              <a:gd name="connsiteX226" fmla="*/ 4683806 w 8027527"/>
              <a:gd name="connsiteY226" fmla="*/ 440792 h 748978"/>
              <a:gd name="connsiteX227" fmla="*/ 4734352 w 8027527"/>
              <a:gd name="connsiteY227" fmla="*/ 521829 h 748978"/>
              <a:gd name="connsiteX228" fmla="*/ 4795130 w 8027527"/>
              <a:gd name="connsiteY228" fmla="*/ 548841 h 748978"/>
              <a:gd name="connsiteX229" fmla="*/ 4827258 w 8027527"/>
              <a:gd name="connsiteY229" fmla="*/ 536767 h 748978"/>
              <a:gd name="connsiteX230" fmla="*/ 4839741 w 8027527"/>
              <a:gd name="connsiteY230" fmla="*/ 507504 h 748978"/>
              <a:gd name="connsiteX231" fmla="*/ 4827463 w 8027527"/>
              <a:gd name="connsiteY231" fmla="*/ 473534 h 748978"/>
              <a:gd name="connsiteX232" fmla="*/ 4772619 w 8027527"/>
              <a:gd name="connsiteY232" fmla="*/ 430151 h 748978"/>
              <a:gd name="connsiteX233" fmla="*/ 4691583 w 8027527"/>
              <a:gd name="connsiteY233" fmla="*/ 363848 h 748978"/>
              <a:gd name="connsiteX234" fmla="*/ 4664570 w 8027527"/>
              <a:gd name="connsiteY234" fmla="*/ 289769 h 748978"/>
              <a:gd name="connsiteX235" fmla="*/ 4695061 w 8027527"/>
              <a:gd name="connsiteY235" fmla="*/ 209755 h 748978"/>
              <a:gd name="connsiteX236" fmla="*/ 4783261 w 8027527"/>
              <a:gd name="connsiteY236" fmla="*/ 173943 h 748978"/>
              <a:gd name="connsiteX237" fmla="*/ 4465401 w 8027527"/>
              <a:gd name="connsiteY237" fmla="*/ 173943 h 748978"/>
              <a:gd name="connsiteX238" fmla="*/ 4566288 w 8027527"/>
              <a:gd name="connsiteY238" fmla="*/ 221624 h 748978"/>
              <a:gd name="connsiteX239" fmla="*/ 4612332 w 8027527"/>
              <a:gd name="connsiteY239" fmla="*/ 363029 h 748978"/>
              <a:gd name="connsiteX240" fmla="*/ 4402372 w 8027527"/>
              <a:gd name="connsiteY240" fmla="*/ 363029 h 748978"/>
              <a:gd name="connsiteX241" fmla="*/ 4442891 w 8027527"/>
              <a:gd name="connsiteY241" fmla="*/ 483357 h 748978"/>
              <a:gd name="connsiteX242" fmla="*/ 4510831 w 8027527"/>
              <a:gd name="connsiteY242" fmla="*/ 517327 h 748978"/>
              <a:gd name="connsiteX243" fmla="*/ 4555442 w 8027527"/>
              <a:gd name="connsiteY243" fmla="*/ 503616 h 748978"/>
              <a:gd name="connsiteX244" fmla="*/ 4598416 w 8027527"/>
              <a:gd name="connsiteY244" fmla="*/ 454298 h 748978"/>
              <a:gd name="connsiteX245" fmla="*/ 4612332 w 8027527"/>
              <a:gd name="connsiteY245" fmla="*/ 463302 h 748978"/>
              <a:gd name="connsiteX246" fmla="*/ 4543573 w 8027527"/>
              <a:gd name="connsiteY246" fmla="*/ 553139 h 748978"/>
              <a:gd name="connsiteX247" fmla="*/ 4456397 w 8027527"/>
              <a:gd name="connsiteY247" fmla="*/ 579537 h 748978"/>
              <a:gd name="connsiteX248" fmla="*/ 4327475 w 8027527"/>
              <a:gd name="connsiteY248" fmla="*/ 514053 h 748978"/>
              <a:gd name="connsiteX249" fmla="*/ 4292277 w 8027527"/>
              <a:gd name="connsiteY249" fmla="*/ 383084 h 748978"/>
              <a:gd name="connsiteX250" fmla="*/ 4344050 w 8027527"/>
              <a:gd name="connsiteY250" fmla="*/ 230628 h 748978"/>
              <a:gd name="connsiteX251" fmla="*/ 4465401 w 8027527"/>
              <a:gd name="connsiteY251" fmla="*/ 173943 h 748978"/>
              <a:gd name="connsiteX252" fmla="*/ 2677975 w 8027527"/>
              <a:gd name="connsiteY252" fmla="*/ 173943 h 748978"/>
              <a:gd name="connsiteX253" fmla="*/ 2770881 w 8027527"/>
              <a:gd name="connsiteY253" fmla="*/ 199728 h 748978"/>
              <a:gd name="connsiteX254" fmla="*/ 2836161 w 8027527"/>
              <a:gd name="connsiteY254" fmla="*/ 272988 h 748978"/>
              <a:gd name="connsiteX255" fmla="*/ 2858466 w 8027527"/>
              <a:gd name="connsiteY255" fmla="*/ 376945 h 748978"/>
              <a:gd name="connsiteX256" fmla="*/ 2817129 w 8027527"/>
              <a:gd name="connsiteY256" fmla="*/ 513234 h 748978"/>
              <a:gd name="connsiteX257" fmla="*/ 2679203 w 8027527"/>
              <a:gd name="connsiteY257" fmla="*/ 579537 h 748978"/>
              <a:gd name="connsiteX258" fmla="*/ 2546188 w 8027527"/>
              <a:gd name="connsiteY258" fmla="*/ 518964 h 748978"/>
              <a:gd name="connsiteX259" fmla="*/ 2499530 w 8027527"/>
              <a:gd name="connsiteY259" fmla="*/ 378582 h 748978"/>
              <a:gd name="connsiteX260" fmla="*/ 2547211 w 8027527"/>
              <a:gd name="connsiteY260" fmla="*/ 235130 h 748978"/>
              <a:gd name="connsiteX261" fmla="*/ 2677975 w 8027527"/>
              <a:gd name="connsiteY261" fmla="*/ 173943 h 748978"/>
              <a:gd name="connsiteX262" fmla="*/ 994394 w 8027527"/>
              <a:gd name="connsiteY262" fmla="*/ 173943 h 748978"/>
              <a:gd name="connsiteX263" fmla="*/ 1080548 w 8027527"/>
              <a:gd name="connsiteY263" fmla="*/ 197067 h 748978"/>
              <a:gd name="connsiteX264" fmla="*/ 1121680 w 8027527"/>
              <a:gd name="connsiteY264" fmla="*/ 247204 h 748978"/>
              <a:gd name="connsiteX265" fmla="*/ 1127409 w 8027527"/>
              <a:gd name="connsiteY265" fmla="*/ 326194 h 748978"/>
              <a:gd name="connsiteX266" fmla="*/ 1127409 w 8027527"/>
              <a:gd name="connsiteY266" fmla="*/ 474762 h 748978"/>
              <a:gd name="connsiteX267" fmla="*/ 1129456 w 8027527"/>
              <a:gd name="connsiteY267" fmla="*/ 507709 h 748978"/>
              <a:gd name="connsiteX268" fmla="*/ 1135596 w 8027527"/>
              <a:gd name="connsiteY268" fmla="*/ 517736 h 748978"/>
              <a:gd name="connsiteX269" fmla="*/ 1145008 w 8027527"/>
              <a:gd name="connsiteY269" fmla="*/ 521010 h 748978"/>
              <a:gd name="connsiteX270" fmla="*/ 1166700 w 8027527"/>
              <a:gd name="connsiteY270" fmla="*/ 505867 h 748978"/>
              <a:gd name="connsiteX271" fmla="*/ 1178980 w 8027527"/>
              <a:gd name="connsiteY271" fmla="*/ 515690 h 748978"/>
              <a:gd name="connsiteX272" fmla="*/ 1136619 w 8027527"/>
              <a:gd name="connsiteY272" fmla="*/ 559687 h 748978"/>
              <a:gd name="connsiteX273" fmla="*/ 1086891 w 8027527"/>
              <a:gd name="connsiteY273" fmla="*/ 573398 h 748978"/>
              <a:gd name="connsiteX274" fmla="*/ 1035732 w 8027527"/>
              <a:gd name="connsiteY274" fmla="*/ 558050 h 748978"/>
              <a:gd name="connsiteX275" fmla="*/ 1013221 w 8027527"/>
              <a:gd name="connsiteY275" fmla="*/ 511597 h 748978"/>
              <a:gd name="connsiteX276" fmla="*/ 887573 w 8027527"/>
              <a:gd name="connsiteY276" fmla="*/ 573398 h 748978"/>
              <a:gd name="connsiteX277" fmla="*/ 833139 w 8027527"/>
              <a:gd name="connsiteY277" fmla="*/ 551911 h 748978"/>
              <a:gd name="connsiteX278" fmla="*/ 811448 w 8027527"/>
              <a:gd name="connsiteY278" fmla="*/ 498091 h 748978"/>
              <a:gd name="connsiteX279" fmla="*/ 849101 w 8027527"/>
              <a:gd name="connsiteY279" fmla="*/ 419305 h 748978"/>
              <a:gd name="connsiteX280" fmla="*/ 1013221 w 8027527"/>
              <a:gd name="connsiteY280" fmla="*/ 326194 h 748978"/>
              <a:gd name="connsiteX281" fmla="*/ 1013221 w 8027527"/>
              <a:gd name="connsiteY281" fmla="*/ 287722 h 748978"/>
              <a:gd name="connsiteX282" fmla="*/ 1008515 w 8027527"/>
              <a:gd name="connsiteY282" fmla="*/ 233084 h 748978"/>
              <a:gd name="connsiteX283" fmla="*/ 990711 w 8027527"/>
              <a:gd name="connsiteY283" fmla="*/ 213438 h 748978"/>
              <a:gd name="connsiteX284" fmla="*/ 961243 w 8027527"/>
              <a:gd name="connsiteY284" fmla="*/ 205048 h 748978"/>
              <a:gd name="connsiteX285" fmla="*/ 917450 w 8027527"/>
              <a:gd name="connsiteY285" fmla="*/ 216917 h 748978"/>
              <a:gd name="connsiteX286" fmla="*/ 906809 w 8027527"/>
              <a:gd name="connsiteY286" fmla="*/ 234107 h 748978"/>
              <a:gd name="connsiteX287" fmla="*/ 918269 w 8027527"/>
              <a:gd name="connsiteY287" fmla="*/ 255389 h 748978"/>
              <a:gd name="connsiteX288" fmla="*/ 933822 w 8027527"/>
              <a:gd name="connsiteY288" fmla="*/ 289359 h 748978"/>
              <a:gd name="connsiteX289" fmla="*/ 918883 w 8027527"/>
              <a:gd name="connsiteY289" fmla="*/ 323534 h 748978"/>
              <a:gd name="connsiteX290" fmla="*/ 879797 w 8027527"/>
              <a:gd name="connsiteY290" fmla="*/ 337654 h 748978"/>
              <a:gd name="connsiteX291" fmla="*/ 836619 w 8027527"/>
              <a:gd name="connsiteY291" fmla="*/ 322101 h 748978"/>
              <a:gd name="connsiteX292" fmla="*/ 819224 w 8027527"/>
              <a:gd name="connsiteY292" fmla="*/ 285676 h 748978"/>
              <a:gd name="connsiteX293" fmla="*/ 842553 w 8027527"/>
              <a:gd name="connsiteY293" fmla="*/ 229400 h 748978"/>
              <a:gd name="connsiteX294" fmla="*/ 907628 w 8027527"/>
              <a:gd name="connsiteY294" fmla="*/ 188268 h 748978"/>
              <a:gd name="connsiteX295" fmla="*/ 994394 w 8027527"/>
              <a:gd name="connsiteY295" fmla="*/ 173943 h 748978"/>
              <a:gd name="connsiteX296" fmla="*/ 7820843 w 8027527"/>
              <a:gd name="connsiteY296" fmla="*/ 13097 h 748978"/>
              <a:gd name="connsiteX297" fmla="*/ 7981279 w 8027527"/>
              <a:gd name="connsiteY297" fmla="*/ 13097 h 748978"/>
              <a:gd name="connsiteX298" fmla="*/ 7981279 w 8027527"/>
              <a:gd name="connsiteY298" fmla="*/ 488677 h 748978"/>
              <a:gd name="connsiteX299" fmla="*/ 7990693 w 8027527"/>
              <a:gd name="connsiteY299" fmla="*/ 540451 h 748978"/>
              <a:gd name="connsiteX300" fmla="*/ 8027527 w 8027527"/>
              <a:gd name="connsiteY300" fmla="*/ 553343 h 748978"/>
              <a:gd name="connsiteX301" fmla="*/ 8027527 w 8027527"/>
              <a:gd name="connsiteY301" fmla="*/ 568077 h 748978"/>
              <a:gd name="connsiteX302" fmla="*/ 7820843 w 8027527"/>
              <a:gd name="connsiteY302" fmla="*/ 568077 h 748978"/>
              <a:gd name="connsiteX303" fmla="*/ 7820843 w 8027527"/>
              <a:gd name="connsiteY303" fmla="*/ 553343 h 748978"/>
              <a:gd name="connsiteX304" fmla="*/ 7858496 w 8027527"/>
              <a:gd name="connsiteY304" fmla="*/ 538609 h 748978"/>
              <a:gd name="connsiteX305" fmla="*/ 7866681 w 8027527"/>
              <a:gd name="connsiteY305" fmla="*/ 488677 h 748978"/>
              <a:gd name="connsiteX306" fmla="*/ 7866681 w 8027527"/>
              <a:gd name="connsiteY306" fmla="*/ 92497 h 748978"/>
              <a:gd name="connsiteX307" fmla="*/ 7857268 w 8027527"/>
              <a:gd name="connsiteY307" fmla="*/ 41133 h 748978"/>
              <a:gd name="connsiteX308" fmla="*/ 7820843 w 8027527"/>
              <a:gd name="connsiteY308" fmla="*/ 28240 h 748978"/>
              <a:gd name="connsiteX309" fmla="*/ 7592243 w 8027527"/>
              <a:gd name="connsiteY309" fmla="*/ 13097 h 748978"/>
              <a:gd name="connsiteX310" fmla="*/ 7752679 w 8027527"/>
              <a:gd name="connsiteY310" fmla="*/ 13097 h 748978"/>
              <a:gd name="connsiteX311" fmla="*/ 7752679 w 8027527"/>
              <a:gd name="connsiteY311" fmla="*/ 488677 h 748978"/>
              <a:gd name="connsiteX312" fmla="*/ 7762093 w 8027527"/>
              <a:gd name="connsiteY312" fmla="*/ 540451 h 748978"/>
              <a:gd name="connsiteX313" fmla="*/ 7798927 w 8027527"/>
              <a:gd name="connsiteY313" fmla="*/ 553343 h 748978"/>
              <a:gd name="connsiteX314" fmla="*/ 7798927 w 8027527"/>
              <a:gd name="connsiteY314" fmla="*/ 568077 h 748978"/>
              <a:gd name="connsiteX315" fmla="*/ 7592243 w 8027527"/>
              <a:gd name="connsiteY315" fmla="*/ 568077 h 748978"/>
              <a:gd name="connsiteX316" fmla="*/ 7592243 w 8027527"/>
              <a:gd name="connsiteY316" fmla="*/ 553343 h 748978"/>
              <a:gd name="connsiteX317" fmla="*/ 7629896 w 8027527"/>
              <a:gd name="connsiteY317" fmla="*/ 538609 h 748978"/>
              <a:gd name="connsiteX318" fmla="*/ 7638081 w 8027527"/>
              <a:gd name="connsiteY318" fmla="*/ 488677 h 748978"/>
              <a:gd name="connsiteX319" fmla="*/ 7638081 w 8027527"/>
              <a:gd name="connsiteY319" fmla="*/ 92497 h 748978"/>
              <a:gd name="connsiteX320" fmla="*/ 7628668 w 8027527"/>
              <a:gd name="connsiteY320" fmla="*/ 41133 h 748978"/>
              <a:gd name="connsiteX321" fmla="*/ 7592243 w 8027527"/>
              <a:gd name="connsiteY321" fmla="*/ 28240 h 748978"/>
              <a:gd name="connsiteX322" fmla="*/ 4048943 w 8027527"/>
              <a:gd name="connsiteY322" fmla="*/ 13097 h 748978"/>
              <a:gd name="connsiteX323" fmla="*/ 4209379 w 8027527"/>
              <a:gd name="connsiteY323" fmla="*/ 13097 h 748978"/>
              <a:gd name="connsiteX324" fmla="*/ 4209379 w 8027527"/>
              <a:gd name="connsiteY324" fmla="*/ 488677 h 748978"/>
              <a:gd name="connsiteX325" fmla="*/ 4218793 w 8027527"/>
              <a:gd name="connsiteY325" fmla="*/ 540451 h 748978"/>
              <a:gd name="connsiteX326" fmla="*/ 4255628 w 8027527"/>
              <a:gd name="connsiteY326" fmla="*/ 553343 h 748978"/>
              <a:gd name="connsiteX327" fmla="*/ 4255628 w 8027527"/>
              <a:gd name="connsiteY327" fmla="*/ 568077 h 748978"/>
              <a:gd name="connsiteX328" fmla="*/ 4048943 w 8027527"/>
              <a:gd name="connsiteY328" fmla="*/ 568077 h 748978"/>
              <a:gd name="connsiteX329" fmla="*/ 4048943 w 8027527"/>
              <a:gd name="connsiteY329" fmla="*/ 553343 h 748978"/>
              <a:gd name="connsiteX330" fmla="*/ 4086596 w 8027527"/>
              <a:gd name="connsiteY330" fmla="*/ 538609 h 748978"/>
              <a:gd name="connsiteX331" fmla="*/ 4094782 w 8027527"/>
              <a:gd name="connsiteY331" fmla="*/ 488677 h 748978"/>
              <a:gd name="connsiteX332" fmla="*/ 4094782 w 8027527"/>
              <a:gd name="connsiteY332" fmla="*/ 92497 h 748978"/>
              <a:gd name="connsiteX333" fmla="*/ 4085368 w 8027527"/>
              <a:gd name="connsiteY333" fmla="*/ 41133 h 748978"/>
              <a:gd name="connsiteX334" fmla="*/ 4048943 w 8027527"/>
              <a:gd name="connsiteY334" fmla="*/ 28240 h 748978"/>
              <a:gd name="connsiteX335" fmla="*/ 3582218 w 8027527"/>
              <a:gd name="connsiteY335" fmla="*/ 13097 h 748978"/>
              <a:gd name="connsiteX336" fmla="*/ 3741017 w 8027527"/>
              <a:gd name="connsiteY336" fmla="*/ 13097 h 748978"/>
              <a:gd name="connsiteX337" fmla="*/ 3741017 w 8027527"/>
              <a:gd name="connsiteY337" fmla="*/ 223875 h 748978"/>
              <a:gd name="connsiteX338" fmla="*/ 3846611 w 8027527"/>
              <a:gd name="connsiteY338" fmla="*/ 173943 h 748978"/>
              <a:gd name="connsiteX339" fmla="*/ 3920690 w 8027527"/>
              <a:gd name="connsiteY339" fmla="*/ 197067 h 748978"/>
              <a:gd name="connsiteX340" fmla="*/ 3975124 w 8027527"/>
              <a:gd name="connsiteY340" fmla="*/ 262756 h 748978"/>
              <a:gd name="connsiteX341" fmla="*/ 3994769 w 8027527"/>
              <a:gd name="connsiteY341" fmla="*/ 360983 h 748978"/>
              <a:gd name="connsiteX342" fmla="*/ 3969803 w 8027527"/>
              <a:gd name="connsiteY342" fmla="*/ 474762 h 748978"/>
              <a:gd name="connsiteX343" fmla="*/ 3903091 w 8027527"/>
              <a:gd name="connsiteY343" fmla="*/ 552729 h 748978"/>
              <a:gd name="connsiteX344" fmla="*/ 3807729 w 8027527"/>
              <a:gd name="connsiteY344" fmla="*/ 579537 h 748978"/>
              <a:gd name="connsiteX345" fmla="*/ 3752477 w 8027527"/>
              <a:gd name="connsiteY345" fmla="*/ 569714 h 748978"/>
              <a:gd name="connsiteX346" fmla="*/ 3705001 w 8027527"/>
              <a:gd name="connsiteY346" fmla="*/ 537791 h 748978"/>
              <a:gd name="connsiteX347" fmla="*/ 3641563 w 8027527"/>
              <a:gd name="connsiteY347" fmla="*/ 579128 h 748978"/>
              <a:gd name="connsiteX348" fmla="*/ 3627647 w 8027527"/>
              <a:gd name="connsiteY348" fmla="*/ 579128 h 748978"/>
              <a:gd name="connsiteX349" fmla="*/ 3627647 w 8027527"/>
              <a:gd name="connsiteY349" fmla="*/ 92497 h 748978"/>
              <a:gd name="connsiteX350" fmla="*/ 3624782 w 8027527"/>
              <a:gd name="connsiteY350" fmla="*/ 51569 h 748978"/>
              <a:gd name="connsiteX351" fmla="*/ 3611890 w 8027527"/>
              <a:gd name="connsiteY351" fmla="*/ 34584 h 748978"/>
              <a:gd name="connsiteX352" fmla="*/ 3582218 w 8027527"/>
              <a:gd name="connsiteY352" fmla="*/ 28240 h 748978"/>
              <a:gd name="connsiteX353" fmla="*/ 3118767 w 8027527"/>
              <a:gd name="connsiteY353" fmla="*/ 13097 h 748978"/>
              <a:gd name="connsiteX354" fmla="*/ 3288617 w 8027527"/>
              <a:gd name="connsiteY354" fmla="*/ 13097 h 748978"/>
              <a:gd name="connsiteX355" fmla="*/ 3288617 w 8027527"/>
              <a:gd name="connsiteY355" fmla="*/ 453480 h 748978"/>
              <a:gd name="connsiteX356" fmla="*/ 3291073 w 8027527"/>
              <a:gd name="connsiteY356" fmla="*/ 506276 h 748978"/>
              <a:gd name="connsiteX357" fmla="*/ 3303556 w 8027527"/>
              <a:gd name="connsiteY357" fmla="*/ 526331 h 748978"/>
              <a:gd name="connsiteX358" fmla="*/ 3335684 w 8027527"/>
              <a:gd name="connsiteY358" fmla="*/ 534516 h 748978"/>
              <a:gd name="connsiteX359" fmla="*/ 3335684 w 8027527"/>
              <a:gd name="connsiteY359" fmla="*/ 548023 h 748978"/>
              <a:gd name="connsiteX360" fmla="*/ 3174019 w 8027527"/>
              <a:gd name="connsiteY360" fmla="*/ 579537 h 748978"/>
              <a:gd name="connsiteX361" fmla="*/ 3174019 w 8027527"/>
              <a:gd name="connsiteY361" fmla="*/ 518964 h 748978"/>
              <a:gd name="connsiteX362" fmla="*/ 3122246 w 8027527"/>
              <a:gd name="connsiteY362" fmla="*/ 566849 h 748978"/>
              <a:gd name="connsiteX363" fmla="*/ 3070881 w 8027527"/>
              <a:gd name="connsiteY363" fmla="*/ 579537 h 748978"/>
              <a:gd name="connsiteX364" fmla="*/ 2955056 w 8027527"/>
              <a:gd name="connsiteY364" fmla="*/ 514053 h 748978"/>
              <a:gd name="connsiteX365" fmla="*/ 2920677 w 8027527"/>
              <a:gd name="connsiteY365" fmla="*/ 383493 h 748978"/>
              <a:gd name="connsiteX366" fmla="*/ 2941959 w 8027527"/>
              <a:gd name="connsiteY366" fmla="*/ 272784 h 748978"/>
              <a:gd name="connsiteX367" fmla="*/ 3000281 w 8027527"/>
              <a:gd name="connsiteY367" fmla="*/ 198909 h 748978"/>
              <a:gd name="connsiteX368" fmla="*/ 3079885 w 8027527"/>
              <a:gd name="connsiteY368" fmla="*/ 173943 h 748978"/>
              <a:gd name="connsiteX369" fmla="*/ 3128589 w 8027527"/>
              <a:gd name="connsiteY369" fmla="*/ 184584 h 748978"/>
              <a:gd name="connsiteX370" fmla="*/ 3174019 w 8027527"/>
              <a:gd name="connsiteY370" fmla="*/ 221829 h 748978"/>
              <a:gd name="connsiteX371" fmla="*/ 3174019 w 8027527"/>
              <a:gd name="connsiteY371" fmla="*/ 106412 h 748978"/>
              <a:gd name="connsiteX372" fmla="*/ 3170336 w 8027527"/>
              <a:gd name="connsiteY372" fmla="*/ 53616 h 748978"/>
              <a:gd name="connsiteX373" fmla="*/ 3155602 w 8027527"/>
              <a:gd name="connsiteY373" fmla="*/ 36017 h 748978"/>
              <a:gd name="connsiteX374" fmla="*/ 3118767 w 8027527"/>
              <a:gd name="connsiteY374" fmla="*/ 30287 h 748978"/>
              <a:gd name="connsiteX375" fmla="*/ 0 w 8027527"/>
              <a:gd name="connsiteY375" fmla="*/ 13097 h 748978"/>
              <a:gd name="connsiteX376" fmla="*/ 226739 w 8027527"/>
              <a:gd name="connsiteY376" fmla="*/ 13097 h 748978"/>
              <a:gd name="connsiteX377" fmla="*/ 382674 w 8027527"/>
              <a:gd name="connsiteY377" fmla="*/ 378991 h 748978"/>
              <a:gd name="connsiteX378" fmla="*/ 533288 w 8027527"/>
              <a:gd name="connsiteY378" fmla="*/ 13097 h 748978"/>
              <a:gd name="connsiteX379" fmla="*/ 759209 w 8027527"/>
              <a:gd name="connsiteY379" fmla="*/ 13097 h 748978"/>
              <a:gd name="connsiteX380" fmla="*/ 759209 w 8027527"/>
              <a:gd name="connsiteY380" fmla="*/ 28240 h 748978"/>
              <a:gd name="connsiteX381" fmla="*/ 741201 w 8027527"/>
              <a:gd name="connsiteY381" fmla="*/ 28240 h 748978"/>
              <a:gd name="connsiteX382" fmla="*/ 701910 w 8027527"/>
              <a:gd name="connsiteY382" fmla="*/ 36835 h 748978"/>
              <a:gd name="connsiteX383" fmla="*/ 685540 w 8027527"/>
              <a:gd name="connsiteY383" fmla="*/ 56071 h 748978"/>
              <a:gd name="connsiteX384" fmla="*/ 681037 w 8027527"/>
              <a:gd name="connsiteY384" fmla="*/ 107231 h 748978"/>
              <a:gd name="connsiteX385" fmla="*/ 681037 w 8027527"/>
              <a:gd name="connsiteY385" fmla="*/ 473125 h 748978"/>
              <a:gd name="connsiteX386" fmla="*/ 685540 w 8027527"/>
              <a:gd name="connsiteY386" fmla="*/ 526331 h 748978"/>
              <a:gd name="connsiteX387" fmla="*/ 703957 w 8027527"/>
              <a:gd name="connsiteY387" fmla="*/ 544953 h 748978"/>
              <a:gd name="connsiteX388" fmla="*/ 741201 w 8027527"/>
              <a:gd name="connsiteY388" fmla="*/ 552934 h 748978"/>
              <a:gd name="connsiteX389" fmla="*/ 759209 w 8027527"/>
              <a:gd name="connsiteY389" fmla="*/ 552934 h 748978"/>
              <a:gd name="connsiteX390" fmla="*/ 759209 w 8027527"/>
              <a:gd name="connsiteY390" fmla="*/ 568077 h 748978"/>
              <a:gd name="connsiteX391" fmla="*/ 469441 w 8027527"/>
              <a:gd name="connsiteY391" fmla="*/ 568077 h 748978"/>
              <a:gd name="connsiteX392" fmla="*/ 469441 w 8027527"/>
              <a:gd name="connsiteY392" fmla="*/ 552934 h 748978"/>
              <a:gd name="connsiteX393" fmla="*/ 487450 w 8027527"/>
              <a:gd name="connsiteY393" fmla="*/ 552934 h 748978"/>
              <a:gd name="connsiteX394" fmla="*/ 526739 w 8027527"/>
              <a:gd name="connsiteY394" fmla="*/ 544339 h 748978"/>
              <a:gd name="connsiteX395" fmla="*/ 543111 w 8027527"/>
              <a:gd name="connsiteY395" fmla="*/ 524694 h 748978"/>
              <a:gd name="connsiteX396" fmla="*/ 547613 w 8027527"/>
              <a:gd name="connsiteY396" fmla="*/ 473125 h 748978"/>
              <a:gd name="connsiteX397" fmla="*/ 547613 w 8027527"/>
              <a:gd name="connsiteY397" fmla="*/ 61801 h 748978"/>
              <a:gd name="connsiteX398" fmla="*/ 334788 w 8027527"/>
              <a:gd name="connsiteY398" fmla="*/ 568077 h 748978"/>
              <a:gd name="connsiteX399" fmla="*/ 324965 w 8027527"/>
              <a:gd name="connsiteY399" fmla="*/ 568077 h 748978"/>
              <a:gd name="connsiteX400" fmla="*/ 108867 w 8027527"/>
              <a:gd name="connsiteY400" fmla="*/ 65485 h 748978"/>
              <a:gd name="connsiteX401" fmla="*/ 108867 w 8027527"/>
              <a:gd name="connsiteY401" fmla="*/ 456344 h 748978"/>
              <a:gd name="connsiteX402" fmla="*/ 110914 w 8027527"/>
              <a:gd name="connsiteY402" fmla="*/ 506686 h 748978"/>
              <a:gd name="connsiteX403" fmla="*/ 134038 w 8027527"/>
              <a:gd name="connsiteY403" fmla="*/ 540042 h 748978"/>
              <a:gd name="connsiteX404" fmla="*/ 189905 w 8027527"/>
              <a:gd name="connsiteY404" fmla="*/ 552934 h 748978"/>
              <a:gd name="connsiteX405" fmla="*/ 189905 w 8027527"/>
              <a:gd name="connsiteY405" fmla="*/ 568077 h 748978"/>
              <a:gd name="connsiteX406" fmla="*/ 0 w 8027527"/>
              <a:gd name="connsiteY406" fmla="*/ 568077 h 748978"/>
              <a:gd name="connsiteX407" fmla="*/ 0 w 8027527"/>
              <a:gd name="connsiteY407" fmla="*/ 552934 h 748978"/>
              <a:gd name="connsiteX408" fmla="*/ 5729 w 8027527"/>
              <a:gd name="connsiteY408" fmla="*/ 552934 h 748978"/>
              <a:gd name="connsiteX409" fmla="*/ 40109 w 8027527"/>
              <a:gd name="connsiteY409" fmla="*/ 546999 h 748978"/>
              <a:gd name="connsiteX410" fmla="*/ 64257 w 8027527"/>
              <a:gd name="connsiteY410" fmla="*/ 530014 h 748978"/>
              <a:gd name="connsiteX411" fmla="*/ 76944 w 8027527"/>
              <a:gd name="connsiteY411" fmla="*/ 500137 h 748978"/>
              <a:gd name="connsiteX412" fmla="*/ 77763 w 8027527"/>
              <a:gd name="connsiteY412" fmla="*/ 458391 h 748978"/>
              <a:gd name="connsiteX413" fmla="*/ 77763 w 8027527"/>
              <a:gd name="connsiteY413" fmla="*/ 107231 h 748978"/>
              <a:gd name="connsiteX414" fmla="*/ 73260 w 8027527"/>
              <a:gd name="connsiteY414" fmla="*/ 54639 h 748978"/>
              <a:gd name="connsiteX415" fmla="*/ 54843 w 8027527"/>
              <a:gd name="connsiteY415" fmla="*/ 36221 h 748978"/>
              <a:gd name="connsiteX416" fmla="*/ 17599 w 8027527"/>
              <a:gd name="connsiteY416" fmla="*/ 28240 h 748978"/>
              <a:gd name="connsiteX417" fmla="*/ 0 w 8027527"/>
              <a:gd name="connsiteY417" fmla="*/ 28240 h 748978"/>
              <a:gd name="connsiteX418" fmla="*/ 7266681 w 8027527"/>
              <a:gd name="connsiteY418" fmla="*/ 1637 h 748978"/>
              <a:gd name="connsiteX419" fmla="*/ 7274457 w 8027527"/>
              <a:gd name="connsiteY419" fmla="*/ 1637 h 748978"/>
              <a:gd name="connsiteX420" fmla="*/ 7474594 w 8027527"/>
              <a:gd name="connsiteY420" fmla="*/ 456754 h 748978"/>
              <a:gd name="connsiteX421" fmla="*/ 7521661 w 8027527"/>
              <a:gd name="connsiteY421" fmla="*/ 538200 h 748978"/>
              <a:gd name="connsiteX422" fmla="*/ 7560951 w 8027527"/>
              <a:gd name="connsiteY422" fmla="*/ 552934 h 748978"/>
              <a:gd name="connsiteX423" fmla="*/ 7560951 w 8027527"/>
              <a:gd name="connsiteY423" fmla="*/ 568077 h 748978"/>
              <a:gd name="connsiteX424" fmla="*/ 7292465 w 8027527"/>
              <a:gd name="connsiteY424" fmla="*/ 568077 h 748978"/>
              <a:gd name="connsiteX425" fmla="*/ 7292465 w 8027527"/>
              <a:gd name="connsiteY425" fmla="*/ 552934 h 748978"/>
              <a:gd name="connsiteX426" fmla="*/ 7303516 w 8027527"/>
              <a:gd name="connsiteY426" fmla="*/ 552934 h 748978"/>
              <a:gd name="connsiteX427" fmla="*/ 7348945 w 8027527"/>
              <a:gd name="connsiteY427" fmla="*/ 543930 h 748978"/>
              <a:gd name="connsiteX428" fmla="*/ 7357950 w 8027527"/>
              <a:gd name="connsiteY428" fmla="*/ 525103 h 748978"/>
              <a:gd name="connsiteX429" fmla="*/ 7355494 w 8027527"/>
              <a:gd name="connsiteY429" fmla="*/ 509960 h 748978"/>
              <a:gd name="connsiteX430" fmla="*/ 7343216 w 8027527"/>
              <a:gd name="connsiteY430" fmla="*/ 479264 h 748978"/>
              <a:gd name="connsiteX431" fmla="*/ 7313748 w 8027527"/>
              <a:gd name="connsiteY431" fmla="*/ 410096 h 748978"/>
              <a:gd name="connsiteX432" fmla="*/ 7117704 w 8027527"/>
              <a:gd name="connsiteY432" fmla="*/ 410096 h 748978"/>
              <a:gd name="connsiteX433" fmla="*/ 7094375 w 8027527"/>
              <a:gd name="connsiteY433" fmla="*/ 464121 h 748978"/>
              <a:gd name="connsiteX434" fmla="*/ 7082915 w 8027527"/>
              <a:gd name="connsiteY434" fmla="*/ 508732 h 748978"/>
              <a:gd name="connsiteX435" fmla="*/ 7101742 w 8027527"/>
              <a:gd name="connsiteY435" fmla="*/ 543111 h 748978"/>
              <a:gd name="connsiteX436" fmla="*/ 7156176 w 8027527"/>
              <a:gd name="connsiteY436" fmla="*/ 552934 h 748978"/>
              <a:gd name="connsiteX437" fmla="*/ 7156176 w 8027527"/>
              <a:gd name="connsiteY437" fmla="*/ 568077 h 748978"/>
              <a:gd name="connsiteX438" fmla="*/ 6971592 w 8027527"/>
              <a:gd name="connsiteY438" fmla="*/ 568077 h 748978"/>
              <a:gd name="connsiteX439" fmla="*/ 6971592 w 8027527"/>
              <a:gd name="connsiteY439" fmla="*/ 552934 h 748978"/>
              <a:gd name="connsiteX440" fmla="*/ 7020705 w 8027527"/>
              <a:gd name="connsiteY440" fmla="*/ 528173 h 748978"/>
              <a:gd name="connsiteX441" fmla="*/ 7068181 w 8027527"/>
              <a:gd name="connsiteY441" fmla="*/ 444475 h 748978"/>
              <a:gd name="connsiteX442" fmla="*/ 2164927 w 8027527"/>
              <a:gd name="connsiteY442" fmla="*/ 0 h 748978"/>
              <a:gd name="connsiteX443" fmla="*/ 2239416 w 8027527"/>
              <a:gd name="connsiteY443" fmla="*/ 6549 h 748978"/>
              <a:gd name="connsiteX444" fmla="*/ 2297738 w 8027527"/>
              <a:gd name="connsiteY444" fmla="*/ 25171 h 748978"/>
              <a:gd name="connsiteX445" fmla="*/ 2345419 w 8027527"/>
              <a:gd name="connsiteY445" fmla="*/ 40519 h 748978"/>
              <a:gd name="connsiteX446" fmla="*/ 2366701 w 8027527"/>
              <a:gd name="connsiteY446" fmla="*/ 32128 h 748978"/>
              <a:gd name="connsiteX447" fmla="*/ 2384709 w 8027527"/>
              <a:gd name="connsiteY447" fmla="*/ 409 h 748978"/>
              <a:gd name="connsiteX448" fmla="*/ 2399853 w 8027527"/>
              <a:gd name="connsiteY448" fmla="*/ 409 h 748978"/>
              <a:gd name="connsiteX449" fmla="*/ 2399853 w 8027527"/>
              <a:gd name="connsiteY449" fmla="*/ 196044 h 748978"/>
              <a:gd name="connsiteX450" fmla="*/ 2384709 w 8027527"/>
              <a:gd name="connsiteY450" fmla="*/ 196044 h 748978"/>
              <a:gd name="connsiteX451" fmla="*/ 2302445 w 8027527"/>
              <a:gd name="connsiteY451" fmla="*/ 74079 h 748978"/>
              <a:gd name="connsiteX452" fmla="*/ 2182526 w 8027527"/>
              <a:gd name="connsiteY452" fmla="*/ 32333 h 748978"/>
              <a:gd name="connsiteX453" fmla="*/ 2078979 w 8027527"/>
              <a:gd name="connsiteY453" fmla="*/ 67326 h 748978"/>
              <a:gd name="connsiteX454" fmla="*/ 2020452 w 8027527"/>
              <a:gd name="connsiteY454" fmla="*/ 164939 h 748978"/>
              <a:gd name="connsiteX455" fmla="*/ 2003263 w 8027527"/>
              <a:gd name="connsiteY455" fmla="*/ 293452 h 748978"/>
              <a:gd name="connsiteX456" fmla="*/ 2022090 w 8027527"/>
              <a:gd name="connsiteY456" fmla="*/ 433425 h 748978"/>
              <a:gd name="connsiteX457" fmla="*/ 2082867 w 8027527"/>
              <a:gd name="connsiteY457" fmla="*/ 521829 h 748978"/>
              <a:gd name="connsiteX458" fmla="*/ 2182526 w 8027527"/>
              <a:gd name="connsiteY458" fmla="*/ 550069 h 748978"/>
              <a:gd name="connsiteX459" fmla="*/ 2223659 w 8027527"/>
              <a:gd name="connsiteY459" fmla="*/ 545772 h 748978"/>
              <a:gd name="connsiteX460" fmla="*/ 2266837 w 8027527"/>
              <a:gd name="connsiteY460" fmla="*/ 533289 h 748978"/>
              <a:gd name="connsiteX461" fmla="*/ 2266837 w 8027527"/>
              <a:gd name="connsiteY461" fmla="*/ 417872 h 748978"/>
              <a:gd name="connsiteX462" fmla="*/ 2262335 w 8027527"/>
              <a:gd name="connsiteY462" fmla="*/ 375512 h 748978"/>
              <a:gd name="connsiteX463" fmla="*/ 2243713 w 8027527"/>
              <a:gd name="connsiteY463" fmla="*/ 358118 h 748978"/>
              <a:gd name="connsiteX464" fmla="*/ 2209539 w 8027527"/>
              <a:gd name="connsiteY464" fmla="*/ 350342 h 748978"/>
              <a:gd name="connsiteX465" fmla="*/ 2195214 w 8027527"/>
              <a:gd name="connsiteY465" fmla="*/ 350342 h 748978"/>
              <a:gd name="connsiteX466" fmla="*/ 2195214 w 8027527"/>
              <a:gd name="connsiteY466" fmla="*/ 335198 h 748978"/>
              <a:gd name="connsiteX467" fmla="*/ 2464928 w 8027527"/>
              <a:gd name="connsiteY467" fmla="*/ 335198 h 748978"/>
              <a:gd name="connsiteX468" fmla="*/ 2464928 w 8027527"/>
              <a:gd name="connsiteY468" fmla="*/ 350342 h 748978"/>
              <a:gd name="connsiteX469" fmla="*/ 2422158 w 8027527"/>
              <a:gd name="connsiteY469" fmla="*/ 358732 h 748978"/>
              <a:gd name="connsiteX470" fmla="*/ 2403536 w 8027527"/>
              <a:gd name="connsiteY470" fmla="*/ 379810 h 748978"/>
              <a:gd name="connsiteX471" fmla="*/ 2399853 w 8027527"/>
              <a:gd name="connsiteY471" fmla="*/ 417872 h 748978"/>
              <a:gd name="connsiteX472" fmla="*/ 2399853 w 8027527"/>
              <a:gd name="connsiteY472" fmla="*/ 533289 h 748978"/>
              <a:gd name="connsiteX473" fmla="*/ 2289143 w 8027527"/>
              <a:gd name="connsiteY473" fmla="*/ 569100 h 748978"/>
              <a:gd name="connsiteX474" fmla="*/ 2169839 w 8027527"/>
              <a:gd name="connsiteY474" fmla="*/ 581174 h 748978"/>
              <a:gd name="connsiteX475" fmla="*/ 2038665 w 8027527"/>
              <a:gd name="connsiteY475" fmla="*/ 559687 h 748978"/>
              <a:gd name="connsiteX476" fmla="*/ 1946578 w 8027527"/>
              <a:gd name="connsiteY476" fmla="*/ 503207 h 748978"/>
              <a:gd name="connsiteX477" fmla="*/ 1884164 w 8027527"/>
              <a:gd name="connsiteY477" fmla="*/ 424421 h 748978"/>
              <a:gd name="connsiteX478" fmla="*/ 1855514 w 8027527"/>
              <a:gd name="connsiteY478" fmla="*/ 297954 h 748978"/>
              <a:gd name="connsiteX479" fmla="*/ 1943508 w 8027527"/>
              <a:gd name="connsiteY479" fmla="*/ 86358 h 748978"/>
              <a:gd name="connsiteX480" fmla="*/ 2164927 w 8027527"/>
              <a:gd name="connsiteY480" fmla="*/ 0 h 7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Lst>
            <a:rect l="l" t="t" r="r" b="b"/>
            <a:pathLst>
              <a:path w="8027527" h="748978">
                <a:moveTo>
                  <a:pt x="1013221" y="353616"/>
                </a:moveTo>
                <a:cubicBezTo>
                  <a:pt x="980206" y="372988"/>
                  <a:pt x="955650" y="393725"/>
                  <a:pt x="939551" y="415826"/>
                </a:cubicBezTo>
                <a:cubicBezTo>
                  <a:pt x="928910" y="430560"/>
                  <a:pt x="923590" y="445430"/>
                  <a:pt x="923590" y="460437"/>
                </a:cubicBezTo>
                <a:cubicBezTo>
                  <a:pt x="923590" y="472988"/>
                  <a:pt x="928092" y="484039"/>
                  <a:pt x="937096" y="493589"/>
                </a:cubicBezTo>
                <a:cubicBezTo>
                  <a:pt x="943917" y="500956"/>
                  <a:pt x="953467" y="504639"/>
                  <a:pt x="965745" y="504639"/>
                </a:cubicBezTo>
                <a:cubicBezTo>
                  <a:pt x="979388" y="504639"/>
                  <a:pt x="995213" y="496999"/>
                  <a:pt x="1013221" y="481720"/>
                </a:cubicBezTo>
                <a:close/>
                <a:moveTo>
                  <a:pt x="3808548" y="220601"/>
                </a:moveTo>
                <a:cubicBezTo>
                  <a:pt x="3785083" y="220601"/>
                  <a:pt x="3762572" y="233834"/>
                  <a:pt x="3741017" y="260301"/>
                </a:cubicBezTo>
                <a:lnTo>
                  <a:pt x="3741017" y="430560"/>
                </a:lnTo>
                <a:cubicBezTo>
                  <a:pt x="3741017" y="465212"/>
                  <a:pt x="3741836" y="487313"/>
                  <a:pt x="3743473" y="496863"/>
                </a:cubicBezTo>
                <a:cubicBezTo>
                  <a:pt x="3746201" y="512961"/>
                  <a:pt x="3752750" y="525990"/>
                  <a:pt x="3763118" y="535949"/>
                </a:cubicBezTo>
                <a:cubicBezTo>
                  <a:pt x="3773486" y="545908"/>
                  <a:pt x="3786720" y="550888"/>
                  <a:pt x="3802818" y="550888"/>
                </a:cubicBezTo>
                <a:cubicBezTo>
                  <a:pt x="3816734" y="550888"/>
                  <a:pt x="3828671" y="546931"/>
                  <a:pt x="3838630" y="539018"/>
                </a:cubicBezTo>
                <a:cubicBezTo>
                  <a:pt x="3848589" y="531106"/>
                  <a:pt x="3856911" y="515417"/>
                  <a:pt x="3863596" y="491952"/>
                </a:cubicBezTo>
                <a:cubicBezTo>
                  <a:pt x="3870281" y="468486"/>
                  <a:pt x="3873623" y="426194"/>
                  <a:pt x="3873623" y="365076"/>
                </a:cubicBezTo>
                <a:cubicBezTo>
                  <a:pt x="3873623" y="306413"/>
                  <a:pt x="3866256" y="266167"/>
                  <a:pt x="3851522" y="244339"/>
                </a:cubicBezTo>
                <a:cubicBezTo>
                  <a:pt x="3840881" y="228513"/>
                  <a:pt x="3826556" y="220601"/>
                  <a:pt x="3808548" y="220601"/>
                </a:cubicBezTo>
                <a:close/>
                <a:moveTo>
                  <a:pt x="3099940" y="214462"/>
                </a:moveTo>
                <a:cubicBezTo>
                  <a:pt x="3089844" y="214462"/>
                  <a:pt x="3081523" y="217190"/>
                  <a:pt x="3074974" y="222647"/>
                </a:cubicBezTo>
                <a:cubicBezTo>
                  <a:pt x="3064879" y="231105"/>
                  <a:pt x="3056625" y="245976"/>
                  <a:pt x="3050213" y="267258"/>
                </a:cubicBezTo>
                <a:cubicBezTo>
                  <a:pt x="3043801" y="288541"/>
                  <a:pt x="3040595" y="321147"/>
                  <a:pt x="3040595" y="365076"/>
                </a:cubicBezTo>
                <a:cubicBezTo>
                  <a:pt x="3040595" y="413370"/>
                  <a:pt x="3044142" y="449114"/>
                  <a:pt x="3051236" y="472306"/>
                </a:cubicBezTo>
                <a:cubicBezTo>
                  <a:pt x="3058330" y="495499"/>
                  <a:pt x="3068016" y="512279"/>
                  <a:pt x="3080295" y="522647"/>
                </a:cubicBezTo>
                <a:cubicBezTo>
                  <a:pt x="3086570" y="527832"/>
                  <a:pt x="3095165" y="530424"/>
                  <a:pt x="3106079" y="530424"/>
                </a:cubicBezTo>
                <a:cubicBezTo>
                  <a:pt x="3130090" y="530424"/>
                  <a:pt x="3152737" y="511597"/>
                  <a:pt x="3174019" y="473943"/>
                </a:cubicBezTo>
                <a:lnTo>
                  <a:pt x="3174019" y="272579"/>
                </a:lnTo>
                <a:cubicBezTo>
                  <a:pt x="3153828" y="233834"/>
                  <a:pt x="3129135" y="214462"/>
                  <a:pt x="3099940" y="214462"/>
                </a:cubicBezTo>
                <a:close/>
                <a:moveTo>
                  <a:pt x="6127662" y="203002"/>
                </a:moveTo>
                <a:cubicBezTo>
                  <a:pt x="6113747" y="203002"/>
                  <a:pt x="6101809" y="208254"/>
                  <a:pt x="6091851" y="218759"/>
                </a:cubicBezTo>
                <a:cubicBezTo>
                  <a:pt x="6081891" y="229264"/>
                  <a:pt x="6075343" y="250000"/>
                  <a:pt x="6072205" y="280969"/>
                </a:cubicBezTo>
                <a:cubicBezTo>
                  <a:pt x="6069068" y="311938"/>
                  <a:pt x="6067499" y="354980"/>
                  <a:pt x="6067499" y="410096"/>
                </a:cubicBezTo>
                <a:cubicBezTo>
                  <a:pt x="6067499" y="439291"/>
                  <a:pt x="6069408" y="466576"/>
                  <a:pt x="6073228" y="491952"/>
                </a:cubicBezTo>
                <a:cubicBezTo>
                  <a:pt x="6076230" y="511324"/>
                  <a:pt x="6082642" y="526058"/>
                  <a:pt x="6092464" y="536154"/>
                </a:cubicBezTo>
                <a:cubicBezTo>
                  <a:pt x="6102287" y="546249"/>
                  <a:pt x="6113474" y="551297"/>
                  <a:pt x="6126025" y="551297"/>
                </a:cubicBezTo>
                <a:cubicBezTo>
                  <a:pt x="6138303" y="551297"/>
                  <a:pt x="6148535" y="547886"/>
                  <a:pt x="6156721" y="541065"/>
                </a:cubicBezTo>
                <a:cubicBezTo>
                  <a:pt x="6167362" y="531788"/>
                  <a:pt x="6174457" y="518827"/>
                  <a:pt x="6178003" y="502184"/>
                </a:cubicBezTo>
                <a:cubicBezTo>
                  <a:pt x="6183461" y="476263"/>
                  <a:pt x="6186189" y="423875"/>
                  <a:pt x="6186189" y="345021"/>
                </a:cubicBezTo>
                <a:cubicBezTo>
                  <a:pt x="6186189" y="298636"/>
                  <a:pt x="6183597" y="266781"/>
                  <a:pt x="6178413" y="249455"/>
                </a:cubicBezTo>
                <a:cubicBezTo>
                  <a:pt x="6173229" y="232129"/>
                  <a:pt x="6165589" y="219509"/>
                  <a:pt x="6155493" y="211597"/>
                </a:cubicBezTo>
                <a:cubicBezTo>
                  <a:pt x="6148399" y="205867"/>
                  <a:pt x="6139122" y="203002"/>
                  <a:pt x="6127662" y="203002"/>
                </a:cubicBezTo>
                <a:close/>
                <a:moveTo>
                  <a:pt x="2679612" y="203002"/>
                </a:moveTo>
                <a:cubicBezTo>
                  <a:pt x="2665697" y="203002"/>
                  <a:pt x="2653759" y="208254"/>
                  <a:pt x="2643800" y="218759"/>
                </a:cubicBezTo>
                <a:cubicBezTo>
                  <a:pt x="2633841" y="229264"/>
                  <a:pt x="2627293" y="250000"/>
                  <a:pt x="2624155" y="280969"/>
                </a:cubicBezTo>
                <a:cubicBezTo>
                  <a:pt x="2621017" y="311938"/>
                  <a:pt x="2619448" y="354980"/>
                  <a:pt x="2619448" y="410096"/>
                </a:cubicBezTo>
                <a:cubicBezTo>
                  <a:pt x="2619448" y="439291"/>
                  <a:pt x="2621359" y="466576"/>
                  <a:pt x="2625178" y="491952"/>
                </a:cubicBezTo>
                <a:cubicBezTo>
                  <a:pt x="2628180" y="511324"/>
                  <a:pt x="2634592" y="526058"/>
                  <a:pt x="2644414" y="536154"/>
                </a:cubicBezTo>
                <a:cubicBezTo>
                  <a:pt x="2654237" y="546249"/>
                  <a:pt x="2665424" y="551297"/>
                  <a:pt x="2677975" y="551297"/>
                </a:cubicBezTo>
                <a:cubicBezTo>
                  <a:pt x="2690253" y="551297"/>
                  <a:pt x="2700485" y="547886"/>
                  <a:pt x="2708671" y="541065"/>
                </a:cubicBezTo>
                <a:cubicBezTo>
                  <a:pt x="2719312" y="531788"/>
                  <a:pt x="2726406" y="518827"/>
                  <a:pt x="2729953" y="502184"/>
                </a:cubicBezTo>
                <a:cubicBezTo>
                  <a:pt x="2735410" y="476263"/>
                  <a:pt x="2738139" y="423875"/>
                  <a:pt x="2738139" y="345021"/>
                </a:cubicBezTo>
                <a:cubicBezTo>
                  <a:pt x="2738139" y="298636"/>
                  <a:pt x="2735547" y="266781"/>
                  <a:pt x="2730363" y="249455"/>
                </a:cubicBezTo>
                <a:cubicBezTo>
                  <a:pt x="2725178" y="232129"/>
                  <a:pt x="2717539" y="219509"/>
                  <a:pt x="2707443" y="211597"/>
                </a:cubicBezTo>
                <a:cubicBezTo>
                  <a:pt x="2700349" y="205867"/>
                  <a:pt x="2691072" y="203002"/>
                  <a:pt x="2679612" y="203002"/>
                </a:cubicBezTo>
                <a:close/>
                <a:moveTo>
                  <a:pt x="4459262" y="200546"/>
                </a:moveTo>
                <a:cubicBezTo>
                  <a:pt x="4445073" y="200546"/>
                  <a:pt x="4433477" y="207504"/>
                  <a:pt x="4424473" y="221419"/>
                </a:cubicBezTo>
                <a:cubicBezTo>
                  <a:pt x="4408375" y="245703"/>
                  <a:pt x="4400326" y="278991"/>
                  <a:pt x="4400326" y="321283"/>
                </a:cubicBezTo>
                <a:lnTo>
                  <a:pt x="4400326" y="335608"/>
                </a:lnTo>
                <a:lnTo>
                  <a:pt x="4511649" y="335608"/>
                </a:lnTo>
                <a:cubicBezTo>
                  <a:pt x="4511649" y="291679"/>
                  <a:pt x="4509262" y="261528"/>
                  <a:pt x="4504487" y="245157"/>
                </a:cubicBezTo>
                <a:cubicBezTo>
                  <a:pt x="4499712" y="228786"/>
                  <a:pt x="4492277" y="216371"/>
                  <a:pt x="4482181" y="207913"/>
                </a:cubicBezTo>
                <a:cubicBezTo>
                  <a:pt x="4476452" y="203002"/>
                  <a:pt x="4468812" y="200546"/>
                  <a:pt x="4459262" y="200546"/>
                </a:cubicBezTo>
                <a:close/>
                <a:moveTo>
                  <a:pt x="7217159" y="188677"/>
                </a:moveTo>
                <a:lnTo>
                  <a:pt x="7132029" y="379810"/>
                </a:lnTo>
                <a:lnTo>
                  <a:pt x="7299833" y="379810"/>
                </a:lnTo>
                <a:close/>
                <a:moveTo>
                  <a:pt x="6362178" y="185403"/>
                </a:moveTo>
                <a:lnTo>
                  <a:pt x="6518113" y="185403"/>
                </a:lnTo>
                <a:lnTo>
                  <a:pt x="6518113" y="446931"/>
                </a:lnTo>
                <a:cubicBezTo>
                  <a:pt x="6518113" y="474216"/>
                  <a:pt x="6519409" y="491815"/>
                  <a:pt x="6522001" y="499728"/>
                </a:cubicBezTo>
                <a:cubicBezTo>
                  <a:pt x="6524593" y="507641"/>
                  <a:pt x="6528686" y="513643"/>
                  <a:pt x="6534279" y="517736"/>
                </a:cubicBezTo>
                <a:cubicBezTo>
                  <a:pt x="6539873" y="521829"/>
                  <a:pt x="6546353" y="523875"/>
                  <a:pt x="6553720" y="523875"/>
                </a:cubicBezTo>
                <a:cubicBezTo>
                  <a:pt x="6563543" y="523875"/>
                  <a:pt x="6572410" y="521283"/>
                  <a:pt x="6580323" y="516099"/>
                </a:cubicBezTo>
                <a:cubicBezTo>
                  <a:pt x="6591237" y="509005"/>
                  <a:pt x="6604333" y="494680"/>
                  <a:pt x="6619613" y="473125"/>
                </a:cubicBezTo>
                <a:lnTo>
                  <a:pt x="6619613" y="268486"/>
                </a:lnTo>
                <a:cubicBezTo>
                  <a:pt x="6619613" y="239564"/>
                  <a:pt x="6616953" y="221556"/>
                  <a:pt x="6611633" y="214462"/>
                </a:cubicBezTo>
                <a:cubicBezTo>
                  <a:pt x="6606312" y="207367"/>
                  <a:pt x="6595193" y="202729"/>
                  <a:pt x="6578277" y="200546"/>
                </a:cubicBezTo>
                <a:lnTo>
                  <a:pt x="6578277" y="185403"/>
                </a:lnTo>
                <a:lnTo>
                  <a:pt x="6734211" y="185403"/>
                </a:lnTo>
                <a:lnTo>
                  <a:pt x="6734211" y="484994"/>
                </a:lnTo>
                <a:cubicBezTo>
                  <a:pt x="6734211" y="514189"/>
                  <a:pt x="6736939" y="532402"/>
                  <a:pt x="6742397" y="539632"/>
                </a:cubicBezTo>
                <a:cubicBezTo>
                  <a:pt x="6747854" y="546863"/>
                  <a:pt x="6758905" y="551433"/>
                  <a:pt x="6775548" y="553343"/>
                </a:cubicBezTo>
                <a:lnTo>
                  <a:pt x="6775548" y="568077"/>
                </a:lnTo>
                <a:lnTo>
                  <a:pt x="6619613" y="568077"/>
                </a:lnTo>
                <a:lnTo>
                  <a:pt x="6619613" y="516918"/>
                </a:lnTo>
                <a:cubicBezTo>
                  <a:pt x="6601333" y="538746"/>
                  <a:pt x="6583051" y="554639"/>
                  <a:pt x="6564771" y="564598"/>
                </a:cubicBezTo>
                <a:cubicBezTo>
                  <a:pt x="6546489" y="574557"/>
                  <a:pt x="6526025" y="579537"/>
                  <a:pt x="6503379" y="579537"/>
                </a:cubicBezTo>
                <a:cubicBezTo>
                  <a:pt x="6481823" y="579537"/>
                  <a:pt x="6462655" y="572920"/>
                  <a:pt x="6445875" y="559687"/>
                </a:cubicBezTo>
                <a:cubicBezTo>
                  <a:pt x="6429095" y="546454"/>
                  <a:pt x="6417839" y="530969"/>
                  <a:pt x="6412110" y="513234"/>
                </a:cubicBezTo>
                <a:cubicBezTo>
                  <a:pt x="6406380" y="495499"/>
                  <a:pt x="6403515" y="464530"/>
                  <a:pt x="6403515" y="420328"/>
                </a:cubicBezTo>
                <a:lnTo>
                  <a:pt x="6403515" y="268486"/>
                </a:lnTo>
                <a:cubicBezTo>
                  <a:pt x="6403515" y="239564"/>
                  <a:pt x="6400855" y="221556"/>
                  <a:pt x="6395534" y="214462"/>
                </a:cubicBezTo>
                <a:cubicBezTo>
                  <a:pt x="6390213" y="207367"/>
                  <a:pt x="6379095" y="202729"/>
                  <a:pt x="6362178" y="200546"/>
                </a:cubicBezTo>
                <a:close/>
                <a:moveTo>
                  <a:pt x="5505152" y="185403"/>
                </a:moveTo>
                <a:lnTo>
                  <a:pt x="5708562" y="185403"/>
                </a:lnTo>
                <a:lnTo>
                  <a:pt x="5708562" y="200546"/>
                </a:lnTo>
                <a:cubicBezTo>
                  <a:pt x="5695193" y="201092"/>
                  <a:pt x="5685779" y="203684"/>
                  <a:pt x="5680322" y="208322"/>
                </a:cubicBezTo>
                <a:cubicBezTo>
                  <a:pt x="5674865" y="212961"/>
                  <a:pt x="5672137" y="218554"/>
                  <a:pt x="5672137" y="225103"/>
                </a:cubicBezTo>
                <a:cubicBezTo>
                  <a:pt x="5672137" y="235471"/>
                  <a:pt x="5678958" y="255935"/>
                  <a:pt x="5692601" y="286494"/>
                </a:cubicBezTo>
                <a:lnTo>
                  <a:pt x="5758085" y="436290"/>
                </a:lnTo>
                <a:lnTo>
                  <a:pt x="5802696" y="320464"/>
                </a:lnTo>
                <a:cubicBezTo>
                  <a:pt x="5818795" y="279264"/>
                  <a:pt x="5826844" y="250614"/>
                  <a:pt x="5826844" y="234516"/>
                </a:cubicBezTo>
                <a:cubicBezTo>
                  <a:pt x="5826844" y="224421"/>
                  <a:pt x="5823501" y="216371"/>
                  <a:pt x="5816816" y="210369"/>
                </a:cubicBezTo>
                <a:cubicBezTo>
                  <a:pt x="5810131" y="204366"/>
                  <a:pt x="5798331" y="201092"/>
                  <a:pt x="5781414" y="200546"/>
                </a:cubicBezTo>
                <a:lnTo>
                  <a:pt x="5781414" y="185403"/>
                </a:lnTo>
                <a:lnTo>
                  <a:pt x="5909518" y="185403"/>
                </a:lnTo>
                <a:lnTo>
                  <a:pt x="5909518" y="200546"/>
                </a:lnTo>
                <a:cubicBezTo>
                  <a:pt x="5896967" y="201910"/>
                  <a:pt x="5886735" y="206753"/>
                  <a:pt x="5878822" y="215075"/>
                </a:cubicBezTo>
                <a:cubicBezTo>
                  <a:pt x="5870909" y="223397"/>
                  <a:pt x="5857676" y="251706"/>
                  <a:pt x="5839122" y="300000"/>
                </a:cubicBezTo>
                <a:lnTo>
                  <a:pt x="5729845" y="583630"/>
                </a:lnTo>
                <a:cubicBezTo>
                  <a:pt x="5702287" y="654571"/>
                  <a:pt x="5681823" y="698227"/>
                  <a:pt x="5668453" y="714598"/>
                </a:cubicBezTo>
                <a:cubicBezTo>
                  <a:pt x="5649626" y="737518"/>
                  <a:pt x="5626025" y="748978"/>
                  <a:pt x="5597648" y="748978"/>
                </a:cubicBezTo>
                <a:cubicBezTo>
                  <a:pt x="5575001" y="748978"/>
                  <a:pt x="5556652" y="742497"/>
                  <a:pt x="5542600" y="729537"/>
                </a:cubicBezTo>
                <a:cubicBezTo>
                  <a:pt x="5528548" y="716577"/>
                  <a:pt x="5521523" y="700956"/>
                  <a:pt x="5521523" y="682675"/>
                </a:cubicBezTo>
                <a:cubicBezTo>
                  <a:pt x="5521523" y="666849"/>
                  <a:pt x="5526366" y="653753"/>
                  <a:pt x="5536052" y="643384"/>
                </a:cubicBezTo>
                <a:cubicBezTo>
                  <a:pt x="5545738" y="633016"/>
                  <a:pt x="5557676" y="627832"/>
                  <a:pt x="5571864" y="627832"/>
                </a:cubicBezTo>
                <a:cubicBezTo>
                  <a:pt x="5585506" y="627832"/>
                  <a:pt x="5596488" y="632197"/>
                  <a:pt x="5604811" y="640929"/>
                </a:cubicBezTo>
                <a:cubicBezTo>
                  <a:pt x="5613133" y="649660"/>
                  <a:pt x="5617430" y="663166"/>
                  <a:pt x="5617703" y="681447"/>
                </a:cubicBezTo>
                <a:cubicBezTo>
                  <a:pt x="5617975" y="691815"/>
                  <a:pt x="5619203" y="698500"/>
                  <a:pt x="5621386" y="701502"/>
                </a:cubicBezTo>
                <a:cubicBezTo>
                  <a:pt x="5623569" y="704503"/>
                  <a:pt x="5626707" y="706004"/>
                  <a:pt x="5630800" y="706004"/>
                </a:cubicBezTo>
                <a:cubicBezTo>
                  <a:pt x="5637348" y="706004"/>
                  <a:pt x="5644306" y="702047"/>
                  <a:pt x="5651673" y="694135"/>
                </a:cubicBezTo>
                <a:cubicBezTo>
                  <a:pt x="5662587" y="682675"/>
                  <a:pt x="5675411" y="656481"/>
                  <a:pt x="5690145" y="615553"/>
                </a:cubicBezTo>
                <a:lnTo>
                  <a:pt x="5702014" y="583630"/>
                </a:lnTo>
                <a:lnTo>
                  <a:pt x="5578412" y="300000"/>
                </a:lnTo>
                <a:cubicBezTo>
                  <a:pt x="5559858" y="257163"/>
                  <a:pt x="5546147" y="230833"/>
                  <a:pt x="5537280" y="221010"/>
                </a:cubicBezTo>
                <a:cubicBezTo>
                  <a:pt x="5528412" y="211187"/>
                  <a:pt x="5517702" y="204366"/>
                  <a:pt x="5505152" y="200546"/>
                </a:cubicBezTo>
                <a:close/>
                <a:moveTo>
                  <a:pt x="1199852" y="185403"/>
                </a:moveTo>
                <a:lnTo>
                  <a:pt x="1403263" y="185403"/>
                </a:lnTo>
                <a:lnTo>
                  <a:pt x="1403263" y="200546"/>
                </a:lnTo>
                <a:cubicBezTo>
                  <a:pt x="1389893" y="201092"/>
                  <a:pt x="1380480" y="203684"/>
                  <a:pt x="1375022" y="208322"/>
                </a:cubicBezTo>
                <a:cubicBezTo>
                  <a:pt x="1369566" y="212961"/>
                  <a:pt x="1366837" y="218554"/>
                  <a:pt x="1366837" y="225103"/>
                </a:cubicBezTo>
                <a:cubicBezTo>
                  <a:pt x="1366837" y="235471"/>
                  <a:pt x="1373658" y="255935"/>
                  <a:pt x="1387301" y="286494"/>
                </a:cubicBezTo>
                <a:lnTo>
                  <a:pt x="1452785" y="436290"/>
                </a:lnTo>
                <a:lnTo>
                  <a:pt x="1497397" y="320464"/>
                </a:lnTo>
                <a:cubicBezTo>
                  <a:pt x="1513495" y="279264"/>
                  <a:pt x="1521544" y="250614"/>
                  <a:pt x="1521544" y="234516"/>
                </a:cubicBezTo>
                <a:cubicBezTo>
                  <a:pt x="1521544" y="224421"/>
                  <a:pt x="1518201" y="216371"/>
                  <a:pt x="1511517" y="210369"/>
                </a:cubicBezTo>
                <a:cubicBezTo>
                  <a:pt x="1504832" y="204366"/>
                  <a:pt x="1493031" y="201092"/>
                  <a:pt x="1476115" y="200546"/>
                </a:cubicBezTo>
                <a:lnTo>
                  <a:pt x="1476115" y="185403"/>
                </a:lnTo>
                <a:lnTo>
                  <a:pt x="1604217" y="185403"/>
                </a:lnTo>
                <a:lnTo>
                  <a:pt x="1604217" y="200546"/>
                </a:lnTo>
                <a:cubicBezTo>
                  <a:pt x="1591667" y="201910"/>
                  <a:pt x="1581435" y="206753"/>
                  <a:pt x="1573522" y="215075"/>
                </a:cubicBezTo>
                <a:cubicBezTo>
                  <a:pt x="1565609" y="223397"/>
                  <a:pt x="1552376" y="251706"/>
                  <a:pt x="1533822" y="300000"/>
                </a:cubicBezTo>
                <a:lnTo>
                  <a:pt x="1424545" y="583630"/>
                </a:lnTo>
                <a:cubicBezTo>
                  <a:pt x="1396987" y="654571"/>
                  <a:pt x="1376523" y="698227"/>
                  <a:pt x="1363154" y="714598"/>
                </a:cubicBezTo>
                <a:cubicBezTo>
                  <a:pt x="1344328" y="737518"/>
                  <a:pt x="1320725" y="748978"/>
                  <a:pt x="1292349" y="748978"/>
                </a:cubicBezTo>
                <a:cubicBezTo>
                  <a:pt x="1269702" y="748978"/>
                  <a:pt x="1251353" y="742497"/>
                  <a:pt x="1237301" y="729537"/>
                </a:cubicBezTo>
                <a:cubicBezTo>
                  <a:pt x="1223249" y="716577"/>
                  <a:pt x="1216224" y="700956"/>
                  <a:pt x="1216224" y="682675"/>
                </a:cubicBezTo>
                <a:cubicBezTo>
                  <a:pt x="1216224" y="666849"/>
                  <a:pt x="1221066" y="653753"/>
                  <a:pt x="1230752" y="643384"/>
                </a:cubicBezTo>
                <a:cubicBezTo>
                  <a:pt x="1240439" y="633016"/>
                  <a:pt x="1252376" y="627832"/>
                  <a:pt x="1266564" y="627832"/>
                </a:cubicBezTo>
                <a:cubicBezTo>
                  <a:pt x="1280206" y="627832"/>
                  <a:pt x="1291189" y="632197"/>
                  <a:pt x="1299511" y="640929"/>
                </a:cubicBezTo>
                <a:cubicBezTo>
                  <a:pt x="1307833" y="649660"/>
                  <a:pt x="1312130" y="663166"/>
                  <a:pt x="1312403" y="681447"/>
                </a:cubicBezTo>
                <a:cubicBezTo>
                  <a:pt x="1312676" y="691815"/>
                  <a:pt x="1313904" y="698500"/>
                  <a:pt x="1316087" y="701502"/>
                </a:cubicBezTo>
                <a:cubicBezTo>
                  <a:pt x="1318270" y="704503"/>
                  <a:pt x="1321408" y="706004"/>
                  <a:pt x="1325500" y="706004"/>
                </a:cubicBezTo>
                <a:cubicBezTo>
                  <a:pt x="1332049" y="706004"/>
                  <a:pt x="1339006" y="702047"/>
                  <a:pt x="1346373" y="694135"/>
                </a:cubicBezTo>
                <a:cubicBezTo>
                  <a:pt x="1357287" y="682675"/>
                  <a:pt x="1370111" y="656481"/>
                  <a:pt x="1384845" y="615553"/>
                </a:cubicBezTo>
                <a:lnTo>
                  <a:pt x="1396715" y="583630"/>
                </a:lnTo>
                <a:lnTo>
                  <a:pt x="1273113" y="300000"/>
                </a:lnTo>
                <a:cubicBezTo>
                  <a:pt x="1254559" y="257163"/>
                  <a:pt x="1240847" y="230833"/>
                  <a:pt x="1231980" y="221010"/>
                </a:cubicBezTo>
                <a:cubicBezTo>
                  <a:pt x="1223113" y="211187"/>
                  <a:pt x="1212403" y="204366"/>
                  <a:pt x="1199852" y="200546"/>
                </a:cubicBezTo>
                <a:close/>
                <a:moveTo>
                  <a:pt x="6126025" y="173943"/>
                </a:moveTo>
                <a:cubicBezTo>
                  <a:pt x="6159313" y="173943"/>
                  <a:pt x="6190281" y="182538"/>
                  <a:pt x="6218931" y="199728"/>
                </a:cubicBezTo>
                <a:cubicBezTo>
                  <a:pt x="6247581" y="216917"/>
                  <a:pt x="6269340" y="241337"/>
                  <a:pt x="6284211" y="272988"/>
                </a:cubicBezTo>
                <a:cubicBezTo>
                  <a:pt x="6299081" y="304639"/>
                  <a:pt x="6306517" y="339291"/>
                  <a:pt x="6306517" y="376945"/>
                </a:cubicBezTo>
                <a:cubicBezTo>
                  <a:pt x="6306517" y="431242"/>
                  <a:pt x="6292737" y="476672"/>
                  <a:pt x="6265179" y="513234"/>
                </a:cubicBezTo>
                <a:cubicBezTo>
                  <a:pt x="6231891" y="557436"/>
                  <a:pt x="6185916" y="579537"/>
                  <a:pt x="6127253" y="579537"/>
                </a:cubicBezTo>
                <a:cubicBezTo>
                  <a:pt x="6069682" y="579537"/>
                  <a:pt x="6025343" y="559346"/>
                  <a:pt x="5994238" y="518964"/>
                </a:cubicBezTo>
                <a:cubicBezTo>
                  <a:pt x="5963133" y="478582"/>
                  <a:pt x="5947580" y="431788"/>
                  <a:pt x="5947580" y="378582"/>
                </a:cubicBezTo>
                <a:cubicBezTo>
                  <a:pt x="5947580" y="323739"/>
                  <a:pt x="5963474" y="275921"/>
                  <a:pt x="5995261" y="235130"/>
                </a:cubicBezTo>
                <a:cubicBezTo>
                  <a:pt x="6027048" y="194339"/>
                  <a:pt x="6070636" y="173943"/>
                  <a:pt x="6126025" y="173943"/>
                </a:cubicBezTo>
                <a:close/>
                <a:moveTo>
                  <a:pt x="5107111" y="173943"/>
                </a:moveTo>
                <a:cubicBezTo>
                  <a:pt x="5127847" y="173943"/>
                  <a:pt x="5147902" y="178991"/>
                  <a:pt x="5167274" y="189086"/>
                </a:cubicBezTo>
                <a:cubicBezTo>
                  <a:pt x="5174641" y="193179"/>
                  <a:pt x="5180644" y="195225"/>
                  <a:pt x="5185283" y="195225"/>
                </a:cubicBezTo>
                <a:cubicBezTo>
                  <a:pt x="5190194" y="195225"/>
                  <a:pt x="5194150" y="194202"/>
                  <a:pt x="5197152" y="192156"/>
                </a:cubicBezTo>
                <a:cubicBezTo>
                  <a:pt x="5200153" y="190110"/>
                  <a:pt x="5204928" y="184311"/>
                  <a:pt x="5211476" y="174762"/>
                </a:cubicBezTo>
                <a:lnTo>
                  <a:pt x="5225392" y="174762"/>
                </a:lnTo>
                <a:lnTo>
                  <a:pt x="5231531" y="305321"/>
                </a:lnTo>
                <a:lnTo>
                  <a:pt x="5217616" y="305321"/>
                </a:lnTo>
                <a:cubicBezTo>
                  <a:pt x="5200972" y="266576"/>
                  <a:pt x="5183714" y="240110"/>
                  <a:pt x="5165842" y="225921"/>
                </a:cubicBezTo>
                <a:cubicBezTo>
                  <a:pt x="5147970" y="211733"/>
                  <a:pt x="5130167" y="204639"/>
                  <a:pt x="5112431" y="204639"/>
                </a:cubicBezTo>
                <a:cubicBezTo>
                  <a:pt x="5101244" y="204639"/>
                  <a:pt x="5091695" y="208391"/>
                  <a:pt x="5083782" y="215894"/>
                </a:cubicBezTo>
                <a:cubicBezTo>
                  <a:pt x="5075869" y="223397"/>
                  <a:pt x="5071913" y="232060"/>
                  <a:pt x="5071913" y="241883"/>
                </a:cubicBezTo>
                <a:cubicBezTo>
                  <a:pt x="5071913" y="249250"/>
                  <a:pt x="5074641" y="256344"/>
                  <a:pt x="5080098" y="263166"/>
                </a:cubicBezTo>
                <a:cubicBezTo>
                  <a:pt x="5088830" y="274352"/>
                  <a:pt x="5113250" y="293520"/>
                  <a:pt x="5153359" y="320669"/>
                </a:cubicBezTo>
                <a:cubicBezTo>
                  <a:pt x="5193468" y="347818"/>
                  <a:pt x="5219867" y="370874"/>
                  <a:pt x="5232554" y="389837"/>
                </a:cubicBezTo>
                <a:cubicBezTo>
                  <a:pt x="5245242" y="408800"/>
                  <a:pt x="5251586" y="430014"/>
                  <a:pt x="5251586" y="453480"/>
                </a:cubicBezTo>
                <a:cubicBezTo>
                  <a:pt x="5251586" y="474762"/>
                  <a:pt x="5246265" y="495635"/>
                  <a:pt x="5235624" y="516099"/>
                </a:cubicBezTo>
                <a:cubicBezTo>
                  <a:pt x="5224983" y="536563"/>
                  <a:pt x="5209976" y="552252"/>
                  <a:pt x="5190603" y="563166"/>
                </a:cubicBezTo>
                <a:cubicBezTo>
                  <a:pt x="5171231" y="574080"/>
                  <a:pt x="5149812" y="579537"/>
                  <a:pt x="5126347" y="579537"/>
                </a:cubicBezTo>
                <a:cubicBezTo>
                  <a:pt x="5108066" y="579537"/>
                  <a:pt x="5083645" y="573807"/>
                  <a:pt x="5053086" y="562347"/>
                </a:cubicBezTo>
                <a:cubicBezTo>
                  <a:pt x="5044901" y="559346"/>
                  <a:pt x="5039307" y="557845"/>
                  <a:pt x="5036306" y="557845"/>
                </a:cubicBezTo>
                <a:cubicBezTo>
                  <a:pt x="5027302" y="557845"/>
                  <a:pt x="5019798" y="564666"/>
                  <a:pt x="5013795" y="578309"/>
                </a:cubicBezTo>
                <a:lnTo>
                  <a:pt x="5000289" y="578309"/>
                </a:lnTo>
                <a:lnTo>
                  <a:pt x="4993741" y="440792"/>
                </a:lnTo>
                <a:lnTo>
                  <a:pt x="5007656" y="440792"/>
                </a:lnTo>
                <a:cubicBezTo>
                  <a:pt x="5019935" y="476808"/>
                  <a:pt x="5036783" y="503821"/>
                  <a:pt x="5058202" y="521829"/>
                </a:cubicBezTo>
                <a:cubicBezTo>
                  <a:pt x="5079621" y="539837"/>
                  <a:pt x="5099880" y="548841"/>
                  <a:pt x="5118980" y="548841"/>
                </a:cubicBezTo>
                <a:cubicBezTo>
                  <a:pt x="5132077" y="548841"/>
                  <a:pt x="5142786" y="544817"/>
                  <a:pt x="5151108" y="536767"/>
                </a:cubicBezTo>
                <a:cubicBezTo>
                  <a:pt x="5159430" y="528718"/>
                  <a:pt x="5163591" y="518964"/>
                  <a:pt x="5163591" y="507504"/>
                </a:cubicBezTo>
                <a:cubicBezTo>
                  <a:pt x="5163591" y="494407"/>
                  <a:pt x="5159498" y="483084"/>
                  <a:pt x="5151313" y="473534"/>
                </a:cubicBezTo>
                <a:cubicBezTo>
                  <a:pt x="5143127" y="463984"/>
                  <a:pt x="5124846" y="449523"/>
                  <a:pt x="5096469" y="430151"/>
                </a:cubicBezTo>
                <a:cubicBezTo>
                  <a:pt x="5054723" y="401228"/>
                  <a:pt x="5027711" y="379127"/>
                  <a:pt x="5015433" y="363848"/>
                </a:cubicBezTo>
                <a:cubicBezTo>
                  <a:pt x="4997424" y="341474"/>
                  <a:pt x="4988420" y="316781"/>
                  <a:pt x="4988420" y="289769"/>
                </a:cubicBezTo>
                <a:cubicBezTo>
                  <a:pt x="4988420" y="260301"/>
                  <a:pt x="4998584" y="233629"/>
                  <a:pt x="5018911" y="209755"/>
                </a:cubicBezTo>
                <a:cubicBezTo>
                  <a:pt x="5039239" y="185880"/>
                  <a:pt x="5068639" y="173943"/>
                  <a:pt x="5107111" y="173943"/>
                </a:cubicBezTo>
                <a:close/>
                <a:moveTo>
                  <a:pt x="4783261" y="173943"/>
                </a:moveTo>
                <a:cubicBezTo>
                  <a:pt x="4803997" y="173943"/>
                  <a:pt x="4824052" y="178991"/>
                  <a:pt x="4843424" y="189086"/>
                </a:cubicBezTo>
                <a:cubicBezTo>
                  <a:pt x="4850791" y="193179"/>
                  <a:pt x="4856794" y="195225"/>
                  <a:pt x="4861433" y="195225"/>
                </a:cubicBezTo>
                <a:cubicBezTo>
                  <a:pt x="4866344" y="195225"/>
                  <a:pt x="4870300" y="194202"/>
                  <a:pt x="4873302" y="192156"/>
                </a:cubicBezTo>
                <a:cubicBezTo>
                  <a:pt x="4876303" y="190110"/>
                  <a:pt x="4881078" y="184311"/>
                  <a:pt x="4887626" y="174762"/>
                </a:cubicBezTo>
                <a:lnTo>
                  <a:pt x="4901542" y="174762"/>
                </a:lnTo>
                <a:lnTo>
                  <a:pt x="4907681" y="305321"/>
                </a:lnTo>
                <a:lnTo>
                  <a:pt x="4893766" y="305321"/>
                </a:lnTo>
                <a:cubicBezTo>
                  <a:pt x="4877122" y="266576"/>
                  <a:pt x="4859864" y="240110"/>
                  <a:pt x="4841992" y="225921"/>
                </a:cubicBezTo>
                <a:cubicBezTo>
                  <a:pt x="4824120" y="211733"/>
                  <a:pt x="4806317" y="204639"/>
                  <a:pt x="4788581" y="204639"/>
                </a:cubicBezTo>
                <a:cubicBezTo>
                  <a:pt x="4777394" y="204639"/>
                  <a:pt x="4767845" y="208391"/>
                  <a:pt x="4759932" y="215894"/>
                </a:cubicBezTo>
                <a:cubicBezTo>
                  <a:pt x="4752019" y="223397"/>
                  <a:pt x="4748063" y="232060"/>
                  <a:pt x="4748063" y="241883"/>
                </a:cubicBezTo>
                <a:cubicBezTo>
                  <a:pt x="4748063" y="249250"/>
                  <a:pt x="4750791" y="256344"/>
                  <a:pt x="4756248" y="263166"/>
                </a:cubicBezTo>
                <a:cubicBezTo>
                  <a:pt x="4764980" y="274352"/>
                  <a:pt x="4789400" y="293520"/>
                  <a:pt x="4829509" y="320669"/>
                </a:cubicBezTo>
                <a:cubicBezTo>
                  <a:pt x="4869618" y="347818"/>
                  <a:pt x="4896017" y="370874"/>
                  <a:pt x="4908704" y="389837"/>
                </a:cubicBezTo>
                <a:cubicBezTo>
                  <a:pt x="4921392" y="408800"/>
                  <a:pt x="4927736" y="430014"/>
                  <a:pt x="4927736" y="453480"/>
                </a:cubicBezTo>
                <a:cubicBezTo>
                  <a:pt x="4927736" y="474762"/>
                  <a:pt x="4922415" y="495635"/>
                  <a:pt x="4911774" y="516099"/>
                </a:cubicBezTo>
                <a:cubicBezTo>
                  <a:pt x="4901133" y="536563"/>
                  <a:pt x="4886126" y="552252"/>
                  <a:pt x="4866753" y="563166"/>
                </a:cubicBezTo>
                <a:cubicBezTo>
                  <a:pt x="4847381" y="574080"/>
                  <a:pt x="4825962" y="579537"/>
                  <a:pt x="4802497" y="579537"/>
                </a:cubicBezTo>
                <a:cubicBezTo>
                  <a:pt x="4784216" y="579537"/>
                  <a:pt x="4759795" y="573807"/>
                  <a:pt x="4729236" y="562347"/>
                </a:cubicBezTo>
                <a:cubicBezTo>
                  <a:pt x="4721051" y="559346"/>
                  <a:pt x="4715457" y="557845"/>
                  <a:pt x="4712456" y="557845"/>
                </a:cubicBezTo>
                <a:cubicBezTo>
                  <a:pt x="4703452" y="557845"/>
                  <a:pt x="4695948" y="564666"/>
                  <a:pt x="4689945" y="578309"/>
                </a:cubicBezTo>
                <a:lnTo>
                  <a:pt x="4676439" y="578309"/>
                </a:lnTo>
                <a:lnTo>
                  <a:pt x="4669891" y="440792"/>
                </a:lnTo>
                <a:lnTo>
                  <a:pt x="4683806" y="440792"/>
                </a:lnTo>
                <a:cubicBezTo>
                  <a:pt x="4696085" y="476808"/>
                  <a:pt x="4712933" y="503821"/>
                  <a:pt x="4734352" y="521829"/>
                </a:cubicBezTo>
                <a:cubicBezTo>
                  <a:pt x="4755771" y="539837"/>
                  <a:pt x="4776030" y="548841"/>
                  <a:pt x="4795130" y="548841"/>
                </a:cubicBezTo>
                <a:cubicBezTo>
                  <a:pt x="4808227" y="548841"/>
                  <a:pt x="4818936" y="544817"/>
                  <a:pt x="4827258" y="536767"/>
                </a:cubicBezTo>
                <a:cubicBezTo>
                  <a:pt x="4835580" y="528718"/>
                  <a:pt x="4839741" y="518964"/>
                  <a:pt x="4839741" y="507504"/>
                </a:cubicBezTo>
                <a:cubicBezTo>
                  <a:pt x="4839741" y="494407"/>
                  <a:pt x="4835648" y="483084"/>
                  <a:pt x="4827463" y="473534"/>
                </a:cubicBezTo>
                <a:cubicBezTo>
                  <a:pt x="4819277" y="463984"/>
                  <a:pt x="4800996" y="449523"/>
                  <a:pt x="4772619" y="430151"/>
                </a:cubicBezTo>
                <a:cubicBezTo>
                  <a:pt x="4730873" y="401228"/>
                  <a:pt x="4703861" y="379127"/>
                  <a:pt x="4691583" y="363848"/>
                </a:cubicBezTo>
                <a:cubicBezTo>
                  <a:pt x="4673574" y="341474"/>
                  <a:pt x="4664570" y="316781"/>
                  <a:pt x="4664570" y="289769"/>
                </a:cubicBezTo>
                <a:cubicBezTo>
                  <a:pt x="4664570" y="260301"/>
                  <a:pt x="4674734" y="233629"/>
                  <a:pt x="4695061" y="209755"/>
                </a:cubicBezTo>
                <a:cubicBezTo>
                  <a:pt x="4715389" y="185880"/>
                  <a:pt x="4744789" y="173943"/>
                  <a:pt x="4783261" y="173943"/>
                </a:cubicBezTo>
                <a:close/>
                <a:moveTo>
                  <a:pt x="4465401" y="173943"/>
                </a:moveTo>
                <a:cubicBezTo>
                  <a:pt x="4504146" y="173943"/>
                  <a:pt x="4537775" y="189837"/>
                  <a:pt x="4566288" y="221624"/>
                </a:cubicBezTo>
                <a:cubicBezTo>
                  <a:pt x="4594801" y="253411"/>
                  <a:pt x="4610149" y="300546"/>
                  <a:pt x="4612332" y="363029"/>
                </a:cubicBezTo>
                <a:lnTo>
                  <a:pt x="4402372" y="363029"/>
                </a:lnTo>
                <a:cubicBezTo>
                  <a:pt x="4404828" y="413780"/>
                  <a:pt x="4418334" y="453889"/>
                  <a:pt x="4442891" y="483357"/>
                </a:cubicBezTo>
                <a:cubicBezTo>
                  <a:pt x="4461718" y="506003"/>
                  <a:pt x="4484364" y="517327"/>
                  <a:pt x="4510831" y="517327"/>
                </a:cubicBezTo>
                <a:cubicBezTo>
                  <a:pt x="4527202" y="517327"/>
                  <a:pt x="4542072" y="512757"/>
                  <a:pt x="4555442" y="503616"/>
                </a:cubicBezTo>
                <a:cubicBezTo>
                  <a:pt x="4568812" y="494475"/>
                  <a:pt x="4583136" y="478036"/>
                  <a:pt x="4598416" y="454298"/>
                </a:cubicBezTo>
                <a:lnTo>
                  <a:pt x="4612332" y="463302"/>
                </a:lnTo>
                <a:cubicBezTo>
                  <a:pt x="4591595" y="505594"/>
                  <a:pt x="4568676" y="535540"/>
                  <a:pt x="4543573" y="553139"/>
                </a:cubicBezTo>
                <a:cubicBezTo>
                  <a:pt x="4518471" y="570737"/>
                  <a:pt x="4489412" y="579537"/>
                  <a:pt x="4456397" y="579537"/>
                </a:cubicBezTo>
                <a:cubicBezTo>
                  <a:pt x="4399644" y="579537"/>
                  <a:pt x="4356670" y="557709"/>
                  <a:pt x="4327475" y="514053"/>
                </a:cubicBezTo>
                <a:cubicBezTo>
                  <a:pt x="4304009" y="478855"/>
                  <a:pt x="4292277" y="435198"/>
                  <a:pt x="4292277" y="383084"/>
                </a:cubicBezTo>
                <a:cubicBezTo>
                  <a:pt x="4292277" y="319237"/>
                  <a:pt x="4309535" y="268418"/>
                  <a:pt x="4344050" y="230628"/>
                </a:cubicBezTo>
                <a:cubicBezTo>
                  <a:pt x="4378566" y="192838"/>
                  <a:pt x="4419016" y="173943"/>
                  <a:pt x="4465401" y="173943"/>
                </a:cubicBezTo>
                <a:close/>
                <a:moveTo>
                  <a:pt x="2677975" y="173943"/>
                </a:moveTo>
                <a:cubicBezTo>
                  <a:pt x="2711263" y="173943"/>
                  <a:pt x="2742232" y="182538"/>
                  <a:pt x="2770881" y="199728"/>
                </a:cubicBezTo>
                <a:cubicBezTo>
                  <a:pt x="2799530" y="216917"/>
                  <a:pt x="2821290" y="241337"/>
                  <a:pt x="2836161" y="272988"/>
                </a:cubicBezTo>
                <a:cubicBezTo>
                  <a:pt x="2851031" y="304639"/>
                  <a:pt x="2858466" y="339291"/>
                  <a:pt x="2858466" y="376945"/>
                </a:cubicBezTo>
                <a:cubicBezTo>
                  <a:pt x="2858466" y="431242"/>
                  <a:pt x="2844687" y="476672"/>
                  <a:pt x="2817129" y="513234"/>
                </a:cubicBezTo>
                <a:cubicBezTo>
                  <a:pt x="2783842" y="557436"/>
                  <a:pt x="2737866" y="579537"/>
                  <a:pt x="2679203" y="579537"/>
                </a:cubicBezTo>
                <a:cubicBezTo>
                  <a:pt x="2621631" y="579537"/>
                  <a:pt x="2577293" y="559346"/>
                  <a:pt x="2546188" y="518964"/>
                </a:cubicBezTo>
                <a:cubicBezTo>
                  <a:pt x="2515083" y="478582"/>
                  <a:pt x="2499530" y="431788"/>
                  <a:pt x="2499530" y="378582"/>
                </a:cubicBezTo>
                <a:cubicBezTo>
                  <a:pt x="2499530" y="323739"/>
                  <a:pt x="2515424" y="275921"/>
                  <a:pt x="2547211" y="235130"/>
                </a:cubicBezTo>
                <a:cubicBezTo>
                  <a:pt x="2578998" y="194339"/>
                  <a:pt x="2622586" y="173943"/>
                  <a:pt x="2677975" y="173943"/>
                </a:cubicBezTo>
                <a:close/>
                <a:moveTo>
                  <a:pt x="994394" y="173943"/>
                </a:moveTo>
                <a:cubicBezTo>
                  <a:pt x="1030684" y="173943"/>
                  <a:pt x="1059402" y="181651"/>
                  <a:pt x="1080548" y="197067"/>
                </a:cubicBezTo>
                <a:cubicBezTo>
                  <a:pt x="1101693" y="212483"/>
                  <a:pt x="1115404" y="229195"/>
                  <a:pt x="1121680" y="247204"/>
                </a:cubicBezTo>
                <a:cubicBezTo>
                  <a:pt x="1125500" y="258663"/>
                  <a:pt x="1127409" y="284994"/>
                  <a:pt x="1127409" y="326194"/>
                </a:cubicBezTo>
                <a:lnTo>
                  <a:pt x="1127409" y="474762"/>
                </a:lnTo>
                <a:cubicBezTo>
                  <a:pt x="1127409" y="492224"/>
                  <a:pt x="1128092" y="503207"/>
                  <a:pt x="1129456" y="507709"/>
                </a:cubicBezTo>
                <a:cubicBezTo>
                  <a:pt x="1130820" y="512211"/>
                  <a:pt x="1132867" y="515553"/>
                  <a:pt x="1135596" y="517736"/>
                </a:cubicBezTo>
                <a:cubicBezTo>
                  <a:pt x="1138323" y="519919"/>
                  <a:pt x="1141462" y="521010"/>
                  <a:pt x="1145008" y="521010"/>
                </a:cubicBezTo>
                <a:cubicBezTo>
                  <a:pt x="1152102" y="521010"/>
                  <a:pt x="1159334" y="515962"/>
                  <a:pt x="1166700" y="505867"/>
                </a:cubicBezTo>
                <a:lnTo>
                  <a:pt x="1178980" y="515690"/>
                </a:lnTo>
                <a:cubicBezTo>
                  <a:pt x="1165336" y="535881"/>
                  <a:pt x="1151216" y="550546"/>
                  <a:pt x="1136619" y="559687"/>
                </a:cubicBezTo>
                <a:cubicBezTo>
                  <a:pt x="1122022" y="568828"/>
                  <a:pt x="1105445" y="573398"/>
                  <a:pt x="1086891" y="573398"/>
                </a:cubicBezTo>
                <a:cubicBezTo>
                  <a:pt x="1065064" y="573398"/>
                  <a:pt x="1048010" y="568282"/>
                  <a:pt x="1035732" y="558050"/>
                </a:cubicBezTo>
                <a:cubicBezTo>
                  <a:pt x="1023453" y="547818"/>
                  <a:pt x="1015950" y="532334"/>
                  <a:pt x="1013221" y="511597"/>
                </a:cubicBezTo>
                <a:cubicBezTo>
                  <a:pt x="966564" y="552797"/>
                  <a:pt x="924681" y="573398"/>
                  <a:pt x="887573" y="573398"/>
                </a:cubicBezTo>
                <a:cubicBezTo>
                  <a:pt x="865746" y="573398"/>
                  <a:pt x="847601" y="566235"/>
                  <a:pt x="833139" y="551911"/>
                </a:cubicBezTo>
                <a:cubicBezTo>
                  <a:pt x="818678" y="537586"/>
                  <a:pt x="811448" y="519646"/>
                  <a:pt x="811448" y="498091"/>
                </a:cubicBezTo>
                <a:cubicBezTo>
                  <a:pt x="811448" y="468896"/>
                  <a:pt x="823999" y="442634"/>
                  <a:pt x="849101" y="419305"/>
                </a:cubicBezTo>
                <a:cubicBezTo>
                  <a:pt x="874204" y="395976"/>
                  <a:pt x="928910" y="364939"/>
                  <a:pt x="1013221" y="326194"/>
                </a:cubicBezTo>
                <a:lnTo>
                  <a:pt x="1013221" y="287722"/>
                </a:lnTo>
                <a:cubicBezTo>
                  <a:pt x="1013221" y="258800"/>
                  <a:pt x="1011652" y="240587"/>
                  <a:pt x="1008515" y="233084"/>
                </a:cubicBezTo>
                <a:cubicBezTo>
                  <a:pt x="1005377" y="225580"/>
                  <a:pt x="999443" y="219032"/>
                  <a:pt x="990711" y="213438"/>
                </a:cubicBezTo>
                <a:cubicBezTo>
                  <a:pt x="981980" y="207845"/>
                  <a:pt x="972158" y="205048"/>
                  <a:pt x="961243" y="205048"/>
                </a:cubicBezTo>
                <a:cubicBezTo>
                  <a:pt x="943508" y="205048"/>
                  <a:pt x="928910" y="209005"/>
                  <a:pt x="917450" y="216917"/>
                </a:cubicBezTo>
                <a:cubicBezTo>
                  <a:pt x="910356" y="221829"/>
                  <a:pt x="906809" y="227558"/>
                  <a:pt x="906809" y="234107"/>
                </a:cubicBezTo>
                <a:cubicBezTo>
                  <a:pt x="906809" y="239837"/>
                  <a:pt x="910629" y="246931"/>
                  <a:pt x="918269" y="255389"/>
                </a:cubicBezTo>
                <a:cubicBezTo>
                  <a:pt x="928638" y="267122"/>
                  <a:pt x="933822" y="278445"/>
                  <a:pt x="933822" y="289359"/>
                </a:cubicBezTo>
                <a:cubicBezTo>
                  <a:pt x="933822" y="302729"/>
                  <a:pt x="928843" y="314121"/>
                  <a:pt x="918883" y="323534"/>
                </a:cubicBezTo>
                <a:cubicBezTo>
                  <a:pt x="908924" y="332947"/>
                  <a:pt x="895895" y="337654"/>
                  <a:pt x="879797" y="337654"/>
                </a:cubicBezTo>
                <a:cubicBezTo>
                  <a:pt x="862608" y="337654"/>
                  <a:pt x="848215" y="332470"/>
                  <a:pt x="836619" y="322101"/>
                </a:cubicBezTo>
                <a:cubicBezTo>
                  <a:pt x="825022" y="311733"/>
                  <a:pt x="819224" y="299591"/>
                  <a:pt x="819224" y="285676"/>
                </a:cubicBezTo>
                <a:cubicBezTo>
                  <a:pt x="819224" y="266030"/>
                  <a:pt x="827000" y="247272"/>
                  <a:pt x="842553" y="229400"/>
                </a:cubicBezTo>
                <a:cubicBezTo>
                  <a:pt x="858105" y="211528"/>
                  <a:pt x="879797" y="197818"/>
                  <a:pt x="907628" y="188268"/>
                </a:cubicBezTo>
                <a:cubicBezTo>
                  <a:pt x="935459" y="178718"/>
                  <a:pt x="964381" y="173943"/>
                  <a:pt x="994394" y="173943"/>
                </a:cubicBezTo>
                <a:close/>
                <a:moveTo>
                  <a:pt x="7820843" y="13097"/>
                </a:moveTo>
                <a:lnTo>
                  <a:pt x="7981279" y="13097"/>
                </a:lnTo>
                <a:lnTo>
                  <a:pt x="7981279" y="488677"/>
                </a:lnTo>
                <a:cubicBezTo>
                  <a:pt x="7981279" y="515690"/>
                  <a:pt x="7984417" y="532947"/>
                  <a:pt x="7990693" y="540451"/>
                </a:cubicBezTo>
                <a:cubicBezTo>
                  <a:pt x="7996969" y="547954"/>
                  <a:pt x="8009247" y="552252"/>
                  <a:pt x="8027527" y="553343"/>
                </a:cubicBezTo>
                <a:lnTo>
                  <a:pt x="8027527" y="568077"/>
                </a:lnTo>
                <a:lnTo>
                  <a:pt x="7820843" y="568077"/>
                </a:lnTo>
                <a:lnTo>
                  <a:pt x="7820843" y="553343"/>
                </a:lnTo>
                <a:cubicBezTo>
                  <a:pt x="7837759" y="552797"/>
                  <a:pt x="7850311" y="547886"/>
                  <a:pt x="7858496" y="538609"/>
                </a:cubicBezTo>
                <a:cubicBezTo>
                  <a:pt x="7863953" y="532334"/>
                  <a:pt x="7866681" y="515690"/>
                  <a:pt x="7866681" y="488677"/>
                </a:cubicBezTo>
                <a:lnTo>
                  <a:pt x="7866681" y="92497"/>
                </a:lnTo>
                <a:cubicBezTo>
                  <a:pt x="7866681" y="65757"/>
                  <a:pt x="7863544" y="48636"/>
                  <a:pt x="7857268" y="41133"/>
                </a:cubicBezTo>
                <a:cubicBezTo>
                  <a:pt x="7850993" y="33629"/>
                  <a:pt x="7838851" y="29332"/>
                  <a:pt x="7820843" y="28240"/>
                </a:cubicBezTo>
                <a:close/>
                <a:moveTo>
                  <a:pt x="7592243" y="13097"/>
                </a:moveTo>
                <a:lnTo>
                  <a:pt x="7752679" y="13097"/>
                </a:lnTo>
                <a:lnTo>
                  <a:pt x="7752679" y="488677"/>
                </a:lnTo>
                <a:cubicBezTo>
                  <a:pt x="7752679" y="515690"/>
                  <a:pt x="7755817" y="532947"/>
                  <a:pt x="7762093" y="540451"/>
                </a:cubicBezTo>
                <a:cubicBezTo>
                  <a:pt x="7768369" y="547954"/>
                  <a:pt x="7780647" y="552252"/>
                  <a:pt x="7798927" y="553343"/>
                </a:cubicBezTo>
                <a:lnTo>
                  <a:pt x="7798927" y="568077"/>
                </a:lnTo>
                <a:lnTo>
                  <a:pt x="7592243" y="568077"/>
                </a:lnTo>
                <a:lnTo>
                  <a:pt x="7592243" y="553343"/>
                </a:lnTo>
                <a:cubicBezTo>
                  <a:pt x="7609159" y="552797"/>
                  <a:pt x="7621711" y="547886"/>
                  <a:pt x="7629896" y="538609"/>
                </a:cubicBezTo>
                <a:cubicBezTo>
                  <a:pt x="7635353" y="532334"/>
                  <a:pt x="7638081" y="515690"/>
                  <a:pt x="7638081" y="488677"/>
                </a:cubicBezTo>
                <a:lnTo>
                  <a:pt x="7638081" y="92497"/>
                </a:lnTo>
                <a:cubicBezTo>
                  <a:pt x="7638081" y="65757"/>
                  <a:pt x="7634944" y="48636"/>
                  <a:pt x="7628668" y="41133"/>
                </a:cubicBezTo>
                <a:cubicBezTo>
                  <a:pt x="7622393" y="33629"/>
                  <a:pt x="7610251" y="29332"/>
                  <a:pt x="7592243" y="28240"/>
                </a:cubicBezTo>
                <a:close/>
                <a:moveTo>
                  <a:pt x="4048943" y="13097"/>
                </a:moveTo>
                <a:lnTo>
                  <a:pt x="4209379" y="13097"/>
                </a:lnTo>
                <a:lnTo>
                  <a:pt x="4209379" y="488677"/>
                </a:lnTo>
                <a:cubicBezTo>
                  <a:pt x="4209379" y="515690"/>
                  <a:pt x="4212517" y="532947"/>
                  <a:pt x="4218793" y="540451"/>
                </a:cubicBezTo>
                <a:cubicBezTo>
                  <a:pt x="4225068" y="547954"/>
                  <a:pt x="4237347" y="552252"/>
                  <a:pt x="4255628" y="553343"/>
                </a:cubicBezTo>
                <a:lnTo>
                  <a:pt x="4255628" y="568077"/>
                </a:lnTo>
                <a:lnTo>
                  <a:pt x="4048943" y="568077"/>
                </a:lnTo>
                <a:lnTo>
                  <a:pt x="4048943" y="553343"/>
                </a:lnTo>
                <a:cubicBezTo>
                  <a:pt x="4065859" y="552797"/>
                  <a:pt x="4078411" y="547886"/>
                  <a:pt x="4086596" y="538609"/>
                </a:cubicBezTo>
                <a:cubicBezTo>
                  <a:pt x="4092053" y="532334"/>
                  <a:pt x="4094782" y="515690"/>
                  <a:pt x="4094782" y="488677"/>
                </a:cubicBezTo>
                <a:lnTo>
                  <a:pt x="4094782" y="92497"/>
                </a:lnTo>
                <a:cubicBezTo>
                  <a:pt x="4094782" y="65757"/>
                  <a:pt x="4091644" y="48636"/>
                  <a:pt x="4085368" y="41133"/>
                </a:cubicBezTo>
                <a:cubicBezTo>
                  <a:pt x="4079093" y="33629"/>
                  <a:pt x="4066951" y="29332"/>
                  <a:pt x="4048943" y="28240"/>
                </a:cubicBezTo>
                <a:close/>
                <a:moveTo>
                  <a:pt x="3582218" y="13097"/>
                </a:moveTo>
                <a:lnTo>
                  <a:pt x="3741017" y="13097"/>
                </a:lnTo>
                <a:lnTo>
                  <a:pt x="3741017" y="223875"/>
                </a:lnTo>
                <a:cubicBezTo>
                  <a:pt x="3773213" y="190587"/>
                  <a:pt x="3808412" y="173943"/>
                  <a:pt x="3846611" y="173943"/>
                </a:cubicBezTo>
                <a:cubicBezTo>
                  <a:pt x="3872805" y="173943"/>
                  <a:pt x="3897498" y="181651"/>
                  <a:pt x="3920690" y="197067"/>
                </a:cubicBezTo>
                <a:cubicBezTo>
                  <a:pt x="3943883" y="212483"/>
                  <a:pt x="3962027" y="234380"/>
                  <a:pt x="3975124" y="262756"/>
                </a:cubicBezTo>
                <a:cubicBezTo>
                  <a:pt x="3988221" y="291133"/>
                  <a:pt x="3994769" y="323875"/>
                  <a:pt x="3994769" y="360983"/>
                </a:cubicBezTo>
                <a:cubicBezTo>
                  <a:pt x="3994769" y="402729"/>
                  <a:pt x="3986447" y="440655"/>
                  <a:pt x="3969803" y="474762"/>
                </a:cubicBezTo>
                <a:cubicBezTo>
                  <a:pt x="3953159" y="508868"/>
                  <a:pt x="3930922" y="534857"/>
                  <a:pt x="3903091" y="552729"/>
                </a:cubicBezTo>
                <a:cubicBezTo>
                  <a:pt x="3875260" y="570601"/>
                  <a:pt x="3843473" y="579537"/>
                  <a:pt x="3807729" y="579537"/>
                </a:cubicBezTo>
                <a:cubicBezTo>
                  <a:pt x="3786993" y="579537"/>
                  <a:pt x="3768575" y="576263"/>
                  <a:pt x="3752477" y="569714"/>
                </a:cubicBezTo>
                <a:cubicBezTo>
                  <a:pt x="3736379" y="563166"/>
                  <a:pt x="3720553" y="552525"/>
                  <a:pt x="3705001" y="537791"/>
                </a:cubicBezTo>
                <a:lnTo>
                  <a:pt x="3641563" y="579128"/>
                </a:lnTo>
                <a:lnTo>
                  <a:pt x="3627647" y="579128"/>
                </a:lnTo>
                <a:lnTo>
                  <a:pt x="3627647" y="92497"/>
                </a:lnTo>
                <a:cubicBezTo>
                  <a:pt x="3627647" y="70396"/>
                  <a:pt x="3626692" y="56753"/>
                  <a:pt x="3624782" y="51569"/>
                </a:cubicBezTo>
                <a:cubicBezTo>
                  <a:pt x="3622054" y="43929"/>
                  <a:pt x="3617756" y="38268"/>
                  <a:pt x="3611890" y="34584"/>
                </a:cubicBezTo>
                <a:cubicBezTo>
                  <a:pt x="3606024" y="30901"/>
                  <a:pt x="3596133" y="28786"/>
                  <a:pt x="3582218" y="28240"/>
                </a:cubicBezTo>
                <a:close/>
                <a:moveTo>
                  <a:pt x="3118767" y="13097"/>
                </a:moveTo>
                <a:lnTo>
                  <a:pt x="3288617" y="13097"/>
                </a:lnTo>
                <a:lnTo>
                  <a:pt x="3288617" y="453480"/>
                </a:lnTo>
                <a:cubicBezTo>
                  <a:pt x="3288617" y="483220"/>
                  <a:pt x="3289435" y="500819"/>
                  <a:pt x="3291073" y="506276"/>
                </a:cubicBezTo>
                <a:cubicBezTo>
                  <a:pt x="3293255" y="515280"/>
                  <a:pt x="3297416" y="521965"/>
                  <a:pt x="3303556" y="526331"/>
                </a:cubicBezTo>
                <a:cubicBezTo>
                  <a:pt x="3309695" y="530696"/>
                  <a:pt x="3320404" y="533425"/>
                  <a:pt x="3335684" y="534516"/>
                </a:cubicBezTo>
                <a:lnTo>
                  <a:pt x="3335684" y="548023"/>
                </a:lnTo>
                <a:lnTo>
                  <a:pt x="3174019" y="579537"/>
                </a:lnTo>
                <a:lnTo>
                  <a:pt x="3174019" y="518964"/>
                </a:lnTo>
                <a:cubicBezTo>
                  <a:pt x="3154647" y="542429"/>
                  <a:pt x="3137389" y="558391"/>
                  <a:pt x="3122246" y="566849"/>
                </a:cubicBezTo>
                <a:cubicBezTo>
                  <a:pt x="3107102" y="575308"/>
                  <a:pt x="3089981" y="579537"/>
                  <a:pt x="3070881" y="579537"/>
                </a:cubicBezTo>
                <a:cubicBezTo>
                  <a:pt x="3022041" y="579537"/>
                  <a:pt x="2983432" y="557709"/>
                  <a:pt x="2955056" y="514053"/>
                </a:cubicBezTo>
                <a:cubicBezTo>
                  <a:pt x="2932136" y="478582"/>
                  <a:pt x="2920677" y="435062"/>
                  <a:pt x="2920677" y="383493"/>
                </a:cubicBezTo>
                <a:cubicBezTo>
                  <a:pt x="2920677" y="342292"/>
                  <a:pt x="2927771" y="305389"/>
                  <a:pt x="2941959" y="272784"/>
                </a:cubicBezTo>
                <a:cubicBezTo>
                  <a:pt x="2956147" y="240178"/>
                  <a:pt x="2975588" y="215553"/>
                  <a:pt x="3000281" y="198909"/>
                </a:cubicBezTo>
                <a:cubicBezTo>
                  <a:pt x="3024974" y="182265"/>
                  <a:pt x="3051509" y="173943"/>
                  <a:pt x="3079885" y="173943"/>
                </a:cubicBezTo>
                <a:cubicBezTo>
                  <a:pt x="3098167" y="173943"/>
                  <a:pt x="3114401" y="177490"/>
                  <a:pt x="3128589" y="184584"/>
                </a:cubicBezTo>
                <a:cubicBezTo>
                  <a:pt x="3142778" y="191678"/>
                  <a:pt x="3157921" y="204093"/>
                  <a:pt x="3174019" y="221829"/>
                </a:cubicBezTo>
                <a:lnTo>
                  <a:pt x="3174019" y="106412"/>
                </a:lnTo>
                <a:cubicBezTo>
                  <a:pt x="3174019" y="77217"/>
                  <a:pt x="3172791" y="59618"/>
                  <a:pt x="3170336" y="53616"/>
                </a:cubicBezTo>
                <a:cubicBezTo>
                  <a:pt x="3167062" y="45703"/>
                  <a:pt x="3162150" y="39837"/>
                  <a:pt x="3155602" y="36017"/>
                </a:cubicBezTo>
                <a:cubicBezTo>
                  <a:pt x="3149053" y="32197"/>
                  <a:pt x="3136775" y="30287"/>
                  <a:pt x="3118767" y="30287"/>
                </a:cubicBezTo>
                <a:close/>
                <a:moveTo>
                  <a:pt x="0" y="13097"/>
                </a:moveTo>
                <a:lnTo>
                  <a:pt x="226739" y="13097"/>
                </a:lnTo>
                <a:lnTo>
                  <a:pt x="382674" y="378991"/>
                </a:lnTo>
                <a:lnTo>
                  <a:pt x="533288" y="13097"/>
                </a:lnTo>
                <a:lnTo>
                  <a:pt x="759209" y="13097"/>
                </a:lnTo>
                <a:lnTo>
                  <a:pt x="759209" y="28240"/>
                </a:lnTo>
                <a:lnTo>
                  <a:pt x="741201" y="28240"/>
                </a:lnTo>
                <a:cubicBezTo>
                  <a:pt x="724830" y="28240"/>
                  <a:pt x="711733" y="31105"/>
                  <a:pt x="701910" y="36835"/>
                </a:cubicBezTo>
                <a:cubicBezTo>
                  <a:pt x="695089" y="40655"/>
                  <a:pt x="689632" y="47067"/>
                  <a:pt x="685540" y="56071"/>
                </a:cubicBezTo>
                <a:cubicBezTo>
                  <a:pt x="682538" y="62620"/>
                  <a:pt x="681037" y="79673"/>
                  <a:pt x="681037" y="107231"/>
                </a:cubicBezTo>
                <a:lnTo>
                  <a:pt x="681037" y="473125"/>
                </a:lnTo>
                <a:cubicBezTo>
                  <a:pt x="681037" y="501501"/>
                  <a:pt x="682538" y="519237"/>
                  <a:pt x="685540" y="526331"/>
                </a:cubicBezTo>
                <a:cubicBezTo>
                  <a:pt x="688540" y="533425"/>
                  <a:pt x="694679" y="539632"/>
                  <a:pt x="703957" y="544953"/>
                </a:cubicBezTo>
                <a:cubicBezTo>
                  <a:pt x="713234" y="550274"/>
                  <a:pt x="725648" y="552934"/>
                  <a:pt x="741201" y="552934"/>
                </a:cubicBezTo>
                <a:lnTo>
                  <a:pt x="759209" y="552934"/>
                </a:lnTo>
                <a:lnTo>
                  <a:pt x="759209" y="568077"/>
                </a:lnTo>
                <a:lnTo>
                  <a:pt x="469441" y="568077"/>
                </a:lnTo>
                <a:lnTo>
                  <a:pt x="469441" y="552934"/>
                </a:lnTo>
                <a:lnTo>
                  <a:pt x="487450" y="552934"/>
                </a:lnTo>
                <a:cubicBezTo>
                  <a:pt x="503820" y="552934"/>
                  <a:pt x="516917" y="550069"/>
                  <a:pt x="526739" y="544339"/>
                </a:cubicBezTo>
                <a:cubicBezTo>
                  <a:pt x="533561" y="540519"/>
                  <a:pt x="539018" y="533971"/>
                  <a:pt x="543111" y="524694"/>
                </a:cubicBezTo>
                <a:cubicBezTo>
                  <a:pt x="546112" y="518145"/>
                  <a:pt x="547613" y="500956"/>
                  <a:pt x="547613" y="473125"/>
                </a:cubicBezTo>
                <a:lnTo>
                  <a:pt x="547613" y="61801"/>
                </a:lnTo>
                <a:lnTo>
                  <a:pt x="334788" y="568077"/>
                </a:lnTo>
                <a:lnTo>
                  <a:pt x="324965" y="568077"/>
                </a:lnTo>
                <a:lnTo>
                  <a:pt x="108867" y="65485"/>
                </a:lnTo>
                <a:lnTo>
                  <a:pt x="108867" y="456344"/>
                </a:lnTo>
                <a:cubicBezTo>
                  <a:pt x="108867" y="483630"/>
                  <a:pt x="109550" y="500410"/>
                  <a:pt x="110914" y="506686"/>
                </a:cubicBezTo>
                <a:cubicBezTo>
                  <a:pt x="114461" y="520328"/>
                  <a:pt x="122169" y="531447"/>
                  <a:pt x="134038" y="540042"/>
                </a:cubicBezTo>
                <a:cubicBezTo>
                  <a:pt x="145907" y="548637"/>
                  <a:pt x="164530" y="552934"/>
                  <a:pt x="189905" y="552934"/>
                </a:cubicBezTo>
                <a:lnTo>
                  <a:pt x="189905" y="568077"/>
                </a:lnTo>
                <a:lnTo>
                  <a:pt x="0" y="568077"/>
                </a:lnTo>
                <a:lnTo>
                  <a:pt x="0" y="552934"/>
                </a:lnTo>
                <a:lnTo>
                  <a:pt x="5729" y="552934"/>
                </a:lnTo>
                <a:cubicBezTo>
                  <a:pt x="18008" y="553207"/>
                  <a:pt x="29467" y="551229"/>
                  <a:pt x="40109" y="546999"/>
                </a:cubicBezTo>
                <a:cubicBezTo>
                  <a:pt x="50750" y="542770"/>
                  <a:pt x="58799" y="537109"/>
                  <a:pt x="64257" y="530014"/>
                </a:cubicBezTo>
                <a:cubicBezTo>
                  <a:pt x="69713" y="522920"/>
                  <a:pt x="73942" y="512961"/>
                  <a:pt x="76944" y="500137"/>
                </a:cubicBezTo>
                <a:cubicBezTo>
                  <a:pt x="77489" y="497136"/>
                  <a:pt x="77763" y="483220"/>
                  <a:pt x="77763" y="458391"/>
                </a:cubicBezTo>
                <a:lnTo>
                  <a:pt x="77763" y="107231"/>
                </a:lnTo>
                <a:cubicBezTo>
                  <a:pt x="77763" y="79127"/>
                  <a:pt x="76261" y="61596"/>
                  <a:pt x="73260" y="54639"/>
                </a:cubicBezTo>
                <a:cubicBezTo>
                  <a:pt x="70259" y="47681"/>
                  <a:pt x="64120" y="41542"/>
                  <a:pt x="54843" y="36221"/>
                </a:cubicBezTo>
                <a:cubicBezTo>
                  <a:pt x="45566" y="30901"/>
                  <a:pt x="33150" y="28240"/>
                  <a:pt x="17599" y="28240"/>
                </a:cubicBezTo>
                <a:lnTo>
                  <a:pt x="0" y="28240"/>
                </a:lnTo>
                <a:close/>
                <a:moveTo>
                  <a:pt x="7266681" y="1637"/>
                </a:moveTo>
                <a:lnTo>
                  <a:pt x="7274457" y="1637"/>
                </a:lnTo>
                <a:lnTo>
                  <a:pt x="7474594" y="456754"/>
                </a:lnTo>
                <a:cubicBezTo>
                  <a:pt x="7493693" y="499864"/>
                  <a:pt x="7509383" y="527013"/>
                  <a:pt x="7521661" y="538200"/>
                </a:cubicBezTo>
                <a:cubicBezTo>
                  <a:pt x="7530937" y="546658"/>
                  <a:pt x="7544035" y="551570"/>
                  <a:pt x="7560951" y="552934"/>
                </a:cubicBezTo>
                <a:lnTo>
                  <a:pt x="7560951" y="568077"/>
                </a:lnTo>
                <a:lnTo>
                  <a:pt x="7292465" y="568077"/>
                </a:lnTo>
                <a:lnTo>
                  <a:pt x="7292465" y="552934"/>
                </a:lnTo>
                <a:lnTo>
                  <a:pt x="7303516" y="552934"/>
                </a:lnTo>
                <a:cubicBezTo>
                  <a:pt x="7325071" y="552934"/>
                  <a:pt x="7340214" y="549933"/>
                  <a:pt x="7348945" y="543930"/>
                </a:cubicBezTo>
                <a:cubicBezTo>
                  <a:pt x="7354948" y="539564"/>
                  <a:pt x="7357950" y="533289"/>
                  <a:pt x="7357950" y="525103"/>
                </a:cubicBezTo>
                <a:cubicBezTo>
                  <a:pt x="7357950" y="520192"/>
                  <a:pt x="7357131" y="515144"/>
                  <a:pt x="7355494" y="509960"/>
                </a:cubicBezTo>
                <a:cubicBezTo>
                  <a:pt x="7354948" y="507504"/>
                  <a:pt x="7350855" y="497272"/>
                  <a:pt x="7343216" y="479264"/>
                </a:cubicBezTo>
                <a:lnTo>
                  <a:pt x="7313748" y="410096"/>
                </a:lnTo>
                <a:lnTo>
                  <a:pt x="7117704" y="410096"/>
                </a:lnTo>
                <a:lnTo>
                  <a:pt x="7094375" y="464121"/>
                </a:lnTo>
                <a:cubicBezTo>
                  <a:pt x="7086735" y="482129"/>
                  <a:pt x="7082915" y="496999"/>
                  <a:pt x="7082915" y="508732"/>
                </a:cubicBezTo>
                <a:cubicBezTo>
                  <a:pt x="7082915" y="524285"/>
                  <a:pt x="7089191" y="535744"/>
                  <a:pt x="7101742" y="543111"/>
                </a:cubicBezTo>
                <a:cubicBezTo>
                  <a:pt x="7109109" y="547477"/>
                  <a:pt x="7127254" y="550751"/>
                  <a:pt x="7156176" y="552934"/>
                </a:cubicBezTo>
                <a:lnTo>
                  <a:pt x="7156176" y="568077"/>
                </a:lnTo>
                <a:lnTo>
                  <a:pt x="6971592" y="568077"/>
                </a:lnTo>
                <a:lnTo>
                  <a:pt x="6971592" y="552934"/>
                </a:lnTo>
                <a:cubicBezTo>
                  <a:pt x="6991510" y="549933"/>
                  <a:pt x="7007881" y="541679"/>
                  <a:pt x="7020705" y="528173"/>
                </a:cubicBezTo>
                <a:cubicBezTo>
                  <a:pt x="7033529" y="514666"/>
                  <a:pt x="7049355" y="486767"/>
                  <a:pt x="7068181" y="444475"/>
                </a:cubicBezTo>
                <a:close/>
                <a:moveTo>
                  <a:pt x="2164927" y="0"/>
                </a:moveTo>
                <a:cubicBezTo>
                  <a:pt x="2192485" y="0"/>
                  <a:pt x="2217315" y="2183"/>
                  <a:pt x="2239416" y="6549"/>
                </a:cubicBezTo>
                <a:cubicBezTo>
                  <a:pt x="2251421" y="8731"/>
                  <a:pt x="2270862" y="14939"/>
                  <a:pt x="2297738" y="25171"/>
                </a:cubicBezTo>
                <a:cubicBezTo>
                  <a:pt x="2324614" y="35403"/>
                  <a:pt x="2340507" y="40519"/>
                  <a:pt x="2345419" y="40519"/>
                </a:cubicBezTo>
                <a:cubicBezTo>
                  <a:pt x="2353058" y="40519"/>
                  <a:pt x="2360153" y="37722"/>
                  <a:pt x="2366701" y="32128"/>
                </a:cubicBezTo>
                <a:cubicBezTo>
                  <a:pt x="2373250" y="26535"/>
                  <a:pt x="2379252" y="15962"/>
                  <a:pt x="2384709" y="409"/>
                </a:cubicBezTo>
                <a:lnTo>
                  <a:pt x="2399853" y="409"/>
                </a:lnTo>
                <a:lnTo>
                  <a:pt x="2399853" y="196044"/>
                </a:lnTo>
                <a:lnTo>
                  <a:pt x="2384709" y="196044"/>
                </a:lnTo>
                <a:cubicBezTo>
                  <a:pt x="2366428" y="142565"/>
                  <a:pt x="2339007" y="101910"/>
                  <a:pt x="2302445" y="74079"/>
                </a:cubicBezTo>
                <a:cubicBezTo>
                  <a:pt x="2265882" y="46249"/>
                  <a:pt x="2225910" y="32333"/>
                  <a:pt x="2182526" y="32333"/>
                </a:cubicBezTo>
                <a:cubicBezTo>
                  <a:pt x="2141053" y="32333"/>
                  <a:pt x="2106537" y="43997"/>
                  <a:pt x="2078979" y="67326"/>
                </a:cubicBezTo>
                <a:cubicBezTo>
                  <a:pt x="2051421" y="90655"/>
                  <a:pt x="2031912" y="123193"/>
                  <a:pt x="2020452" y="164939"/>
                </a:cubicBezTo>
                <a:cubicBezTo>
                  <a:pt x="2008993" y="206685"/>
                  <a:pt x="2003263" y="249523"/>
                  <a:pt x="2003263" y="293452"/>
                </a:cubicBezTo>
                <a:cubicBezTo>
                  <a:pt x="2003263" y="346658"/>
                  <a:pt x="2009538" y="393316"/>
                  <a:pt x="2022090" y="433425"/>
                </a:cubicBezTo>
                <a:cubicBezTo>
                  <a:pt x="2034641" y="473534"/>
                  <a:pt x="2054900" y="503002"/>
                  <a:pt x="2082867" y="521829"/>
                </a:cubicBezTo>
                <a:cubicBezTo>
                  <a:pt x="2110834" y="540656"/>
                  <a:pt x="2144054" y="550069"/>
                  <a:pt x="2182526" y="550069"/>
                </a:cubicBezTo>
                <a:cubicBezTo>
                  <a:pt x="2195896" y="550069"/>
                  <a:pt x="2209607" y="548637"/>
                  <a:pt x="2223659" y="545772"/>
                </a:cubicBezTo>
                <a:cubicBezTo>
                  <a:pt x="2237710" y="542907"/>
                  <a:pt x="2252103" y="538746"/>
                  <a:pt x="2266837" y="533289"/>
                </a:cubicBezTo>
                <a:lnTo>
                  <a:pt x="2266837" y="417872"/>
                </a:lnTo>
                <a:cubicBezTo>
                  <a:pt x="2266837" y="396044"/>
                  <a:pt x="2265337" y="381924"/>
                  <a:pt x="2262335" y="375512"/>
                </a:cubicBezTo>
                <a:cubicBezTo>
                  <a:pt x="2259334" y="369100"/>
                  <a:pt x="2253127" y="363302"/>
                  <a:pt x="2243713" y="358118"/>
                </a:cubicBezTo>
                <a:cubicBezTo>
                  <a:pt x="2234300" y="352934"/>
                  <a:pt x="2222908" y="350342"/>
                  <a:pt x="2209539" y="350342"/>
                </a:cubicBezTo>
                <a:lnTo>
                  <a:pt x="2195214" y="350342"/>
                </a:lnTo>
                <a:lnTo>
                  <a:pt x="2195214" y="335198"/>
                </a:lnTo>
                <a:lnTo>
                  <a:pt x="2464928" y="335198"/>
                </a:lnTo>
                <a:lnTo>
                  <a:pt x="2464928" y="350342"/>
                </a:lnTo>
                <a:cubicBezTo>
                  <a:pt x="2444464" y="351706"/>
                  <a:pt x="2430207" y="354503"/>
                  <a:pt x="2422158" y="358732"/>
                </a:cubicBezTo>
                <a:cubicBezTo>
                  <a:pt x="2414109" y="362961"/>
                  <a:pt x="2407901" y="369987"/>
                  <a:pt x="2403536" y="379810"/>
                </a:cubicBezTo>
                <a:cubicBezTo>
                  <a:pt x="2401080" y="384994"/>
                  <a:pt x="2399853" y="397681"/>
                  <a:pt x="2399853" y="417872"/>
                </a:cubicBezTo>
                <a:lnTo>
                  <a:pt x="2399853" y="533289"/>
                </a:lnTo>
                <a:cubicBezTo>
                  <a:pt x="2364382" y="549114"/>
                  <a:pt x="2327478" y="561051"/>
                  <a:pt x="2289143" y="569100"/>
                </a:cubicBezTo>
                <a:cubicBezTo>
                  <a:pt x="2250807" y="577149"/>
                  <a:pt x="2211039" y="581174"/>
                  <a:pt x="2169839" y="581174"/>
                </a:cubicBezTo>
                <a:cubicBezTo>
                  <a:pt x="2117178" y="581174"/>
                  <a:pt x="2073454" y="574012"/>
                  <a:pt x="2038665" y="559687"/>
                </a:cubicBezTo>
                <a:cubicBezTo>
                  <a:pt x="2003877" y="545362"/>
                  <a:pt x="1973181" y="526536"/>
                  <a:pt x="1946578" y="503207"/>
                </a:cubicBezTo>
                <a:cubicBezTo>
                  <a:pt x="1919975" y="479878"/>
                  <a:pt x="1899170" y="453616"/>
                  <a:pt x="1884164" y="424421"/>
                </a:cubicBezTo>
                <a:cubicBezTo>
                  <a:pt x="1865064" y="386767"/>
                  <a:pt x="1855514" y="344612"/>
                  <a:pt x="1855514" y="297954"/>
                </a:cubicBezTo>
                <a:cubicBezTo>
                  <a:pt x="1855514" y="214462"/>
                  <a:pt x="1884846" y="143929"/>
                  <a:pt x="1943508" y="86358"/>
                </a:cubicBezTo>
                <a:cubicBezTo>
                  <a:pt x="2002171" y="28786"/>
                  <a:pt x="2075978" y="0"/>
                  <a:pt x="2164927" y="0"/>
                </a:cubicBezTo>
                <a:close/>
              </a:path>
            </a:pathLst>
          </a:custGeom>
          <a:ln w="28575">
            <a:solidFill>
              <a:sysClr val="windowText" lastClr="000000"/>
            </a:solidFill>
          </a:ln>
        </p:spPr>
      </p:pic>
    </p:spTree>
    <p:extLst>
      <p:ext uri="{BB962C8B-B14F-4D97-AF65-F5344CB8AC3E}">
        <p14:creationId xmlns:p14="http://schemas.microsoft.com/office/powerpoint/2010/main" val="41182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50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710" y="2216726"/>
            <a:ext cx="5361710" cy="3218458"/>
          </a:xfrm>
          <a:prstGeom prst="rect">
            <a:avLst/>
          </a:prstGeom>
          <a:ln w="19050">
            <a:solidFill>
              <a:schemeClr val="tx1"/>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2796" t="21074" r="15166" b="10272"/>
          <a:stretch/>
        </p:blipFill>
        <p:spPr>
          <a:xfrm>
            <a:off x="8570536" y="2216725"/>
            <a:ext cx="3358228" cy="3218458"/>
          </a:xfrm>
          <a:prstGeom prst="rect">
            <a:avLst/>
          </a:prstGeom>
          <a:ln w="28575">
            <a:solidFill>
              <a:schemeClr val="tx1"/>
            </a:solidFill>
          </a:ln>
        </p:spPr>
      </p:pic>
      <p:sp>
        <p:nvSpPr>
          <p:cNvPr id="5" name="TextBox 4"/>
          <p:cNvSpPr txBox="1"/>
          <p:nvPr/>
        </p:nvSpPr>
        <p:spPr>
          <a:xfrm>
            <a:off x="3560618" y="476066"/>
            <a:ext cx="8091057" cy="1200329"/>
          </a:xfrm>
          <a:prstGeom prst="rect">
            <a:avLst/>
          </a:prstGeom>
          <a:solidFill>
            <a:schemeClr val="accent4">
              <a:lumMod val="20000"/>
              <a:lumOff val="80000"/>
            </a:schemeClr>
          </a:solidFill>
          <a:ln w="28575">
            <a:solidFill>
              <a:schemeClr val="tx1"/>
            </a:solidFill>
          </a:ln>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Look at the pictures and say what you see in them.</a:t>
            </a:r>
            <a:endParaRPr lang="en-US"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422073" y="5560684"/>
            <a:ext cx="8506691" cy="1200329"/>
          </a:xfrm>
          <a:prstGeom prst="rect">
            <a:avLst/>
          </a:prstGeom>
          <a:solidFill>
            <a:schemeClr val="accent4">
              <a:lumMod val="20000"/>
              <a:lumOff val="80000"/>
            </a:schemeClr>
          </a:solidFill>
          <a:ln w="28575">
            <a:solidFill>
              <a:schemeClr val="tx1"/>
            </a:solidFill>
          </a:ln>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These are the traditional communication systems.</a:t>
            </a:r>
            <a:endParaRPr lang="en-US" sz="3600" b="1" dirty="0">
              <a:latin typeface="Times New Roman" panose="02020603050405020304" pitchFamily="18" charset="0"/>
              <a:cs typeface="Times New Roman" panose="02020603050405020304" pitchFamily="18" charset="0"/>
            </a:endParaRPr>
          </a:p>
        </p:txBody>
      </p:sp>
      <p:sp>
        <p:nvSpPr>
          <p:cNvPr id="7" name="TextBox 3"/>
          <p:cNvSpPr txBox="1"/>
          <p:nvPr/>
        </p:nvSpPr>
        <p:spPr>
          <a:xfrm>
            <a:off x="128527" y="6139338"/>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75238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out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237345" y="264513"/>
            <a:ext cx="9525164" cy="1200329"/>
          </a:xfrm>
          <a:prstGeom prst="rect">
            <a:avLst/>
          </a:prstGeom>
          <a:solidFill>
            <a:schemeClr val="accent4">
              <a:lumMod val="60000"/>
              <a:lumOff val="40000"/>
            </a:schemeClr>
          </a:solidFill>
          <a:ln w="19050">
            <a:solidFill>
              <a:schemeClr val="tx1"/>
            </a:solidFill>
          </a:ln>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Look at the pictures and say what you see in them.</a:t>
            </a:r>
            <a:endParaRPr lang="en-US" sz="3600"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237345" y="1741339"/>
            <a:ext cx="3007166" cy="3204734"/>
          </a:xfrm>
          <a:prstGeom prst="rect">
            <a:avLst/>
          </a:prstGeom>
          <a:ln w="28575">
            <a:solidFill>
              <a:schemeClr val="tx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2206" y="1721859"/>
            <a:ext cx="3234604" cy="3285695"/>
          </a:xfrm>
          <a:prstGeom prst="rect">
            <a:avLst/>
          </a:prstGeom>
          <a:ln w="28575">
            <a:solidFill>
              <a:schemeClr val="tx1"/>
            </a:solid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5308" y="1741339"/>
            <a:ext cx="3158837" cy="3246737"/>
          </a:xfrm>
          <a:prstGeom prst="rect">
            <a:avLst/>
          </a:prstGeom>
          <a:ln w="28575">
            <a:solidFill>
              <a:schemeClr val="tx1"/>
            </a:solidFill>
          </a:ln>
        </p:spPr>
      </p:pic>
      <p:sp>
        <p:nvSpPr>
          <p:cNvPr id="7" name="TextBox 6"/>
          <p:cNvSpPr txBox="1"/>
          <p:nvPr/>
        </p:nvSpPr>
        <p:spPr>
          <a:xfrm>
            <a:off x="2569854" y="5611089"/>
            <a:ext cx="9525164" cy="1200329"/>
          </a:xfrm>
          <a:prstGeom prst="rect">
            <a:avLst/>
          </a:prstGeom>
          <a:solidFill>
            <a:schemeClr val="accent4">
              <a:lumMod val="60000"/>
              <a:lumOff val="40000"/>
            </a:schemeClr>
          </a:solidFill>
          <a:ln w="19050">
            <a:solidFill>
              <a:schemeClr val="tx1"/>
            </a:solidFill>
          </a:ln>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Modern communication/ e-communication systems.</a:t>
            </a:r>
            <a:endParaRPr lang="en-US" sz="3600" b="1" dirty="0">
              <a:latin typeface="Times New Roman" panose="02020603050405020304" pitchFamily="18" charset="0"/>
              <a:cs typeface="Times New Roman" panose="02020603050405020304" pitchFamily="18" charset="0"/>
            </a:endParaRPr>
          </a:p>
        </p:txBody>
      </p:sp>
      <p:sp>
        <p:nvSpPr>
          <p:cNvPr id="8" name="TextBox 3"/>
          <p:cNvSpPr txBox="1"/>
          <p:nvPr/>
        </p:nvSpPr>
        <p:spPr>
          <a:xfrm>
            <a:off x="211654"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4531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par>
                                <p:cTn id="11" presetID="6" presetClass="entr" presetSubtype="32"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out)">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out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3249595" y="4138412"/>
            <a:ext cx="3262042" cy="1569660"/>
          </a:xfrm>
          <a:prstGeom prst="rect">
            <a:avLst/>
          </a:prstGeom>
          <a:solidFill>
            <a:schemeClr val="accent4">
              <a:lumMod val="40000"/>
              <a:lumOff val="60000"/>
            </a:schemeClr>
          </a:solidFill>
          <a:ln w="38100">
            <a:solidFill>
              <a:schemeClr val="tx1"/>
            </a:solidFill>
          </a:ln>
        </p:spPr>
        <p:txBody>
          <a:bodyPr wrap="square" rtlCol="0">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Class : Nine-Ten</a:t>
            </a:r>
          </a:p>
          <a:p>
            <a:r>
              <a:rPr lang="en-US" sz="3200" dirty="0" smtClean="0">
                <a:solidFill>
                  <a:srgbClr val="FF0000"/>
                </a:solidFill>
                <a:latin typeface="Times New Roman" panose="02020603050405020304" pitchFamily="18" charset="0"/>
                <a:cs typeface="Times New Roman" panose="02020603050405020304" pitchFamily="18" charset="0"/>
              </a:rPr>
              <a:t>Unit  : </a:t>
            </a:r>
            <a:r>
              <a:rPr lang="en-US" sz="3200" dirty="0">
                <a:solidFill>
                  <a:srgbClr val="FF0000"/>
                </a:solidFill>
                <a:latin typeface="Times New Roman" panose="02020603050405020304" pitchFamily="18" charset="0"/>
                <a:cs typeface="Times New Roman" panose="02020603050405020304" pitchFamily="18" charset="0"/>
              </a:rPr>
              <a:t>Thirteen</a:t>
            </a:r>
          </a:p>
          <a:p>
            <a:r>
              <a:rPr lang="en-US" sz="3200" b="1" dirty="0" smtClean="0">
                <a:latin typeface="Times New Roman" panose="02020603050405020304" pitchFamily="18" charset="0"/>
                <a:cs typeface="Times New Roman" panose="02020603050405020304" pitchFamily="18" charset="0"/>
              </a:rPr>
              <a:t>Lesson : </a:t>
            </a:r>
            <a:r>
              <a:rPr lang="en-US" sz="3200" b="1" dirty="0">
                <a:latin typeface="Times New Roman" panose="02020603050405020304" pitchFamily="18" charset="0"/>
                <a:cs typeface="Times New Roman" panose="02020603050405020304" pitchFamily="18" charset="0"/>
              </a:rPr>
              <a:t>One</a:t>
            </a:r>
          </a:p>
        </p:txBody>
      </p:sp>
      <p:sp>
        <p:nvSpPr>
          <p:cNvPr id="6" name="Rectangle 5"/>
          <p:cNvSpPr/>
          <p:nvPr/>
        </p:nvSpPr>
        <p:spPr>
          <a:xfrm>
            <a:off x="2915219" y="367984"/>
            <a:ext cx="8448937" cy="1015663"/>
          </a:xfrm>
          <a:prstGeom prst="rect">
            <a:avLst/>
          </a:prstGeom>
          <a:solidFill>
            <a:schemeClr val="accent4">
              <a:lumMod val="20000"/>
              <a:lumOff val="80000"/>
            </a:schemeClr>
          </a:solidFill>
          <a:ln w="38100">
            <a:solidFill>
              <a:schemeClr val="tx1"/>
            </a:solidFill>
          </a:ln>
        </p:spPr>
        <p:txBody>
          <a:bodyPr wrap="square">
            <a:spAutoFit/>
          </a:bodyPr>
          <a:lstStyle/>
          <a:p>
            <a:pPr lvl="0" algn="ctr"/>
            <a:r>
              <a:rPr lang="en-US" sz="6000" dirty="0" smtClean="0">
                <a:solidFill>
                  <a:prstClr val="black"/>
                </a:solidFill>
                <a:latin typeface="Times New Roman" panose="02020603050405020304" pitchFamily="18" charset="0"/>
                <a:cs typeface="Times New Roman" panose="02020603050405020304" pitchFamily="18" charset="0"/>
              </a:rPr>
              <a:t>Our today’s topic is---</a:t>
            </a:r>
            <a:endParaRPr lang="en-US" sz="6000" dirty="0">
              <a:solidFill>
                <a:prstClr val="black"/>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2088" y="1565563"/>
            <a:ext cx="4651105" cy="4599710"/>
          </a:xfrm>
          <a:prstGeom prst="rect">
            <a:avLst/>
          </a:prstGeom>
          <a:ln w="57150">
            <a:solidFill>
              <a:srgbClr val="00B050"/>
            </a:solidFill>
          </a:ln>
        </p:spPr>
      </p:pic>
      <p:sp>
        <p:nvSpPr>
          <p:cNvPr id="8" name="Pentagon 7"/>
          <p:cNvSpPr/>
          <p:nvPr/>
        </p:nvSpPr>
        <p:spPr>
          <a:xfrm>
            <a:off x="2396836" y="1992241"/>
            <a:ext cx="4613564" cy="1745396"/>
          </a:xfrm>
          <a:prstGeom prst="homePlate">
            <a:avLst>
              <a:gd name="adj" fmla="val 20631"/>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Times New Roman" panose="02020603050405020304" pitchFamily="18" charset="0"/>
                <a:cs typeface="Times New Roman" panose="02020603050405020304" pitchFamily="18" charset="0"/>
              </a:rPr>
              <a:t>Media and modes of</a:t>
            </a:r>
          </a:p>
          <a:p>
            <a:pPr lvl="0" algn="ctr"/>
            <a:r>
              <a:rPr lang="en-US" sz="4000" b="1" dirty="0">
                <a:solidFill>
                  <a:prstClr val="black"/>
                </a:solidFill>
                <a:latin typeface="Times New Roman" panose="02020603050405020304" pitchFamily="18" charset="0"/>
                <a:cs typeface="Times New Roman" panose="02020603050405020304" pitchFamily="18" charset="0"/>
              </a:rPr>
              <a:t> e-communication</a:t>
            </a:r>
          </a:p>
        </p:txBody>
      </p:sp>
      <p:sp>
        <p:nvSpPr>
          <p:cNvPr id="9" name="TextBox 3"/>
          <p:cNvSpPr txBox="1"/>
          <p:nvPr/>
        </p:nvSpPr>
        <p:spPr>
          <a:xfrm>
            <a:off x="128527"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00855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424544" y="1650340"/>
            <a:ext cx="9476511" cy="5016758"/>
          </a:xfrm>
          <a:prstGeom prst="rect">
            <a:avLst/>
          </a:prstGeom>
          <a:solidFill>
            <a:schemeClr val="accent4">
              <a:lumMod val="20000"/>
              <a:lumOff val="80000"/>
            </a:schemeClr>
          </a:solidFill>
          <a:ln w="28575">
            <a:solidFill>
              <a:srgbClr val="00B050"/>
            </a:solidFill>
          </a:ln>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After the end of this lesson </a:t>
            </a:r>
            <a:r>
              <a:rPr lang="en-US" sz="4000" dirty="0">
                <a:latin typeface="Times New Roman" panose="02020603050405020304" pitchFamily="18" charset="0"/>
                <a:cs typeface="Times New Roman" panose="02020603050405020304" pitchFamily="18" charset="0"/>
              </a:rPr>
              <a:t>s</a:t>
            </a:r>
            <a:r>
              <a:rPr lang="en-US" sz="4000" dirty="0" smtClean="0">
                <a:latin typeface="Times New Roman" panose="02020603050405020304" pitchFamily="18" charset="0"/>
                <a:cs typeface="Times New Roman" panose="02020603050405020304" pitchFamily="18" charset="0"/>
              </a:rPr>
              <a:t>tudents will be able to------- </a:t>
            </a: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a) surf the internet,</a:t>
            </a: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b) ask and answer questions,</a:t>
            </a:r>
          </a:p>
          <a:p>
            <a:r>
              <a:rPr lang="en-US" sz="4000" dirty="0" smtClean="0">
                <a:latin typeface="Times New Roman" panose="02020603050405020304" pitchFamily="18" charset="0"/>
                <a:cs typeface="Times New Roman" panose="02020603050405020304" pitchFamily="18" charset="0"/>
              </a:rPr>
              <a:t>   c) read and comprehend text,</a:t>
            </a:r>
          </a:p>
          <a:p>
            <a:r>
              <a:rPr lang="en-US" sz="4000" dirty="0" smtClean="0">
                <a:latin typeface="Times New Roman" panose="02020603050405020304" pitchFamily="18" charset="0"/>
                <a:cs typeface="Times New Roman" panose="02020603050405020304" pitchFamily="18" charset="0"/>
              </a:rPr>
              <a:t>   d) read and write email;</a:t>
            </a:r>
          </a:p>
          <a:p>
            <a:r>
              <a:rPr lang="en-US" sz="4000" dirty="0" smtClean="0">
                <a:latin typeface="Times New Roman" panose="02020603050405020304" pitchFamily="18" charset="0"/>
                <a:cs typeface="Times New Roman" panose="02020603050405020304" pitchFamily="18" charset="0"/>
              </a:rPr>
              <a:t>   f) </a:t>
            </a:r>
            <a:r>
              <a:rPr lang="en-US" sz="4000" dirty="0">
                <a:latin typeface="Times New Roman" panose="02020603050405020304" pitchFamily="18" charset="0"/>
                <a:cs typeface="Times New Roman" panose="02020603050405020304" pitchFamily="18" charset="0"/>
              </a:rPr>
              <a:t>d</a:t>
            </a:r>
            <a:r>
              <a:rPr lang="en-US" sz="4000" dirty="0" smtClean="0">
                <a:latin typeface="Times New Roman" panose="02020603050405020304" pitchFamily="18" charset="0"/>
                <a:cs typeface="Times New Roman" panose="02020603050405020304" pitchFamily="18" charset="0"/>
              </a:rPr>
              <a:t>escribe the benefit of e-communication </a:t>
            </a:r>
          </a:p>
          <a:p>
            <a:r>
              <a:rPr lang="en-US" sz="4000" dirty="0">
                <a:latin typeface="Times New Roman" panose="02020603050405020304" pitchFamily="18" charset="0"/>
                <a:cs typeface="Times New Roman" panose="02020603050405020304" pitchFamily="18" charset="0"/>
              </a:rPr>
              <a:t> </a:t>
            </a:r>
            <a:r>
              <a:rPr lang="en-US" sz="4000" dirty="0" smtClean="0">
                <a:latin typeface="Times New Roman" panose="02020603050405020304" pitchFamily="18" charset="0"/>
                <a:cs typeface="Times New Roman" panose="02020603050405020304" pitchFamily="18" charset="0"/>
              </a:rPr>
              <a:t>   system.</a:t>
            </a:r>
            <a:endParaRPr lang="en-US" sz="4000" dirty="0">
              <a:latin typeface="Times New Roman" panose="02020603050405020304" pitchFamily="18" charset="0"/>
              <a:cs typeface="Times New Roman" panose="02020603050405020304" pitchFamily="18" charset="0"/>
            </a:endParaRPr>
          </a:p>
        </p:txBody>
      </p:sp>
      <p:sp>
        <p:nvSpPr>
          <p:cNvPr id="5" name="Horizontal Scroll 4"/>
          <p:cNvSpPr/>
          <p:nvPr/>
        </p:nvSpPr>
        <p:spPr>
          <a:xfrm>
            <a:off x="4793672" y="429491"/>
            <a:ext cx="6331527" cy="1220849"/>
          </a:xfrm>
          <a:prstGeom prst="horizontalScroll">
            <a:avLst/>
          </a:prstGeom>
          <a:pattFill prst="pct5">
            <a:fgClr>
              <a:srgbClr val="E4F13F"/>
            </a:fgClr>
            <a:bgClr>
              <a:schemeClr val="bg1"/>
            </a:bgClr>
          </a:patt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7030A0"/>
                </a:solidFill>
                <a:latin typeface="Times New Roman" panose="02020603050405020304" pitchFamily="18" charset="0"/>
                <a:cs typeface="Times New Roman" panose="02020603050405020304" pitchFamily="18" charset="0"/>
              </a:rPr>
              <a:t>              </a:t>
            </a:r>
            <a:r>
              <a:rPr lang="en-US" sz="4400" b="1" dirty="0" smtClean="0">
                <a:solidFill>
                  <a:srgbClr val="7030A0"/>
                </a:solidFill>
                <a:latin typeface="Times New Roman" panose="02020603050405020304" pitchFamily="18" charset="0"/>
                <a:cs typeface="Times New Roman" panose="02020603050405020304" pitchFamily="18" charset="0"/>
              </a:rPr>
              <a:t>L</a:t>
            </a:r>
            <a:r>
              <a:rPr lang="en-US" sz="4400" b="1" dirty="0" smtClean="0">
                <a:solidFill>
                  <a:srgbClr val="00B050"/>
                </a:solidFill>
                <a:latin typeface="Times New Roman" panose="02020603050405020304" pitchFamily="18" charset="0"/>
                <a:cs typeface="Times New Roman" panose="02020603050405020304" pitchFamily="18" charset="0"/>
              </a:rPr>
              <a:t>e</a:t>
            </a:r>
            <a:r>
              <a:rPr lang="en-US" sz="4400" b="1" dirty="0" smtClean="0">
                <a:solidFill>
                  <a:srgbClr val="FF0000"/>
                </a:solidFill>
                <a:latin typeface="Times New Roman" panose="02020603050405020304" pitchFamily="18" charset="0"/>
                <a:cs typeface="Times New Roman" panose="02020603050405020304" pitchFamily="18" charset="0"/>
              </a:rPr>
              <a:t>a</a:t>
            </a:r>
            <a:r>
              <a:rPr lang="en-US" sz="4400" b="1" dirty="0" smtClean="0">
                <a:solidFill>
                  <a:schemeClr val="tx1"/>
                </a:solidFill>
                <a:latin typeface="Times New Roman" panose="02020603050405020304" pitchFamily="18" charset="0"/>
                <a:cs typeface="Times New Roman" panose="02020603050405020304" pitchFamily="18" charset="0"/>
              </a:rPr>
              <a:t>r</a:t>
            </a:r>
            <a:r>
              <a:rPr lang="en-US" sz="4400" b="1" dirty="0" smtClean="0">
                <a:solidFill>
                  <a:srgbClr val="C00000"/>
                </a:solidFill>
                <a:latin typeface="Times New Roman" panose="02020603050405020304" pitchFamily="18" charset="0"/>
                <a:cs typeface="Times New Roman" panose="02020603050405020304" pitchFamily="18" charset="0"/>
              </a:rPr>
              <a:t>n</a:t>
            </a:r>
            <a:r>
              <a:rPr lang="en-US" sz="4400" b="1" dirty="0" smtClean="0">
                <a:solidFill>
                  <a:srgbClr val="7030A0"/>
                </a:solidFill>
                <a:latin typeface="Times New Roman" panose="02020603050405020304" pitchFamily="18" charset="0"/>
                <a:cs typeface="Times New Roman" panose="02020603050405020304" pitchFamily="18" charset="0"/>
              </a:rPr>
              <a:t>i</a:t>
            </a:r>
            <a:r>
              <a:rPr lang="en-US" sz="4400" b="1" dirty="0" smtClean="0">
                <a:solidFill>
                  <a:srgbClr val="C00000"/>
                </a:solidFill>
                <a:latin typeface="Times New Roman" panose="02020603050405020304" pitchFamily="18" charset="0"/>
                <a:cs typeface="Times New Roman" panose="02020603050405020304" pitchFamily="18" charset="0"/>
              </a:rPr>
              <a:t>n</a:t>
            </a:r>
            <a:r>
              <a:rPr lang="en-US" sz="4400" b="1" dirty="0" smtClean="0">
                <a:solidFill>
                  <a:srgbClr val="0070C0"/>
                </a:solidFill>
                <a:latin typeface="Times New Roman" panose="02020603050405020304" pitchFamily="18" charset="0"/>
                <a:cs typeface="Times New Roman" panose="02020603050405020304" pitchFamily="18" charset="0"/>
              </a:rPr>
              <a:t>g </a:t>
            </a:r>
            <a:r>
              <a:rPr lang="en-US" sz="4400" b="1" dirty="0" smtClean="0">
                <a:solidFill>
                  <a:srgbClr val="FF0000"/>
                </a:solidFill>
                <a:latin typeface="Times New Roman" panose="02020603050405020304" pitchFamily="18" charset="0"/>
                <a:cs typeface="Times New Roman" panose="02020603050405020304" pitchFamily="18" charset="0"/>
              </a:rPr>
              <a:t>O</a:t>
            </a:r>
            <a:r>
              <a:rPr lang="en-US" sz="4400" b="1" dirty="0" smtClean="0">
                <a:solidFill>
                  <a:srgbClr val="0070C0"/>
                </a:solidFill>
                <a:latin typeface="Times New Roman" panose="02020603050405020304" pitchFamily="18" charset="0"/>
                <a:cs typeface="Times New Roman" panose="02020603050405020304" pitchFamily="18" charset="0"/>
              </a:rPr>
              <a:t>u</a:t>
            </a:r>
            <a:r>
              <a:rPr lang="en-US" sz="4400" b="1" dirty="0" smtClean="0">
                <a:solidFill>
                  <a:schemeClr val="tx1"/>
                </a:solidFill>
                <a:latin typeface="Times New Roman" panose="02020603050405020304" pitchFamily="18" charset="0"/>
                <a:cs typeface="Times New Roman" panose="02020603050405020304" pitchFamily="18" charset="0"/>
              </a:rPr>
              <a:t>t</a:t>
            </a:r>
            <a:r>
              <a:rPr lang="en-US" sz="4400" b="1" dirty="0" smtClean="0">
                <a:solidFill>
                  <a:srgbClr val="FF0000"/>
                </a:solidFill>
                <a:latin typeface="Times New Roman" panose="02020603050405020304" pitchFamily="18" charset="0"/>
                <a:cs typeface="Times New Roman" panose="02020603050405020304" pitchFamily="18" charset="0"/>
              </a:rPr>
              <a:t>c</a:t>
            </a:r>
            <a:r>
              <a:rPr lang="en-US" sz="4400" b="1" dirty="0" smtClean="0">
                <a:solidFill>
                  <a:schemeClr val="tx1"/>
                </a:solidFill>
                <a:latin typeface="Times New Roman" panose="02020603050405020304" pitchFamily="18" charset="0"/>
                <a:cs typeface="Times New Roman" panose="02020603050405020304" pitchFamily="18" charset="0"/>
              </a:rPr>
              <a:t>o</a:t>
            </a:r>
            <a:r>
              <a:rPr lang="en-US" sz="4400" b="1" dirty="0" smtClean="0">
                <a:solidFill>
                  <a:srgbClr val="002060"/>
                </a:solidFill>
                <a:latin typeface="Times New Roman" panose="02020603050405020304" pitchFamily="18" charset="0"/>
                <a:cs typeface="Times New Roman" panose="02020603050405020304" pitchFamily="18" charset="0"/>
              </a:rPr>
              <a:t>m</a:t>
            </a:r>
            <a:r>
              <a:rPr lang="en-US" sz="4400" b="1" dirty="0" smtClean="0">
                <a:solidFill>
                  <a:srgbClr val="FF0000"/>
                </a:solidFill>
                <a:latin typeface="Times New Roman" panose="02020603050405020304" pitchFamily="18" charset="0"/>
                <a:cs typeface="Times New Roman" panose="02020603050405020304" pitchFamily="18" charset="0"/>
              </a:rPr>
              <a:t>e</a:t>
            </a:r>
            <a:r>
              <a:rPr lang="en-US" sz="4400" b="1" dirty="0" smtClean="0">
                <a:solidFill>
                  <a:srgbClr val="002060"/>
                </a:solidFill>
                <a:latin typeface="Times New Roman" panose="02020603050405020304" pitchFamily="18" charset="0"/>
                <a:cs typeface="Times New Roman" panose="02020603050405020304" pitchFamily="18" charset="0"/>
              </a:rPr>
              <a:t>s</a:t>
            </a:r>
            <a:endParaRPr lang="en-US" sz="4400" dirty="0">
              <a:solidFill>
                <a:srgbClr val="002060"/>
              </a:solidFill>
            </a:endParaRPr>
          </a:p>
        </p:txBody>
      </p:sp>
      <p:sp>
        <p:nvSpPr>
          <p:cNvPr id="4" name="TextBox 3"/>
          <p:cNvSpPr txBox="1"/>
          <p:nvPr/>
        </p:nvSpPr>
        <p:spPr>
          <a:xfrm>
            <a:off x="128527"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213455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4000">
              <a:schemeClr val="accent1">
                <a:lumMod val="45000"/>
                <a:lumOff val="55000"/>
              </a:schemeClr>
            </a:gs>
            <a:gs pos="92000">
              <a:schemeClr val="accent4">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272" y="1745671"/>
            <a:ext cx="2867891" cy="3021851"/>
          </a:xfrm>
          <a:prstGeom prst="rect">
            <a:avLst/>
          </a:prstGeom>
          <a:ln w="28575">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530" y="1745672"/>
            <a:ext cx="3080706" cy="3021851"/>
          </a:xfrm>
          <a:prstGeom prst="rect">
            <a:avLst/>
          </a:prstGeom>
          <a:ln w="28575">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6494" y="1745672"/>
            <a:ext cx="3080705" cy="3021851"/>
          </a:xfrm>
          <a:prstGeom prst="rect">
            <a:avLst/>
          </a:prstGeom>
          <a:ln w="28575">
            <a:solidFill>
              <a:srgbClr val="002060"/>
            </a:solidFill>
          </a:ln>
        </p:spPr>
      </p:pic>
      <p:sp>
        <p:nvSpPr>
          <p:cNvPr id="5" name="TextBox 4"/>
          <p:cNvSpPr txBox="1"/>
          <p:nvPr/>
        </p:nvSpPr>
        <p:spPr>
          <a:xfrm>
            <a:off x="2532883" y="249384"/>
            <a:ext cx="9143999" cy="1200329"/>
          </a:xfrm>
          <a:prstGeom prst="rect">
            <a:avLst/>
          </a:prstGeom>
          <a:solidFill>
            <a:schemeClr val="accent4">
              <a:lumMod val="20000"/>
              <a:lumOff val="80000"/>
            </a:schemeClr>
          </a:solidFill>
          <a:ln w="38100">
            <a:solidFill>
              <a:schemeClr val="tx1"/>
            </a:solidFill>
          </a:ln>
        </p:spPr>
        <p:txBody>
          <a:bodyPr wrap="square" rtlCol="0">
            <a:spAutoFit/>
          </a:bodyPr>
          <a:lstStyle/>
          <a:p>
            <a:r>
              <a:rPr lang="en-GB" sz="3600" b="1" dirty="0" smtClean="0">
                <a:solidFill>
                  <a:srgbClr val="0070C0"/>
                </a:solidFill>
                <a:latin typeface="Times New Roman" panose="02020603050405020304" pitchFamily="18" charset="0"/>
                <a:cs typeface="Times New Roman" panose="02020603050405020304" pitchFamily="18" charset="0"/>
              </a:rPr>
              <a:t>Look at the pictures and say what you see in them</a:t>
            </a:r>
            <a:endParaRPr lang="en-GB" sz="3600" b="1" dirty="0">
              <a:solidFill>
                <a:srgbClr val="0070C0"/>
              </a:solidFill>
              <a:latin typeface="Times New Roman" panose="02020603050405020304" pitchFamily="18" charset="0"/>
              <a:cs typeface="Times New Roman" panose="02020603050405020304" pitchFamily="18" charset="0"/>
            </a:endParaRPr>
          </a:p>
        </p:txBody>
      </p:sp>
      <p:sp>
        <p:nvSpPr>
          <p:cNvPr id="6" name="TextBox 3"/>
          <p:cNvSpPr txBox="1"/>
          <p:nvPr/>
        </p:nvSpPr>
        <p:spPr>
          <a:xfrm>
            <a:off x="211654"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62006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out)">
                                      <p:cBhvr>
                                        <p:cTn id="24" dur="2000"/>
                                        <p:tgtEl>
                                          <p:spTgt spid="2"/>
                                        </p:tgtEl>
                                      </p:cBhvr>
                                    </p:animEffect>
                                  </p:childTnLst>
                                </p:cTn>
                              </p:par>
                              <p:par>
                                <p:cTn id="25" presetID="6" presetClass="entr" presetSubtype="32"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out)">
                                      <p:cBhvr>
                                        <p:cTn id="27" dur="2000"/>
                                        <p:tgtEl>
                                          <p:spTgt spid="3"/>
                                        </p:tgtEl>
                                      </p:cBhvr>
                                    </p:animEffect>
                                  </p:childTnLst>
                                </p:cTn>
                              </p:par>
                              <p:par>
                                <p:cTn id="28" presetID="6" presetClass="entr" presetSubtype="32"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out)">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41000">
              <a:schemeClr val="accent1">
                <a:lumMod val="5000"/>
                <a:lumOff val="95000"/>
              </a:schemeClr>
            </a:gs>
            <a:gs pos="74000">
              <a:schemeClr val="accent1">
                <a:lumMod val="45000"/>
                <a:lumOff val="55000"/>
              </a:schemeClr>
            </a:gs>
            <a:gs pos="92000">
              <a:schemeClr val="accent4">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p:cNvSpPr/>
          <p:nvPr/>
        </p:nvSpPr>
        <p:spPr>
          <a:xfrm>
            <a:off x="2175164" y="1587182"/>
            <a:ext cx="9033164" cy="2308324"/>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600" b="1" dirty="0" smtClean="0">
                <a:solidFill>
                  <a:srgbClr val="002060"/>
                </a:solidFill>
                <a:latin typeface="Times New Roman" panose="02020603050405020304" pitchFamily="18" charset="0"/>
                <a:cs typeface="Times New Roman" panose="02020603050405020304" pitchFamily="18" charset="0"/>
              </a:rPr>
              <a:t>facebook</a:t>
            </a:r>
            <a:r>
              <a:rPr lang="en-GB" sz="3600" b="1" dirty="0">
                <a:solidFill>
                  <a:srgbClr val="002060"/>
                </a:solidFill>
                <a:latin typeface="Times New Roman" panose="02020603050405020304" pitchFamily="18" charset="0"/>
                <a:cs typeface="Times New Roman" panose="02020603050405020304" pitchFamily="18" charset="0"/>
              </a:rPr>
              <a:t>, </a:t>
            </a:r>
            <a:r>
              <a:rPr lang="en-GB" sz="3600" b="1" dirty="0" smtClean="0">
                <a:solidFill>
                  <a:srgbClr val="002060"/>
                </a:solidFill>
                <a:latin typeface="Times New Roman" panose="02020603050405020304" pitchFamily="18" charset="0"/>
                <a:cs typeface="Times New Roman" panose="02020603050405020304" pitchFamily="18" charset="0"/>
              </a:rPr>
              <a:t>e-mail</a:t>
            </a:r>
            <a:r>
              <a:rPr lang="en-GB" sz="3600" b="1" dirty="0">
                <a:solidFill>
                  <a:srgbClr val="002060"/>
                </a:solidFill>
                <a:latin typeface="Times New Roman" panose="02020603050405020304" pitchFamily="18" charset="0"/>
                <a:cs typeface="Times New Roman" panose="02020603050405020304" pitchFamily="18" charset="0"/>
              </a:rPr>
              <a:t>, web site, blog, </a:t>
            </a:r>
            <a:r>
              <a:rPr lang="en-GB" sz="3600" b="1" dirty="0" smtClean="0">
                <a:solidFill>
                  <a:srgbClr val="002060"/>
                </a:solidFill>
                <a:latin typeface="Times New Roman" panose="02020603050405020304" pitchFamily="18" charset="0"/>
                <a:cs typeface="Times New Roman" panose="02020603050405020304" pitchFamily="18" charset="0"/>
              </a:rPr>
              <a:t>e-commerce</a:t>
            </a:r>
            <a:r>
              <a:rPr lang="en-GB" sz="3600" b="1" dirty="0">
                <a:solidFill>
                  <a:srgbClr val="002060"/>
                </a:solidFill>
                <a:latin typeface="Times New Roman" panose="02020603050405020304" pitchFamily="18" charset="0"/>
                <a:cs typeface="Times New Roman" panose="02020603050405020304" pitchFamily="18" charset="0"/>
              </a:rPr>
              <a:t>, twitter, </a:t>
            </a:r>
            <a:r>
              <a:rPr lang="en-GB" sz="3600" b="1" dirty="0" smtClean="0">
                <a:solidFill>
                  <a:srgbClr val="002060"/>
                </a:solidFill>
                <a:latin typeface="Times New Roman" panose="02020603050405020304" pitchFamily="18" charset="0"/>
                <a:cs typeface="Times New Roman" panose="02020603050405020304" pitchFamily="18" charset="0"/>
              </a:rPr>
              <a:t>e-learning</a:t>
            </a:r>
            <a:r>
              <a:rPr lang="en-GB" sz="3600" b="1" dirty="0">
                <a:solidFill>
                  <a:srgbClr val="002060"/>
                </a:solidFill>
                <a:latin typeface="Times New Roman" panose="02020603050405020304" pitchFamily="18" charset="0"/>
                <a:cs typeface="Times New Roman" panose="02020603050405020304" pitchFamily="18" charset="0"/>
              </a:rPr>
              <a:t>, iPod, tablet pc, information super high way, social network, smart </a:t>
            </a:r>
            <a:r>
              <a:rPr lang="en-GB" sz="3600" b="1" dirty="0" smtClean="0">
                <a:solidFill>
                  <a:srgbClr val="002060"/>
                </a:solidFill>
                <a:latin typeface="Times New Roman" panose="02020603050405020304" pitchFamily="18" charset="0"/>
                <a:cs typeface="Times New Roman" panose="02020603050405020304" pitchFamily="18" charset="0"/>
              </a:rPr>
              <a:t>phone.</a:t>
            </a:r>
            <a:endParaRPr lang="en-GB" sz="3600" b="1"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583" y="237944"/>
            <a:ext cx="10446327" cy="1077218"/>
          </a:xfrm>
          <a:prstGeom prst="rect">
            <a:avLst/>
          </a:prstGeom>
          <a:ln w="28575">
            <a:solidFill>
              <a:schemeClr val="tx1"/>
            </a:solidFill>
          </a:ln>
        </p:spPr>
        <p:txBody>
          <a:bodyPr wrap="square">
            <a:spAutoFit/>
          </a:bodyPr>
          <a:lstStyle/>
          <a:p>
            <a:r>
              <a:rPr lang="en-GB" sz="3200" b="1" dirty="0">
                <a:solidFill>
                  <a:srgbClr val="002060"/>
                </a:solidFill>
                <a:latin typeface="Times New Roman" panose="02020603050405020304" pitchFamily="18" charset="0"/>
                <a:cs typeface="Times New Roman" panose="02020603050405020304" pitchFamily="18" charset="0"/>
              </a:rPr>
              <a:t>Work in pair. Discuss which of the following words you are familiar with. How are they related to e-communication? </a:t>
            </a:r>
            <a:endParaRPr lang="en-GB" sz="3200" b="1" dirty="0">
              <a:solidFill>
                <a:srgbClr val="002060"/>
              </a:solidFill>
            </a:endParaRPr>
          </a:p>
        </p:txBody>
      </p:sp>
      <p:sp>
        <p:nvSpPr>
          <p:cNvPr id="5" name="TextBox 3"/>
          <p:cNvSpPr txBox="1"/>
          <p:nvPr/>
        </p:nvSpPr>
        <p:spPr>
          <a:xfrm>
            <a:off x="211655" y="6150114"/>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2272147" y="4088011"/>
            <a:ext cx="9033164" cy="2062103"/>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Here we see some e-communication related words. These words are now very common to all. Facebook and Twitter are website pages. People use them for social networking</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272147" y="4158441"/>
            <a:ext cx="9033164" cy="1077218"/>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E-mail is used to send and receive message as letters.</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272147" y="4420520"/>
            <a:ext cx="9033164" cy="1569660"/>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Website is a particular area located on the internet. People use it as an address of a person or institution.</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2272147" y="4449149"/>
            <a:ext cx="9033164" cy="1077218"/>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Blog is an informational website published  on the World Wide Web.</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254828" y="4534499"/>
            <a:ext cx="9033164" cy="1077218"/>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E-commerce is electronic commerce in fact internet based commerce or business.</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2237511" y="4596533"/>
            <a:ext cx="9033164" cy="1077218"/>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E-learning is internet based teaching and learning system as online school.</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168237" y="4614254"/>
            <a:ext cx="9033164" cy="1077218"/>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IPod and smart phone are mobile phone of the 3</a:t>
            </a:r>
            <a:r>
              <a:rPr lang="en-GB" sz="3200" b="1" baseline="30000" dirty="0" smtClean="0">
                <a:solidFill>
                  <a:srgbClr val="002060"/>
                </a:solidFill>
                <a:latin typeface="Times New Roman" panose="02020603050405020304" pitchFamily="18" charset="0"/>
                <a:cs typeface="Times New Roman" panose="02020603050405020304" pitchFamily="18" charset="0"/>
              </a:rPr>
              <a:t>rd</a:t>
            </a:r>
            <a:r>
              <a:rPr lang="en-GB" sz="3200" b="1" dirty="0" smtClean="0">
                <a:solidFill>
                  <a:srgbClr val="002060"/>
                </a:solidFill>
                <a:latin typeface="Times New Roman" panose="02020603050405020304" pitchFamily="18" charset="0"/>
                <a:cs typeface="Times New Roman" panose="02020603050405020304" pitchFamily="18" charset="0"/>
              </a:rPr>
              <a:t> or 4</a:t>
            </a:r>
            <a:r>
              <a:rPr lang="en-GB" sz="3200" b="1" baseline="30000" dirty="0" smtClean="0">
                <a:solidFill>
                  <a:srgbClr val="002060"/>
                </a:solidFill>
                <a:latin typeface="Times New Roman" panose="02020603050405020304" pitchFamily="18" charset="0"/>
                <a:cs typeface="Times New Roman" panose="02020603050405020304" pitchFamily="18" charset="0"/>
              </a:rPr>
              <a:t>th</a:t>
            </a:r>
            <a:r>
              <a:rPr lang="en-GB" sz="3200" b="1" dirty="0" smtClean="0">
                <a:solidFill>
                  <a:srgbClr val="002060"/>
                </a:solidFill>
                <a:latin typeface="Times New Roman" panose="02020603050405020304" pitchFamily="18" charset="0"/>
                <a:cs typeface="Times New Roman" panose="02020603050405020304" pitchFamily="18" charset="0"/>
              </a:rPr>
              <a:t> generation.</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2213264" y="4588189"/>
            <a:ext cx="9033164" cy="584775"/>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Tablet PC is small laptop computer.</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175164" y="4799730"/>
            <a:ext cx="9033164" cy="1077218"/>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Super highway means world wide Internet connectivity line.</a:t>
            </a:r>
            <a:endParaRPr lang="en-GB" sz="3200" b="1" dirty="0">
              <a:solidFill>
                <a:srgbClr val="00206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2244438" y="4631975"/>
            <a:ext cx="8783781" cy="1077218"/>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3200" b="1" dirty="0" smtClean="0">
                <a:solidFill>
                  <a:srgbClr val="002060"/>
                </a:solidFill>
                <a:latin typeface="Times New Roman" panose="02020603050405020304" pitchFamily="18" charset="0"/>
                <a:cs typeface="Times New Roman" panose="02020603050405020304" pitchFamily="18" charset="0"/>
              </a:rPr>
              <a:t>Social network means internet based communication.</a:t>
            </a:r>
            <a:endParaRPr lang="en-GB"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4134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anim calcmode="lin" valueType="num">
                                      <p:cBhvr>
                                        <p:cTn id="62" dur="1000" fill="hold"/>
                                        <p:tgtEl>
                                          <p:spTgt spid="12"/>
                                        </p:tgtEl>
                                        <p:attrNameLst>
                                          <p:attrName>ppt_x</p:attrName>
                                        </p:attrNameLst>
                                      </p:cBhvr>
                                      <p:tavLst>
                                        <p:tav tm="0">
                                          <p:val>
                                            <p:strVal val="#ppt_x"/>
                                          </p:val>
                                        </p:tav>
                                        <p:tav tm="100000">
                                          <p:val>
                                            <p:strVal val="#ppt_x"/>
                                          </p:val>
                                        </p:tav>
                                      </p:tavLst>
                                    </p:anim>
                                    <p:anim calcmode="lin" valueType="num">
                                      <p:cBhvr>
                                        <p:cTn id="63" dur="1000" fill="hold"/>
                                        <p:tgtEl>
                                          <p:spTgt spid="12"/>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fade">
                                      <p:cBhvr>
                                        <p:cTn id="75" dur="1000"/>
                                        <p:tgtEl>
                                          <p:spTgt spid="14"/>
                                        </p:tgtEl>
                                      </p:cBhvr>
                                    </p:animEffect>
                                    <p:anim calcmode="lin" valueType="num">
                                      <p:cBhvr>
                                        <p:cTn id="76" dur="1000" fill="hold"/>
                                        <p:tgtEl>
                                          <p:spTgt spid="14"/>
                                        </p:tgtEl>
                                        <p:attrNameLst>
                                          <p:attrName>ppt_x</p:attrName>
                                        </p:attrNameLst>
                                      </p:cBhvr>
                                      <p:tavLst>
                                        <p:tav tm="0">
                                          <p:val>
                                            <p:strVal val="#ppt_x"/>
                                          </p:val>
                                        </p:tav>
                                        <p:tav tm="100000">
                                          <p:val>
                                            <p:strVal val="#ppt_x"/>
                                          </p:val>
                                        </p:tav>
                                      </p:tavLst>
                                    </p:anim>
                                    <p:anim calcmode="lin" valueType="num">
                                      <p:cBhvr>
                                        <p:cTn id="77"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1000"/>
                                        <p:tgtEl>
                                          <p:spTgt spid="15"/>
                                        </p:tgtEl>
                                      </p:cBhvr>
                                    </p:animEffect>
                                    <p:anim calcmode="lin" valueType="num">
                                      <p:cBhvr>
                                        <p:cTn id="83" dur="1000" fill="hold"/>
                                        <p:tgtEl>
                                          <p:spTgt spid="15"/>
                                        </p:tgtEl>
                                        <p:attrNameLst>
                                          <p:attrName>ppt_x</p:attrName>
                                        </p:attrNameLst>
                                      </p:cBhvr>
                                      <p:tavLst>
                                        <p:tav tm="0">
                                          <p:val>
                                            <p:strVal val="#ppt_x"/>
                                          </p:val>
                                        </p:tav>
                                        <p:tav tm="100000">
                                          <p:val>
                                            <p:strVal val="#ppt_x"/>
                                          </p:val>
                                        </p:tav>
                                      </p:tavLst>
                                    </p:anim>
                                    <p:anim calcmode="lin" valueType="num">
                                      <p:cBhvr>
                                        <p:cTn id="84" dur="1000" fill="hold"/>
                                        <p:tgtEl>
                                          <p:spTgt spid="15"/>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114675" y="131456"/>
            <a:ext cx="8547441" cy="1384995"/>
          </a:xfrm>
          <a:prstGeom prst="rect">
            <a:avLst/>
          </a:prstGeom>
          <a:solidFill>
            <a:schemeClr val="accent4">
              <a:lumMod val="20000"/>
              <a:lumOff val="80000"/>
            </a:schemeClr>
          </a:solidFill>
          <a:ln w="19050">
            <a:solidFill>
              <a:schemeClr val="tx1"/>
            </a:solidFill>
          </a:ln>
        </p:spPr>
        <p:txBody>
          <a:bodyPr wrap="square">
            <a:spAutoFit/>
          </a:bodyPr>
          <a:lstStyle/>
          <a:p>
            <a:pPr algn="just"/>
            <a:r>
              <a:rPr lang="en-GB" sz="2800" dirty="0" smtClean="0">
                <a:latin typeface="Times New Roman" panose="02020603050405020304" pitchFamily="18" charset="0"/>
                <a:cs typeface="Times New Roman" panose="02020603050405020304" pitchFamily="18" charset="0"/>
              </a:rPr>
              <a:t>facebook</a:t>
            </a:r>
            <a:r>
              <a:rPr lang="en-GB" sz="2800" dirty="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e-mail</a:t>
            </a:r>
            <a:r>
              <a:rPr lang="en-GB" sz="2800" dirty="0">
                <a:latin typeface="Times New Roman" panose="02020603050405020304" pitchFamily="18" charset="0"/>
                <a:cs typeface="Times New Roman" panose="02020603050405020304" pitchFamily="18" charset="0"/>
              </a:rPr>
              <a:t>, web site, blog, </a:t>
            </a:r>
            <a:r>
              <a:rPr lang="en-GB" sz="2800" dirty="0" smtClean="0">
                <a:latin typeface="Times New Roman" panose="02020603050405020304" pitchFamily="18" charset="0"/>
                <a:cs typeface="Times New Roman" panose="02020603050405020304" pitchFamily="18" charset="0"/>
              </a:rPr>
              <a:t>e-commerce</a:t>
            </a:r>
            <a:r>
              <a:rPr lang="en-GB" sz="2800" dirty="0">
                <a:latin typeface="Times New Roman" panose="02020603050405020304" pitchFamily="18" charset="0"/>
                <a:cs typeface="Times New Roman" panose="02020603050405020304" pitchFamily="18" charset="0"/>
              </a:rPr>
              <a:t>, twitter, </a:t>
            </a:r>
            <a:r>
              <a:rPr lang="en-GB" sz="2800" dirty="0" smtClean="0">
                <a:latin typeface="Times New Roman" panose="02020603050405020304" pitchFamily="18" charset="0"/>
                <a:cs typeface="Times New Roman" panose="02020603050405020304" pitchFamily="18" charset="0"/>
              </a:rPr>
              <a:t>e-learning</a:t>
            </a:r>
            <a:r>
              <a:rPr lang="en-GB" sz="2800" dirty="0">
                <a:latin typeface="Times New Roman" panose="02020603050405020304" pitchFamily="18" charset="0"/>
                <a:cs typeface="Times New Roman" panose="02020603050405020304" pitchFamily="18" charset="0"/>
              </a:rPr>
              <a:t>, iPod, tablet pc, information super high way, social network, smart </a:t>
            </a:r>
            <a:r>
              <a:rPr lang="en-GB" sz="2800" dirty="0" smtClean="0">
                <a:latin typeface="Times New Roman" panose="02020603050405020304" pitchFamily="18" charset="0"/>
                <a:cs typeface="Times New Roman" panose="02020603050405020304" pitchFamily="18" charset="0"/>
              </a:rPr>
              <a:t>phone.</a:t>
            </a:r>
            <a:endParaRPr lang="en-GB" sz="28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9A75F8F-2BDC-4757-8EB6-80988B65C2DA}"/>
              </a:ext>
            </a:extLst>
          </p:cNvPr>
          <p:cNvSpPr txBox="1"/>
          <p:nvPr/>
        </p:nvSpPr>
        <p:spPr>
          <a:xfrm>
            <a:off x="3114674" y="1697750"/>
            <a:ext cx="8547441" cy="523220"/>
          </a:xfrm>
          <a:prstGeom prst="rect">
            <a:avLst/>
          </a:prstGeom>
          <a:solidFill>
            <a:schemeClr val="accent2">
              <a:lumMod val="20000"/>
              <a:lumOff val="80000"/>
            </a:schemeClr>
          </a:solidFill>
          <a:ln>
            <a:solidFill>
              <a:srgbClr val="00206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a:t>           </a:t>
            </a:r>
            <a:r>
              <a:rPr lang="en-US" sz="2800" dirty="0">
                <a:latin typeface="Times New Roman" panose="02020603050405020304" pitchFamily="18" charset="0"/>
                <a:cs typeface="Times New Roman" panose="02020603050405020304" pitchFamily="18" charset="0"/>
              </a:rPr>
              <a:t>A dialogue between </a:t>
            </a:r>
            <a:r>
              <a:rPr lang="en-US" sz="2800" dirty="0" smtClean="0">
                <a:latin typeface="Times New Roman" panose="02020603050405020304" pitchFamily="18" charset="0"/>
                <a:cs typeface="Times New Roman" panose="02020603050405020304" pitchFamily="18" charset="0"/>
              </a:rPr>
              <a:t>S1 </a:t>
            </a:r>
            <a:r>
              <a:rPr lang="en-US" sz="2800" dirty="0">
                <a:latin typeface="Times New Roman" panose="02020603050405020304" pitchFamily="18" charset="0"/>
                <a:cs typeface="Times New Roman" panose="02020603050405020304" pitchFamily="18" charset="0"/>
              </a:rPr>
              <a:t>and </a:t>
            </a:r>
            <a:r>
              <a:rPr lang="en-US" sz="2800" dirty="0" smtClean="0">
                <a:latin typeface="Times New Roman" panose="02020603050405020304" pitchFamily="18" charset="0"/>
                <a:cs typeface="Times New Roman" panose="02020603050405020304" pitchFamily="18" charset="0"/>
              </a:rPr>
              <a:t>S2 about</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above words. </a:t>
            </a:r>
            <a:endParaRPr lang="en-US" sz="2800" dirty="0">
              <a:latin typeface="Times New Roman" panose="02020603050405020304" pitchFamily="18" charset="0"/>
              <a:cs typeface="Times New Roman" panose="02020603050405020304" pitchFamily="18" charset="0"/>
            </a:endParaRPr>
          </a:p>
        </p:txBody>
      </p:sp>
      <p:sp>
        <p:nvSpPr>
          <p:cNvPr id="4" name="Oval 3"/>
          <p:cNvSpPr/>
          <p:nvPr/>
        </p:nvSpPr>
        <p:spPr>
          <a:xfrm>
            <a:off x="1952876" y="2462191"/>
            <a:ext cx="1624303" cy="226784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0163415" y="2727053"/>
            <a:ext cx="1857135" cy="2376051"/>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72416" y="3997578"/>
            <a:ext cx="1004763" cy="707886"/>
          </a:xfrm>
          <a:prstGeom prst="rect">
            <a:avLst/>
          </a:prstGeom>
          <a:noFill/>
        </p:spPr>
        <p:txBody>
          <a:bodyPr wrap="square" rtlCol="0">
            <a:spAutoFit/>
          </a:bodyPr>
          <a:lstStyle/>
          <a:p>
            <a:r>
              <a:rPr lang="en-US" sz="4000" b="1" dirty="0" smtClean="0">
                <a:solidFill>
                  <a:srgbClr val="FF0000"/>
                </a:solidFill>
                <a:latin typeface="Arial Rounded MT Bold" panose="020F0704030504030204" pitchFamily="34" charset="0"/>
              </a:rPr>
              <a:t>S1</a:t>
            </a:r>
            <a:endParaRPr lang="en-GB" sz="4000" b="1" dirty="0">
              <a:solidFill>
                <a:srgbClr val="FF0000"/>
              </a:solidFill>
              <a:latin typeface="Arial Rounded MT Bold" panose="020F0704030504030204" pitchFamily="34" charset="0"/>
            </a:endParaRPr>
          </a:p>
        </p:txBody>
      </p:sp>
      <p:sp>
        <p:nvSpPr>
          <p:cNvPr id="7" name="TextBox 6"/>
          <p:cNvSpPr txBox="1"/>
          <p:nvPr/>
        </p:nvSpPr>
        <p:spPr>
          <a:xfrm>
            <a:off x="10849618" y="4557713"/>
            <a:ext cx="1000126" cy="646331"/>
          </a:xfrm>
          <a:prstGeom prst="rect">
            <a:avLst/>
          </a:prstGeom>
          <a:noFill/>
        </p:spPr>
        <p:txBody>
          <a:bodyPr wrap="square" rtlCol="0">
            <a:spAutoFit/>
          </a:bodyPr>
          <a:lstStyle/>
          <a:p>
            <a:r>
              <a:rPr lang="en-US" sz="3600" b="1" dirty="0" smtClean="0">
                <a:solidFill>
                  <a:srgbClr val="002060"/>
                </a:solidFill>
                <a:latin typeface="Arial Rounded MT Bold" panose="020F0704030504030204" pitchFamily="34" charset="0"/>
              </a:rPr>
              <a:t>S2</a:t>
            </a:r>
            <a:endParaRPr lang="en-GB" sz="3600" b="1" dirty="0">
              <a:solidFill>
                <a:srgbClr val="002060"/>
              </a:solidFill>
              <a:latin typeface="Arial Rounded MT Bold" panose="020F0704030504030204" pitchFamily="34" charset="0"/>
            </a:endParaRPr>
          </a:p>
        </p:txBody>
      </p:sp>
      <p:sp>
        <p:nvSpPr>
          <p:cNvPr id="8" name="Speech Bubble: Rectangle 1">
            <a:extLst>
              <a:ext uri="{FF2B5EF4-FFF2-40B4-BE49-F238E27FC236}">
                <a16:creationId xmlns:a16="http://schemas.microsoft.com/office/drawing/2014/main" id="{67FC9619-26B5-4B13-B9B3-5759D1BAF470}"/>
              </a:ext>
            </a:extLst>
          </p:cNvPr>
          <p:cNvSpPr/>
          <p:nvPr/>
        </p:nvSpPr>
        <p:spPr>
          <a:xfrm>
            <a:off x="4191302" y="2727053"/>
            <a:ext cx="6187169" cy="959383"/>
          </a:xfrm>
          <a:prstGeom prst="wedgeRectCallout">
            <a:avLst>
              <a:gd name="adj1" fmla="val -55288"/>
              <a:gd name="adj2" fmla="val 16009"/>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Which of the following words are you familiar with?</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Speech Bubble: Rectangle 2">
            <a:extLst>
              <a:ext uri="{FF2B5EF4-FFF2-40B4-BE49-F238E27FC236}">
                <a16:creationId xmlns:a16="http://schemas.microsoft.com/office/drawing/2014/main" id="{8B246CF7-AA4D-4040-A587-BC88112CA255}"/>
              </a:ext>
            </a:extLst>
          </p:cNvPr>
          <p:cNvSpPr/>
          <p:nvPr/>
        </p:nvSpPr>
        <p:spPr>
          <a:xfrm>
            <a:off x="3577179" y="3823356"/>
            <a:ext cx="6872287" cy="612648"/>
          </a:xfrm>
          <a:prstGeom prst="wedgeRectCallout">
            <a:avLst>
              <a:gd name="adj1" fmla="val 58300"/>
              <a:gd name="adj2" fmla="val 684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a:solidFill>
                  <a:srgbClr val="C00000"/>
                </a:solidFill>
                <a:latin typeface="Times New Roman" panose="02020603050405020304" pitchFamily="18" charset="0"/>
                <a:cs typeface="Times New Roman" panose="02020603050405020304" pitchFamily="18" charset="0"/>
              </a:rPr>
              <a:t>I am </a:t>
            </a:r>
            <a:r>
              <a:rPr lang="en-US" sz="3200" dirty="0" smtClean="0">
                <a:solidFill>
                  <a:srgbClr val="C00000"/>
                </a:solidFill>
                <a:latin typeface="Times New Roman" panose="02020603050405020304" pitchFamily="18" charset="0"/>
                <a:cs typeface="Times New Roman" panose="02020603050405020304" pitchFamily="18" charset="0"/>
              </a:rPr>
              <a:t>familiar with almost all the words.</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10" name="Speech Bubble: Rectangle 3">
            <a:extLst>
              <a:ext uri="{FF2B5EF4-FFF2-40B4-BE49-F238E27FC236}">
                <a16:creationId xmlns:a16="http://schemas.microsoft.com/office/drawing/2014/main" id="{CA480ABF-424E-4A57-BA41-C4C0162B9D1E}"/>
              </a:ext>
            </a:extLst>
          </p:cNvPr>
          <p:cNvSpPr/>
          <p:nvPr/>
        </p:nvSpPr>
        <p:spPr>
          <a:xfrm>
            <a:off x="5032119" y="4522255"/>
            <a:ext cx="5646693" cy="914399"/>
          </a:xfrm>
          <a:prstGeom prst="wedgeRectCallout">
            <a:avLst>
              <a:gd name="adj1" fmla="val -85631"/>
              <a:gd name="adj2" fmla="val -6623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How are they related to e-communication?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Speech Bubble: Rectangle 4">
            <a:extLst>
              <a:ext uri="{FF2B5EF4-FFF2-40B4-BE49-F238E27FC236}">
                <a16:creationId xmlns:a16="http://schemas.microsoft.com/office/drawing/2014/main" id="{3001CBD0-1349-4A5E-9224-4C639BBAFE9F}"/>
              </a:ext>
            </a:extLst>
          </p:cNvPr>
          <p:cNvSpPr/>
          <p:nvPr/>
        </p:nvSpPr>
        <p:spPr>
          <a:xfrm>
            <a:off x="3365800" y="5646324"/>
            <a:ext cx="8373158" cy="1106166"/>
          </a:xfrm>
          <a:prstGeom prst="wedgeRectCallout">
            <a:avLst>
              <a:gd name="adj1" fmla="val 46225"/>
              <a:gd name="adj2" fmla="val -13523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C00000"/>
                </a:solidFill>
                <a:latin typeface="Times New Roman" panose="02020603050405020304" pitchFamily="18" charset="0"/>
                <a:cs typeface="Times New Roman" panose="02020603050405020304" pitchFamily="18" charset="0"/>
              </a:rPr>
              <a:t>I think, we can instantly communicate with one another from any remote corner of the world .</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12" name="TextBox 3"/>
          <p:cNvSpPr txBox="1"/>
          <p:nvPr/>
        </p:nvSpPr>
        <p:spPr>
          <a:xfrm>
            <a:off x="197800" y="6199407"/>
            <a:ext cx="1566155" cy="707886"/>
          </a:xfrm>
          <a:prstGeom prst="rect">
            <a:avLst/>
          </a:prstGeom>
          <a:solidFill>
            <a:srgbClr val="FFC000">
              <a:lumMod val="60000"/>
              <a:lumOff val="40000"/>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Manik</a:t>
            </a:r>
            <a:endParaRPr kumimoji="0" lang="en-GB"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799758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1773</Words>
  <Application>Microsoft Office PowerPoint</Application>
  <PresentationFormat>Widescreen</PresentationFormat>
  <Paragraphs>199</Paragraphs>
  <Slides>26</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Arial Rounded MT Bold</vt:lpstr>
      <vt:lpstr>Calibri</vt:lpstr>
      <vt:lpstr>Calibri Light</vt:lpstr>
      <vt:lpstr>Saroda</vt:lpstr>
      <vt:lpstr>Times New Roman</vt:lpstr>
      <vt:lpstr>Vrinda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 Chandra Majumder</cp:lastModifiedBy>
  <cp:revision>193</cp:revision>
  <dcterms:created xsi:type="dcterms:W3CDTF">2018-04-02T14:17:12Z</dcterms:created>
  <dcterms:modified xsi:type="dcterms:W3CDTF">2020-08-18T19:19:41Z</dcterms:modified>
</cp:coreProperties>
</file>