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76" r:id="rId4"/>
    <p:sldId id="259" r:id="rId5"/>
    <p:sldId id="26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6A37D7-2724-4460-A153-D26C9FB665C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7907B9C-4D8E-406D-AD41-3D08E5BA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NIMATED\Welcome\Animated_GIF_Welcome_Rotating_Sign_Burgandy_Gold_k_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4400" y="4114800"/>
            <a:ext cx="7391400" cy="2514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6600" b="1" dirty="0" smtClean="0">
                <a:ln w="571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8ম</a:t>
            </a:r>
            <a:r>
              <a:rPr lang="bn-IN" sz="16600" b="1" dirty="0" smtClean="0">
                <a:ln w="571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শ্রেণী </a:t>
            </a:r>
            <a:endParaRPr lang="en-US" sz="16600" b="1" dirty="0">
              <a:ln w="5715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599"/>
            <a:ext cx="7467600" cy="1019255"/>
          </a:xfrm>
          <a:prstGeom prst="rect">
            <a:avLst/>
          </a:prstGeom>
        </p:spPr>
      </p:pic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3352800" cy="705528"/>
          </a:xfrm>
          <a:prstGeom prst="rect">
            <a:avLst/>
          </a:prstGeom>
        </p:spPr>
      </p:pic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2286000"/>
            <a:ext cx="65436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6400"/>
            <a:ext cx="2809875" cy="3343275"/>
          </a:xfrm>
          <a:prstGeom prst="rect">
            <a:avLst/>
          </a:prstGeom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65627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5248275" cy="342900"/>
          </a:xfrm>
          <a:prstGeom prst="rect">
            <a:avLst/>
          </a:prstGeom>
        </p:spPr>
      </p:pic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5962650" cy="1314450"/>
          </a:xfrm>
          <a:prstGeom prst="rect">
            <a:avLst/>
          </a:prstGeom>
        </p:spPr>
      </p:pic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438400"/>
            <a:ext cx="6610350" cy="847725"/>
          </a:xfrm>
          <a:prstGeom prst="rect">
            <a:avLst/>
          </a:prstGeom>
        </p:spPr>
      </p:pic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075" y="3429000"/>
            <a:ext cx="41338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1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৭টি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৮টি	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83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৯টি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83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১০টি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সমষ্ষ্টিকে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976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বর্ণসমষ্ঠি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55109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পূর্ণরূপের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কাকলি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00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3733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267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বউ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426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দুপুর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4262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4953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(ক)</a:t>
            </a:r>
            <a:r>
              <a:rPr lang="en-US" dirty="0" smtClean="0"/>
              <a:t> ২টি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812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(খ) </a:t>
            </a:r>
            <a:r>
              <a:rPr lang="en-US" dirty="0" smtClean="0"/>
              <a:t>৩টি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(গ) </a:t>
            </a:r>
            <a:r>
              <a:rPr lang="en-US" dirty="0" smtClean="0"/>
              <a:t>৪টি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533400" y="9144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3400" y="19812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438400" y="32004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124200" y="42672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800" y="55626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66800" y="-11293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b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64" y="152400"/>
            <a:ext cx="86105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agnetic Disk 4"/>
          <p:cNvSpPr/>
          <p:nvPr/>
        </p:nvSpPr>
        <p:spPr>
          <a:xfrm>
            <a:off x="3124200" y="457200"/>
            <a:ext cx="4648200" cy="2349121"/>
          </a:xfrm>
          <a:prstGeom prst="flowChartMagneticDisk">
            <a:avLst/>
          </a:prstGeom>
          <a:noFill/>
          <a:ln w="571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8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990600" y="3932830"/>
            <a:ext cx="6934200" cy="2743200"/>
          </a:xfrm>
          <a:prstGeom prst="snip2Same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fl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5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015102">
            <a:off x="3478920" y="4490113"/>
            <a:ext cx="472439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9600" dirty="0" smtClean="0">
                <a:ln w="38100"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 ন্য বা দ </a:t>
            </a:r>
            <a:endParaRPr lang="en-US" sz="9600" dirty="0">
              <a:ln w="38100"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8900" y="76200"/>
            <a:ext cx="4038600" cy="1752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ln w="28575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-304800" y="0"/>
            <a:ext cx="8686800" cy="6469607"/>
          </a:xfrm>
          <a:prstGeom prst="flowChartPredefinedProcess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মেছেরশাহ্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 ০১৭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16335072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NIMATED\ROSEFLOWER\1334066q10rzmlyt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711" y="76200"/>
            <a:ext cx="2228850" cy="23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NIMATED\ROSEFLOWER\750039273_19725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2362200" cy="23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66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1991677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NIMATED\BUTTER.FLY\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77497">
            <a:off x="-1096587" y="3812564"/>
            <a:ext cx="1085818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3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718713" y="3200400"/>
            <a:ext cx="4349087" cy="3629166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bn-IN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fl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1" y="0"/>
            <a:ext cx="309917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fl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0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ultidocument 4"/>
          <p:cNvSpPr/>
          <p:nvPr/>
        </p:nvSpPr>
        <p:spPr>
          <a:xfrm>
            <a:off x="3276600" y="228600"/>
            <a:ext cx="2971800" cy="2438400"/>
          </a:xfrm>
          <a:prstGeom prst="flowChartMultidocumen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4756" y="3352800"/>
            <a:ext cx="4525370" cy="3476766"/>
          </a:xfrm>
          <a:prstGeom prst="fram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7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09600" y="0"/>
            <a:ext cx="7848600" cy="1676400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57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8286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33400" y="457200"/>
            <a:ext cx="7631942" cy="1219200"/>
          </a:xfrm>
          <a:prstGeom prst="flowChartAlternateProcess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ধ্বনিঃ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62567"/>
            <a:ext cx="8308034" cy="40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70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33400"/>
            <a:ext cx="71628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14307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7630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92" y="2948869"/>
            <a:ext cx="8600508" cy="200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772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8" y="1295400"/>
            <a:ext cx="805585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2" y="304800"/>
            <a:ext cx="5140958" cy="838200"/>
          </a:xfrm>
          <a:prstGeom prst="rect">
            <a:avLst/>
          </a:prstGeom>
        </p:spPr>
      </p:pic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5562600" cy="1078050"/>
          </a:xfrm>
          <a:prstGeom prst="rect">
            <a:avLst/>
          </a:prstGeom>
        </p:spPr>
      </p:pic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667000"/>
            <a:ext cx="7596188" cy="838200"/>
          </a:xfrm>
          <a:prstGeom prst="rect">
            <a:avLst/>
          </a:prstGeom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737" y="3429000"/>
            <a:ext cx="309736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447</TotalTime>
  <Words>235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SWADESH MONDAL</cp:lastModifiedBy>
  <cp:revision>102</cp:revision>
  <dcterms:created xsi:type="dcterms:W3CDTF">2015-01-09T01:11:00Z</dcterms:created>
  <dcterms:modified xsi:type="dcterms:W3CDTF">2020-07-08T12:15:04Z</dcterms:modified>
</cp:coreProperties>
</file>