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307" r:id="rId4"/>
    <p:sldId id="271" r:id="rId5"/>
    <p:sldId id="292" r:id="rId6"/>
    <p:sldId id="299" r:id="rId7"/>
    <p:sldId id="301" r:id="rId8"/>
    <p:sldId id="302" r:id="rId9"/>
    <p:sldId id="300" r:id="rId10"/>
    <p:sldId id="303" r:id="rId11"/>
    <p:sldId id="304" r:id="rId12"/>
    <p:sldId id="305" r:id="rId13"/>
    <p:sldId id="306" r:id="rId14"/>
    <p:sldId id="310" r:id="rId15"/>
    <p:sldId id="28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FF"/>
    <a:srgbClr val="5E5A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50" autoAdjust="0"/>
    <p:restoredTop sz="94660"/>
  </p:normalViewPr>
  <p:slideViewPr>
    <p:cSldViewPr>
      <p:cViewPr varScale="1">
        <p:scale>
          <a:sx n="68" d="100"/>
          <a:sy n="6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6T22:42:20.81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16F7-3BB0-4DBC-BB50-DBD507110FA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8D77-149E-44E5-906A-2D89604EF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8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k-Sparkle-Animated-roses-11033142-500-3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97002" cy="573267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895600" y="2515850"/>
            <a:ext cx="2784737" cy="144655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8607"/>
            <a:ext cx="8534400" cy="450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58175" cy="571500"/>
          </a:xfrm>
          <a:prstGeom prst="rect">
            <a:avLst/>
          </a:prstGeom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600200"/>
            <a:ext cx="8220075" cy="1819275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" y="3495675"/>
            <a:ext cx="791527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458200" cy="1998482"/>
          </a:xfrm>
          <a:prstGeom prst="rect">
            <a:avLst/>
          </a:prstGeom>
        </p:spPr>
      </p:pic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3648"/>
            <a:ext cx="8229600" cy="1290704"/>
          </a:xfrm>
          <a:prstGeom prst="rect">
            <a:avLst/>
          </a:prstGeom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8534400" cy="105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1438275"/>
          </a:xfrm>
          <a:prstGeom prst="rect">
            <a:avLst/>
          </a:prstGeom>
        </p:spPr>
      </p:pic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367712" cy="990600"/>
          </a:xfrm>
          <a:prstGeom prst="rect">
            <a:avLst/>
          </a:prstGeom>
        </p:spPr>
      </p:pic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0"/>
            <a:ext cx="8467725" cy="1038225"/>
          </a:xfrm>
          <a:prstGeom prst="rect">
            <a:avLst/>
          </a:prstGeom>
        </p:spPr>
      </p:pic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3733800"/>
            <a:ext cx="8553450" cy="1123950"/>
          </a:xfrm>
          <a:prstGeom prst="rect">
            <a:avLst/>
          </a:prstGeom>
        </p:spPr>
      </p:pic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4953000"/>
            <a:ext cx="847725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1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অ আ ক খ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কণ্ঠ্য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দন্ত্য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83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83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ওষ্ঠ্য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সংবৃত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অভিধান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976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55109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200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3733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সন্ধিজাত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26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4262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495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ম-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(ক)</a:t>
            </a:r>
            <a:r>
              <a:rPr lang="en-US" dirty="0" smtClean="0"/>
              <a:t> </a:t>
            </a:r>
            <a:r>
              <a:rPr lang="en-US" dirty="0" err="1" smtClean="0"/>
              <a:t>দ্বিত্ব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0" y="556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(খ) </a:t>
            </a:r>
            <a:r>
              <a:rPr lang="en-US" dirty="0" err="1" smtClean="0"/>
              <a:t>ঝোক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(গ) </a:t>
            </a:r>
            <a:r>
              <a:rPr lang="en-US" dirty="0" err="1" smtClean="0"/>
              <a:t>বজায়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548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533400" y="9144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3400" y="19812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438400" y="32004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572000" y="43434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800" y="5562600"/>
            <a:ext cx="457200" cy="381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66800" y="-11293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90691"/>
            <a:ext cx="8534400" cy="6262509"/>
          </a:xfrm>
          <a:prstGeom prst="rect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90800" y="457200"/>
            <a:ext cx="3962400" cy="2438400"/>
            <a:chOff x="2172237" y="152400"/>
            <a:chExt cx="3962400" cy="2438400"/>
          </a:xfrm>
          <a:effectLst>
            <a:outerShdw blurRad="622300" dist="584200" dir="5400000" sx="124000" sy="124000" algn="ctr" rotWithShape="0">
              <a:srgbClr val="FFC000"/>
            </a:outerShdw>
          </a:effectLst>
        </p:grpSpPr>
        <p:sp>
          <p:nvSpPr>
            <p:cNvPr id="3" name="Flowchart: Extract 2"/>
            <p:cNvSpPr/>
            <p:nvPr/>
          </p:nvSpPr>
          <p:spPr>
            <a:xfrm>
              <a:off x="2172237" y="152400"/>
              <a:ext cx="3962400" cy="685800"/>
            </a:xfrm>
            <a:prstGeom prst="flowChartExtract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2743200" y="1219200"/>
              <a:ext cx="2819400" cy="762000"/>
            </a:xfrm>
            <a:prstGeom prst="flowChartProcess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513526" y="2286000"/>
              <a:ext cx="3251916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3886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 gif flowers images glitter 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8153400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2286000"/>
            <a:ext cx="3733800" cy="1200329"/>
          </a:xfrm>
          <a:prstGeom prst="rect">
            <a:avLst/>
          </a:prstGeom>
          <a:noFill/>
          <a:ln w="9525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6262509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11" name="Flowchart: Multidocument 10"/>
          <p:cNvSpPr/>
          <p:nvPr/>
        </p:nvSpPr>
        <p:spPr>
          <a:xfrm rot="10800000" flipV="1">
            <a:off x="1143000" y="3124200"/>
            <a:ext cx="6613570" cy="3336702"/>
          </a:xfrm>
          <a:prstGeom prst="flowChartMultidocumen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444500" dist="241300" dir="2760000" sx="99000" sy="99000" algn="ctr" rotWithShape="0">
              <a:srgbClr val="00B0F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মেছেরশাহ্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স্বদেশ মন্ডল, প্রধান শিক্ষ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0480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6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 Simbol Colou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533400"/>
            <a:ext cx="83820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Alternate Process 2"/>
          <p:cNvSpPr/>
          <p:nvPr/>
        </p:nvSpPr>
        <p:spPr>
          <a:xfrm>
            <a:off x="3048000" y="762000"/>
            <a:ext cx="2667000" cy="685800"/>
          </a:xfrm>
          <a:prstGeom prst="flowChartAlternateProcess">
            <a:avLst/>
          </a:prstGeom>
          <a:gradFill>
            <a:gsLst>
              <a:gs pos="100000">
                <a:srgbClr val="00FFFF"/>
              </a:gs>
              <a:gs pos="0">
                <a:srgbClr val="DDEBCF"/>
              </a:gs>
              <a:gs pos="17000">
                <a:srgbClr val="669900"/>
              </a:gs>
              <a:gs pos="97000">
                <a:srgbClr val="00B583"/>
              </a:gs>
              <a:gs pos="64000">
                <a:srgbClr val="006600"/>
              </a:gs>
              <a:gs pos="31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5791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bn-IN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626250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1"/>
            <a:ext cx="4038600" cy="769441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153400" cy="2985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</a:p>
          <a:p>
            <a:pPr marL="742950" indent="-742950" algn="just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 algn="just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 algn="just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ব-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57200"/>
            <a:ext cx="6838950" cy="44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752600"/>
            <a:ext cx="8162925" cy="131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4800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3657600"/>
            <a:ext cx="8277225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191500" cy="1514475"/>
          </a:xfrm>
          <a:prstGeom prst="rect">
            <a:avLst/>
          </a:prstGeom>
        </p:spPr>
      </p:pic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61150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838200"/>
            <a:ext cx="8810625" cy="1514475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881312"/>
            <a:ext cx="785812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6210300" cy="1057275"/>
          </a:xfrm>
          <a:prstGeom prst="rect">
            <a:avLst/>
          </a:prstGeom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09800"/>
            <a:ext cx="775811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660</TotalTime>
  <Words>220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HAIR</dc:creator>
  <cp:lastModifiedBy>SWADESH MONDAL</cp:lastModifiedBy>
  <cp:revision>147</cp:revision>
  <dcterms:created xsi:type="dcterms:W3CDTF">2006-08-16T00:00:00Z</dcterms:created>
  <dcterms:modified xsi:type="dcterms:W3CDTF">2020-07-08T12:17:10Z</dcterms:modified>
</cp:coreProperties>
</file>