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96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1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DA3"/>
    <a:srgbClr val="AA0696"/>
    <a:srgbClr val="9020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4AAC-711E-4D2F-BB4B-5DEFE7F200F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C410-8E80-4B79-ABF3-DADA39768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1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F4B4-1081-4C98-BD36-ED78A57706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4EA860-FC7F-4588-A0BC-4192C531DBB2}" type="datetime1">
              <a:rPr lang="en-US" smtClean="0"/>
              <a:pPr/>
              <a:t>8/19/2020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51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A8FEAB-6DA1-430A-A7E6-4E27185D7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"/>
            <a:ext cx="9236182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289239-B7AD-493A-B58D-439BCC73E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457200"/>
            <a:ext cx="4762500" cy="4057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DBD8DA-AADE-4082-A25B-EC897CBA2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91200" y="26076"/>
            <a:ext cx="3048264" cy="50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5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334375" cy="933450"/>
          </a:xfrm>
          <a:prstGeom prst="rect">
            <a:avLst/>
          </a:prstGeom>
        </p:spPr>
      </p:pic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474345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486400" cy="3429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24000" y="152400"/>
            <a:ext cx="6172200" cy="1600200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dirty="0">
                <a:solidFill>
                  <a:schemeClr val="accent6">
                    <a:lumMod val="75000"/>
                  </a:schemeClr>
                </a:solidFill>
              </a:rPr>
              <a:t>বাড়ির কাজঃ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602069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৩টি </a:t>
            </a:r>
            <a:r>
              <a:rPr lang="en-US" sz="3200" dirty="0" err="1" smtClean="0"/>
              <a:t>বানানের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নিয়ম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উদাহরণ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সহ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33400"/>
            <a:ext cx="4419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953000"/>
            <a:ext cx="7696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3041" y="6538912"/>
            <a:ext cx="5410200" cy="196850"/>
          </a:xfrm>
        </p:spPr>
        <p:txBody>
          <a:bodyPr/>
          <a:lstStyle/>
          <a:p>
            <a:r>
              <a:rPr lang="en-US" dirty="0" err="1">
                <a:latin typeface="NikoshBAN" panose="02000000000000000000"/>
              </a:rPr>
              <a:t>বাসুদেব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বাড়ৈ</a:t>
            </a:r>
            <a:r>
              <a:rPr lang="bn-BD" dirty="0"/>
              <a:t>, সহকা</a:t>
            </a:r>
            <a:r>
              <a:rPr lang="en-US" dirty="0" err="1"/>
              <a:t>রি</a:t>
            </a:r>
            <a:r>
              <a:rPr lang="bn-BD" dirty="0"/>
              <a:t> শিক্ষক</a:t>
            </a:r>
            <a:r>
              <a:rPr lang="en-US" dirty="0"/>
              <a:t>, </a:t>
            </a:r>
            <a:r>
              <a:rPr lang="en-US" dirty="0" err="1"/>
              <a:t>নৈয়ারবাড়ী</a:t>
            </a:r>
            <a:r>
              <a:rPr lang="en-US" dirty="0"/>
              <a:t> </a:t>
            </a:r>
            <a:r>
              <a:rPr lang="en-US" dirty="0" err="1"/>
              <a:t>বহুমুখী</a:t>
            </a:r>
            <a:r>
              <a:rPr lang="en-US" dirty="0"/>
              <a:t> </a:t>
            </a:r>
            <a:r>
              <a:rPr lang="en-US" dirty="0" err="1"/>
              <a:t>উচ্চবিদ্যারয়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70B261-2750-4ECE-BFFD-AC264A4EAD53}"/>
              </a:ext>
            </a:extLst>
          </p:cNvPr>
          <p:cNvSpPr txBox="1"/>
          <p:nvPr/>
        </p:nvSpPr>
        <p:spPr>
          <a:xfrm>
            <a:off x="511378" y="1481331"/>
            <a:ext cx="7489622" cy="36240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5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5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5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endParaRPr lang="en-US" sz="405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56A5E3-0D4C-4589-8C8D-BA0EA85E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681412"/>
            <a:ext cx="215265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8897963-0EF0-47E9-BB79-B10525680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60393" y="3681412"/>
            <a:ext cx="215265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229EB2A-27C1-401A-BFBD-1C85D36E1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9331" y="4997295"/>
            <a:ext cx="1319181" cy="1325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1DE372-3D61-4FC0-BE5F-917E6BA908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971800"/>
            <a:ext cx="614058" cy="11403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2665E31-E72E-437B-94C7-E71B5C077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24942" y="3062128"/>
            <a:ext cx="614058" cy="1140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0A56F9C-C12F-4BA0-89A0-09DAF277E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64379">
            <a:off x="924119" y="-163263"/>
            <a:ext cx="1143000" cy="22553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80E1E53-BE41-4DB3-BD9C-07B373855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35621" flipH="1">
            <a:off x="7048500" y="-199659"/>
            <a:ext cx="1143000" cy="246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5A3179-36AA-4CFB-B78F-A36D3221A4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039" y="351042"/>
            <a:ext cx="1113922" cy="9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529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IN" b="1" dirty="0" smtClean="0">
                <a:solidFill>
                  <a:srgbClr val="C00000"/>
                </a:solidFill>
              </a:rPr>
              <a:t>পরিচিতি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উপস্থাপনায়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Sadesh Bab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200" y="2209800"/>
            <a:ext cx="3124200" cy="2514600"/>
          </a:xfrm>
          <a:solidFill>
            <a:srgbClr val="92D050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3976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53800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150" dirty="0" err="1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চাঁদপাই</a:t>
            </a:r>
            <a:r>
              <a:rPr lang="en-US" sz="24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মেছেরশাহ্</a:t>
            </a:r>
            <a:r>
              <a:rPr lang="en-US" sz="24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spc="150" dirty="0" smtClean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মোংলা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6" grpId="0" build="p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371600" y="457200"/>
            <a:ext cx="6400800" cy="24384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</a:rPr>
              <a:t>আজকে পাঠের বিষয়ঃ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81400" y="2743200"/>
            <a:ext cx="10668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1371600" y="3886200"/>
            <a:ext cx="6096000" cy="19812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বানান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ষষ্ঠ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অধ্যায়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 পাঠ্যবইয়ের-৫৭ </a:t>
            </a:r>
            <a:r>
              <a:rPr lang="en-US" sz="4000" dirty="0" err="1" smtClean="0">
                <a:solidFill>
                  <a:srgbClr val="FFFF00"/>
                </a:solidFill>
              </a:rPr>
              <a:t>পৃষ্ঠা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905000" y="381000"/>
            <a:ext cx="5334000" cy="990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6">
                    <a:lumMod val="75000"/>
                  </a:schemeClr>
                </a:solidFill>
              </a:rPr>
              <a:t>শিখনফলঃ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209800"/>
            <a:ext cx="809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962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67700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762000"/>
            <a:ext cx="4876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বানান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447800"/>
            <a:ext cx="814387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633537"/>
            <a:ext cx="86201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762000"/>
            <a:ext cx="7600950" cy="1009650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8220075" cy="857250"/>
          </a:xfrm>
          <a:prstGeom prst="rect">
            <a:avLst/>
          </a:prstGeom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3105150"/>
            <a:ext cx="7991475" cy="64770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4343400"/>
            <a:ext cx="8172450" cy="723900"/>
          </a:xfrm>
          <a:prstGeom prst="rect">
            <a:avLst/>
          </a:prstGeom>
        </p:spPr>
      </p:pic>
      <p:pic>
        <p:nvPicPr>
          <p:cNvPr id="6" name="Picture 5" descr="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257800"/>
            <a:ext cx="8315325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89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পরিচিতি: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SWADESH MONDAL</dc:creator>
  <cp:lastModifiedBy>SWADESH MONDAL</cp:lastModifiedBy>
  <cp:revision>153</cp:revision>
  <dcterms:created xsi:type="dcterms:W3CDTF">2006-08-16T00:00:00Z</dcterms:created>
  <dcterms:modified xsi:type="dcterms:W3CDTF">2020-08-19T02:55:59Z</dcterms:modified>
</cp:coreProperties>
</file>