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sldIdLst>
    <p:sldId id="263" r:id="rId2"/>
    <p:sldId id="305" r:id="rId3"/>
    <p:sldId id="333" r:id="rId4"/>
    <p:sldId id="349" r:id="rId5"/>
    <p:sldId id="284" r:id="rId6"/>
    <p:sldId id="335" r:id="rId7"/>
    <p:sldId id="310" r:id="rId8"/>
    <p:sldId id="351" r:id="rId9"/>
    <p:sldId id="350" r:id="rId10"/>
    <p:sldId id="346" r:id="rId11"/>
    <p:sldId id="336" r:id="rId12"/>
    <p:sldId id="314" r:id="rId13"/>
    <p:sldId id="345" r:id="rId14"/>
    <p:sldId id="338" r:id="rId15"/>
    <p:sldId id="339" r:id="rId16"/>
    <p:sldId id="340" r:id="rId17"/>
    <p:sldId id="341" r:id="rId18"/>
    <p:sldId id="343" r:id="rId19"/>
    <p:sldId id="347" r:id="rId20"/>
    <p:sldId id="301" r:id="rId21"/>
    <p:sldId id="348" r:id="rId22"/>
    <p:sldId id="302" r:id="rId23"/>
    <p:sldId id="344" r:id="rId24"/>
    <p:sldId id="331" r:id="rId25"/>
    <p:sldId id="303" r:id="rId26"/>
    <p:sldId id="332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JvNmK2QEX8m8VBB8A1jlA==" hashData="g34rnXICtgcufQ1o/w1joaVUW2CiXyDxWYv4vVWRf5/kGs4KeMwM/vk9TPvH/yc7ayYxfcnZbaZmwzFNNqe6/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AFAFA"/>
    <a:srgbClr val="CC3399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55" autoAdjust="0"/>
  </p:normalViewPr>
  <p:slideViewPr>
    <p:cSldViewPr snapToGrid="0">
      <p:cViewPr varScale="1">
        <p:scale>
          <a:sx n="66" d="100"/>
          <a:sy n="66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8B14-036F-4201-A3E1-3701DB5BD84A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770C-7E66-4208-ABAD-5A281A84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dirty="0" smtClean="0"/>
              <a:t> </a:t>
            </a:r>
            <a:r>
              <a:rPr lang="en-US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dirty="0" err="1" smtClean="0"/>
              <a:t>এক্সেল</a:t>
            </a:r>
            <a:r>
              <a:rPr lang="en-US" dirty="0" smtClean="0"/>
              <a:t> </a:t>
            </a:r>
            <a:r>
              <a:rPr lang="en-US" dirty="0" err="1" smtClean="0"/>
              <a:t>আইকন</a:t>
            </a:r>
            <a:r>
              <a:rPr lang="en-US" dirty="0" smtClean="0"/>
              <a:t>-এ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70C-7E66-4208-ABAD-5A281A84E0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70C-7E66-4208-ABAD-5A281A84E0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কাজ শিক্ষকের</a:t>
            </a:r>
            <a:r>
              <a:rPr lang="bn-IN" baseline="0" dirty="0"/>
              <a:t> নিজের মত করে দিতে পারেন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ঞ্ছোট</a:t>
            </a:r>
            <a:r>
              <a:rPr lang="bn-IN" baseline="0" dirty="0"/>
              <a:t> আরো প্রশ্ন শিক্ষক নিজে দিতে পারেন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বাড়ির কাজ নিজের ইচ্ছামত দিতে পারেন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294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1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3541331B-6AFD-45E1-949F-C5C52C62225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65B5C82A-CDF3-43CE-AF74-8A98133C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 userDrawn="1"/>
        </p:nvSpPr>
        <p:spPr>
          <a:xfrm>
            <a:off x="0" y="-1"/>
            <a:ext cx="10932459" cy="6817659"/>
          </a:xfrm>
          <a:prstGeom prst="bevel">
            <a:avLst>
              <a:gd name="adj" fmla="val 2778"/>
            </a:avLst>
          </a:prstGeom>
          <a:solidFill>
            <a:schemeClr val="accent4"/>
          </a:solidFill>
          <a:ln>
            <a:noFill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9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0" y="-2"/>
            <a:ext cx="10972800" cy="6858001"/>
          </a:xfrm>
          <a:prstGeom prst="frame">
            <a:avLst>
              <a:gd name="adj1" fmla="val 142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9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19597" y="270630"/>
            <a:ext cx="10308648" cy="6312946"/>
          </a:xfrm>
          <a:prstGeom prst="roundRect">
            <a:avLst>
              <a:gd name="adj" fmla="val 881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9"/>
          </a:p>
        </p:txBody>
      </p:sp>
      <p:sp>
        <p:nvSpPr>
          <p:cNvPr id="2" name="Rectangle 1"/>
          <p:cNvSpPr/>
          <p:nvPr userDrawn="1"/>
        </p:nvSpPr>
        <p:spPr>
          <a:xfrm>
            <a:off x="9818701" y="6583576"/>
            <a:ext cx="952770" cy="20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Istrat</a:t>
            </a:r>
            <a:r>
              <a:rPr lang="en-US" sz="12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 Jahan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39683" y="6546576"/>
            <a:ext cx="861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ইশরাত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জাহান ,সহকারী শিক্ষক, বাংলাবাজার সরকারি বালিকা উচ্চ বিদ্যালয়,ঢাকা।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7117" y="841828"/>
            <a:ext cx="8991600" cy="5267325"/>
            <a:chOff x="1137117" y="448146"/>
            <a:chExt cx="8991600" cy="5167522"/>
          </a:xfrm>
        </p:grpSpPr>
        <p:sp>
          <p:nvSpPr>
            <p:cNvPr id="8" name="TextBox 7"/>
            <p:cNvSpPr txBox="1"/>
            <p:nvPr/>
          </p:nvSpPr>
          <p:spPr>
            <a:xfrm>
              <a:off x="1137117" y="448146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2650" y="1320800"/>
              <a:ext cx="6667500" cy="429486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344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3845" y="391884"/>
            <a:ext cx="7908612" cy="766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142" y="2148115"/>
            <a:ext cx="2232049" cy="864491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নির্ঝর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10747" y="2064553"/>
            <a:ext cx="2445533" cy="817423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90114" y="4708838"/>
            <a:ext cx="2217592" cy="81742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অপরূপ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12345" y="4441373"/>
            <a:ext cx="2394858" cy="861179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সুন্দর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779" y="1643063"/>
            <a:ext cx="289610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946" y="4118428"/>
            <a:ext cx="2945992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481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96474" y="356166"/>
            <a:ext cx="702724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2096" y="2172144"/>
            <a:ext cx="2095687" cy="821284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7641" y="1669143"/>
            <a:ext cx="3017324" cy="165331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 বলতে বর্ণ কিন্তু কবিতায় মাতৃভাষা বোঝানো হয়েছে।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0496" y="4572000"/>
            <a:ext cx="2217592" cy="79756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নূপুর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6145" y="4238169"/>
            <a:ext cx="3067136" cy="133163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 পরার অলংকার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14" y="1593169"/>
            <a:ext cx="2880668" cy="188304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43" y="4122059"/>
            <a:ext cx="2880667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502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998" y="466165"/>
            <a:ext cx="50183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(৭ মিনিট)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882" y="1454243"/>
            <a:ext cx="3535340" cy="32925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4571" y="4992691"/>
            <a:ext cx="7518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নির্ঝর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51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46399" y="4448902"/>
            <a:ext cx="5212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যেন নির্ঝর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ছুটে চলে অবিরাম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যেন কিছু তারা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 পাহারা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আকাশেতে লিখে নাম।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041" y="491670"/>
            <a:ext cx="2870082" cy="192024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911" y="2540002"/>
            <a:ext cx="2885730" cy="190391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751" y="464455"/>
            <a:ext cx="2940109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668" y="2489988"/>
            <a:ext cx="2920192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722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84" y="2540863"/>
            <a:ext cx="2488622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13" y="507350"/>
            <a:ext cx="2703893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87" y="2555377"/>
            <a:ext cx="2674519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53" y="492835"/>
            <a:ext cx="2496539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80344" y="4557668"/>
            <a:ext cx="7344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অক্ষরগুলি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চায় মুখ তুলি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 জাগে গান,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শিখি তার কাছে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 যা আছে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 ভরে প্রাণ;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978" y="368533"/>
            <a:ext cx="2646735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86777" y="4495736"/>
            <a:ext cx="63637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মনে পড়ে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হয়ে যায় নদী,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কিছু 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পাই বা না পাই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চিঠিখানা পাই যদি।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92" y="363991"/>
            <a:ext cx="2659738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090" y="2438400"/>
            <a:ext cx="2676137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27" y="2412999"/>
            <a:ext cx="2656117" cy="191225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962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398" y="372392"/>
            <a:ext cx="2986286" cy="190672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130" y="2409370"/>
            <a:ext cx="3022516" cy="180150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050196" y="4442417"/>
            <a:ext cx="6861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উপমায়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ভরে যায়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দেখি অপরুপ ছবি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 দুপুর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সুরের নূপুর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বাজায় উদাস কবি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212" y="364446"/>
            <a:ext cx="2991080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912" y="2383521"/>
            <a:ext cx="2956380" cy="185638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935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61" y="2483858"/>
            <a:ext cx="2343581" cy="195090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032" y="457959"/>
            <a:ext cx="2322463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463096" y="4557664"/>
            <a:ext cx="6535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 নাম ধরে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 দেয় বুঝি কেউ,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স্বপ্নের মতো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পকথা যতো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অন্তরে তোলে ঢেউ।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904" y="438984"/>
            <a:ext cx="2330507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763" y="2492831"/>
            <a:ext cx="2313190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758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174" y="378478"/>
            <a:ext cx="2378105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43076" y="4434628"/>
            <a:ext cx="6341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আত্মীয়-পর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সকলেরে কাছে টানে,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প্রিয় ভাষা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বুকে দেয় আশা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বিমোহিত করে গানে।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069" y="2377662"/>
            <a:ext cx="2410238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988" y="360583"/>
            <a:ext cx="2414576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86" y="2334122"/>
            <a:ext cx="2410235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128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654" y="4538184"/>
            <a:ext cx="576072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পাথরে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শিলালিপি লেখা হয়,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ভাষা দিয়ে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লিখে নিয়ে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করেছি জয়।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822" y="383495"/>
            <a:ext cx="2560320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048" y="382361"/>
            <a:ext cx="2607038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37" y="2472869"/>
            <a:ext cx="2551247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411" y="2412321"/>
            <a:ext cx="2547620" cy="192024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949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54" y="4172015"/>
            <a:ext cx="5394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ইশরাত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শিক্ষক,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বাংলাবাজার সরকারি 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 উচ্চ 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b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bn-BD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া।</a:t>
            </a:r>
            <a:endParaRPr lang="bn-BD" sz="2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526" y="38891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2876" y="1336020"/>
            <a:ext cx="2036482" cy="24842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9154" y="4161624"/>
            <a:ext cx="4572000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 পত্র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u="sng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-২০২০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ইং.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289" y="1323169"/>
            <a:ext cx="2014242" cy="24971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86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89" y="1304364"/>
            <a:ext cx="3996167" cy="3469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9654" y="466165"/>
            <a:ext cx="49022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(১০মিনিট)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968" y="4625302"/>
            <a:ext cx="893904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‘যেন কিছু তারা দিচ্ছে পাহারা আকাশেতে লিখে নাম’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বলতে  কবি কী বুঝিয়েছেন?</a:t>
            </a:r>
            <a:r>
              <a:rPr lang="bn-BD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‘ছুটে চলে অবিরাম ’বলতে কবি কী বুঝিয়েছেন? </a:t>
            </a:r>
          </a:p>
        </p:txBody>
      </p:sp>
    </p:spTree>
    <p:extLst>
      <p:ext uri="{BB962C8B-B14F-4D97-AF65-F5344CB8AC3E}">
        <p14:creationId xmlns:p14="http://schemas.microsoft.com/office/powerpoint/2010/main" val="7962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5670" y="1800051"/>
            <a:ext cx="758027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কবি মহাদেব সাহা জন্মগ্রহণ করেন কত সালে?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911947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4014148">
            <a:off x="940687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1877" y="2495550"/>
            <a:ext cx="2705100" cy="7962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১৯৪১ সালে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37815" y="2514600"/>
            <a:ext cx="2747682" cy="7962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১৯৪২ সালে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9070" y="359283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১৯৪৩ সালে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14590" y="3604260"/>
            <a:ext cx="2770909" cy="662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১৯৪৪ সালে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0097" y="122093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013102" y="2588219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15258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5096" y="4385102"/>
            <a:ext cx="8710277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‘এই অক্ষরে’ কবিতায় কাকে মনে পড়ার কথা বলা হয়েছে?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15594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931600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1877" y="5038825"/>
            <a:ext cx="299950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(ক) প্রিয়জনকে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86508" y="5895941"/>
            <a:ext cx="267339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ভাষাকে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30264" y="5877025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 দেশকে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66989" y="5036393"/>
            <a:ext cx="2618509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(খ) মাকে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18029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195966" y="593972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160633" y="281512"/>
            <a:ext cx="4124171" cy="1101887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7984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942" y="1950637"/>
            <a:ext cx="979893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নমিতারা ভাইবোন মিলে অবসর সময়ে বাক্য গঠনের খেলা খেলে।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নমিতাদের তৈরি কোন বাক্যটি সঠিক ?  </a:t>
            </a:r>
          </a:p>
          <a:p>
            <a:pPr marL="571500" indent="-571500" algn="just">
              <a:buFontTx/>
              <a:buAutoNum type="romanLcPeriod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অপরূপ সাজে আমি মুগ্ধ।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নিত্য আকাশে উড়ে ।  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নূপুর পড়তে  খুব ভালবাসি।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644" y="5682688"/>
            <a:ext cx="144117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610" y="5708585"/>
            <a:ext cx="1441172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615" y="5712699"/>
            <a:ext cx="195008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1743" y="5726056"/>
            <a:ext cx="21656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8269" y="841828"/>
            <a:ext cx="289818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7118" y="539859"/>
            <a:ext cx="310896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     (ধন্যবাদ)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37681" y="507998"/>
            <a:ext cx="5486444" cy="1074057"/>
            <a:chOff x="3163282" y="271849"/>
            <a:chExt cx="5486444" cy="11457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3282" y="271849"/>
              <a:ext cx="1817198" cy="1145703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447468" y="568975"/>
              <a:ext cx="4202258" cy="666796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5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bn-IN" sz="3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(বহুনির্বাচনি প্রশ্ন)</a:t>
              </a:r>
              <a:endPara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25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973" y="1562560"/>
            <a:ext cx="8956397" cy="21482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‘ বাংলা অক্ষরে মাকে মনে পড়ে’  কারণ - 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ভাষা মাতৃভাষা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 মাত্রই দুর্বল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83170" y="4281340"/>
            <a:ext cx="2325914" cy="5954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61684" y="4267200"/>
            <a:ext cx="236347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83170" y="5369109"/>
            <a:ext cx="2249714" cy="5334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61684" y="5369109"/>
            <a:ext cx="236347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8" name="Multiply 7"/>
          <p:cNvSpPr/>
          <p:nvPr/>
        </p:nvSpPr>
        <p:spPr>
          <a:xfrm>
            <a:off x="4509402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4014148">
            <a:off x="4449911" y="42699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511131" y="428134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52365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63282" y="473812"/>
            <a:ext cx="5486444" cy="640080"/>
            <a:chOff x="3163282" y="271849"/>
            <a:chExt cx="5486444" cy="11457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3282" y="271849"/>
              <a:ext cx="1817198" cy="1145703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447468" y="568975"/>
              <a:ext cx="4202258" cy="66941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5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bn-IN" sz="3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(বহুনির্বাচনি প্রশ্ন)</a:t>
              </a:r>
              <a:endPara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338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9353" y="4456535"/>
            <a:ext cx="9331620" cy="1446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r>
              <a:rPr lang="bn-IN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</a:t>
            </a:r>
            <a:r>
              <a:rPr lang="bn-BD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অক্ষর </a:t>
            </a:r>
            <a:r>
              <a:rPr lang="bn-IN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 সবাইকে আত্মীয়তার বন্ধনে আবদ্ধ করে যুদ্ধ জয় করতে অনুপ্রাণিত করেছে?</a:t>
            </a:r>
            <a:r>
              <a:rPr lang="en-US" sz="4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54" y="1437095"/>
            <a:ext cx="931817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অক্ষরগুলি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 মুখ তুলি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অন্তরে জাগে গান, </a:t>
            </a:r>
          </a:p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 তার কাছে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যা আছে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আনন্দে ভরে প্রাণ; 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চরণগুলো আবৃত্তি করো।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3368" y="377371"/>
            <a:ext cx="5014404" cy="798907"/>
            <a:chOff x="3708682" y="535234"/>
            <a:chExt cx="5014404" cy="6694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6710" y="596152"/>
              <a:ext cx="2168397" cy="54864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708682" y="535234"/>
              <a:ext cx="5014404" cy="66941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5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bn-IN" sz="37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3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4652" y="4778041"/>
            <a:ext cx="9316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অক্ষরে’ কবিতায় কবি মহাদেব সাহা মাতৃভাষার প্রতি যে শ্রদ্ধা ও ভালোবাসা ব্যক্ত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IN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তোমার ব্যক্তিগত জীবনে এই শিক্ষা</a:t>
            </a:r>
            <a:r>
              <a:rPr lang="bn-IN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 কাজে লাগাবে ? কবিতার আলোকে </a:t>
            </a:r>
            <a:r>
              <a:rPr lang="bn-BD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057" y="662499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52" y="1356278"/>
            <a:ext cx="4863385" cy="30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90488" y="841829"/>
            <a:ext cx="7268028" cy="5254171"/>
            <a:chOff x="1934030" y="462330"/>
            <a:chExt cx="7268028" cy="5125670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934030" y="462330"/>
              <a:ext cx="722376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bn-BD" sz="5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তোমাদের সবাইকে ধন্যবাদ</a:t>
              </a:r>
              <a:r>
                <a:rPr lang="en-US" sz="5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1429" y="1385660"/>
              <a:ext cx="7250629" cy="4202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84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48698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israt mimm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5202" y="1596571"/>
            <a:ext cx="6342743" cy="3404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1094" y="607665"/>
            <a:ext cx="77904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473740"/>
            <a:ext cx="9144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ভিডিওটির সাথে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6744" y="5243055"/>
            <a:ext cx="326082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অক্ষরে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02971" y="986971"/>
            <a:ext cx="6865256" cy="5007426"/>
            <a:chOff x="2177144" y="420915"/>
            <a:chExt cx="6865256" cy="5007426"/>
          </a:xfrm>
        </p:grpSpPr>
        <p:pic>
          <p:nvPicPr>
            <p:cNvPr id="1026" name="Picture 2" descr="অক্ষরে অনুগত এ মন – আনিস আহমেদ এর কবিত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144" y="1436914"/>
              <a:ext cx="6865256" cy="399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77144" y="420915"/>
              <a:ext cx="6858000" cy="246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অক্ষরে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8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10628" y="1364347"/>
              <a:ext cx="2997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মহাদেব সাহা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46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857" y="779964"/>
            <a:ext cx="445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0970" y="2418149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u="sng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770741" y="3496492"/>
            <a:ext cx="78957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লভাব ব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িশ্লেষণ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4707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 rot="16270049">
            <a:off x="5435384" y="2435563"/>
            <a:ext cx="460513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1" name="Freeform 30"/>
          <p:cNvSpPr/>
          <p:nvPr/>
        </p:nvSpPr>
        <p:spPr>
          <a:xfrm>
            <a:off x="4294337" y="262417"/>
            <a:ext cx="2623804" cy="2269409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১৯৪৪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20615882">
            <a:off x="6364153" y="3132116"/>
            <a:ext cx="461038" cy="537253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3" name="Freeform 32"/>
          <p:cNvSpPr/>
          <p:nvPr/>
        </p:nvSpPr>
        <p:spPr>
          <a:xfrm>
            <a:off x="6760420" y="1731279"/>
            <a:ext cx="2286000" cy="2286000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কবিতা, প্রবন্ধ,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সাহিত্য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rot="2825820">
            <a:off x="6176477" y="4007861"/>
            <a:ext cx="462264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5" name="Freeform 34"/>
          <p:cNvSpPr/>
          <p:nvPr/>
        </p:nvSpPr>
        <p:spPr>
          <a:xfrm>
            <a:off x="6272493" y="4061612"/>
            <a:ext cx="2286000" cy="2286000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  </a:t>
            </a:r>
            <a:endPara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 rot="18852977">
            <a:off x="4631699" y="3988752"/>
            <a:ext cx="479332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7" name="Freeform 36"/>
          <p:cNvSpPr/>
          <p:nvPr/>
        </p:nvSpPr>
        <p:spPr>
          <a:xfrm>
            <a:off x="2779666" y="4273742"/>
            <a:ext cx="2286000" cy="2286000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গৃহ এই সন্ন্যাস,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অস্তমিত কালের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 </a:t>
            </a:r>
          </a:p>
        </p:txBody>
      </p:sp>
      <p:sp>
        <p:nvSpPr>
          <p:cNvPr id="38" name="Freeform 37"/>
          <p:cNvSpPr/>
          <p:nvPr/>
        </p:nvSpPr>
        <p:spPr>
          <a:xfrm rot="1080000">
            <a:off x="4483144" y="3055294"/>
            <a:ext cx="477632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9" name="Freeform 38"/>
          <p:cNvSpPr/>
          <p:nvPr/>
        </p:nvSpPr>
        <p:spPr>
          <a:xfrm>
            <a:off x="2166058" y="1731279"/>
            <a:ext cx="2286000" cy="2286000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836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 পদক</a:t>
            </a:r>
            <a:endPara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74263" y="4442569"/>
            <a:ext cx="16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12" y="2995334"/>
            <a:ext cx="1390340" cy="1367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64466" y="630157"/>
            <a:ext cx="2688067" cy="769441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68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295" y="1487282"/>
            <a:ext cx="5292828" cy="3969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8967" y="466165"/>
            <a:ext cx="429023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(৫ মিনিট)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897" y="5699907"/>
            <a:ext cx="612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b="1" dirty="0" smtClean="0">
                <a:ln w="11430">
                  <a:solidFill>
                    <a:srgbClr val="18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পরিচয়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2170" y="798287"/>
            <a:ext cx="5297717" cy="5413826"/>
            <a:chOff x="667656" y="348345"/>
            <a:chExt cx="5297717" cy="5254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656" y="348345"/>
              <a:ext cx="4934858" cy="496388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9258" y="2757712"/>
              <a:ext cx="2656115" cy="2844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6018147" y="372835"/>
            <a:ext cx="2971800" cy="9883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Media1-1_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9571" y="1332139"/>
            <a:ext cx="40957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198" y="1916982"/>
            <a:ext cx="4944057" cy="371456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241942" y="744400"/>
            <a:ext cx="3928854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727</Words>
  <Application>Microsoft Office PowerPoint</Application>
  <PresentationFormat>Custom</PresentationFormat>
  <Paragraphs>147</Paragraphs>
  <Slides>26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Footlight MT Light</vt:lpstr>
      <vt:lpstr>NikoshBAN</vt:lpstr>
      <vt:lpstr>Times New Roman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Rhat- [2010]</dc:creator>
  <cp:lastModifiedBy>Windows User</cp:lastModifiedBy>
  <cp:revision>416</cp:revision>
  <dcterms:created xsi:type="dcterms:W3CDTF">2018-04-02T07:48:44Z</dcterms:created>
  <dcterms:modified xsi:type="dcterms:W3CDTF">2020-08-19T12:30:50Z</dcterms:modified>
</cp:coreProperties>
</file>