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4" r:id="rId4"/>
    <p:sldId id="266" r:id="rId5"/>
    <p:sldId id="261" r:id="rId6"/>
    <p:sldId id="278" r:id="rId7"/>
    <p:sldId id="279" r:id="rId8"/>
    <p:sldId id="256" r:id="rId9"/>
    <p:sldId id="267" r:id="rId10"/>
    <p:sldId id="268" r:id="rId11"/>
    <p:sldId id="263" r:id="rId12"/>
    <p:sldId id="262" r:id="rId13"/>
    <p:sldId id="281" r:id="rId14"/>
    <p:sldId id="280" r:id="rId15"/>
    <p:sldId id="269" r:id="rId16"/>
    <p:sldId id="265" r:id="rId17"/>
    <p:sldId id="270" r:id="rId18"/>
    <p:sldId id="275" r:id="rId19"/>
    <p:sldId id="271" r:id="rId20"/>
    <p:sldId id="272" r:id="rId21"/>
    <p:sldId id="273" r:id="rId22"/>
    <p:sldId id="276" r:id="rId23"/>
    <p:sldId id="282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B574B-D417-4CD3-9F23-052EF4B2315C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76C6F8E-25FF-4A8C-8570-DB36AC594E42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GB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B70437-3CED-4961-ADD0-438928C91848}" type="parTrans" cxnId="{CC00C3C7-C996-42C6-926C-3067F47D3054}">
      <dgm:prSet/>
      <dgm:spPr/>
      <dgm:t>
        <a:bodyPr/>
        <a:lstStyle/>
        <a:p>
          <a:endParaRPr lang="en-GB"/>
        </a:p>
      </dgm:t>
    </dgm:pt>
    <dgm:pt modelId="{8372FC83-4E14-4B1B-B786-52DA26972CA1}" type="sibTrans" cxnId="{CC00C3C7-C996-42C6-926C-3067F47D3054}">
      <dgm:prSet/>
      <dgm:spPr/>
      <dgm:t>
        <a:bodyPr/>
        <a:lstStyle/>
        <a:p>
          <a:endParaRPr lang="en-GB"/>
        </a:p>
      </dgm:t>
    </dgm:pt>
    <dgm:pt modelId="{1D100379-1B0D-4680-B2CB-E4375405B16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60E7B43A-33D0-4D30-9894-4512C1740915}" type="parTrans" cxnId="{4B02B298-4958-4D15-9A15-57B07DC4D31D}">
      <dgm:prSet/>
      <dgm:spPr/>
      <dgm:t>
        <a:bodyPr/>
        <a:lstStyle/>
        <a:p>
          <a:endParaRPr lang="en-GB"/>
        </a:p>
      </dgm:t>
    </dgm:pt>
    <dgm:pt modelId="{1BD6DFC2-1962-48D5-8870-E0F98C7002B0}" type="sibTrans" cxnId="{4B02B298-4958-4D15-9A15-57B07DC4D31D}">
      <dgm:prSet/>
      <dgm:spPr/>
      <dgm:t>
        <a:bodyPr/>
        <a:lstStyle/>
        <a:p>
          <a:endParaRPr lang="en-GB"/>
        </a:p>
      </dgm:t>
    </dgm:pt>
    <dgm:pt modelId="{FF8F4403-39C3-4F51-A912-A85A1A7683CC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31F78BB1-72F9-4CFB-9B60-61469C9CE7F3}" type="parTrans" cxnId="{37930C23-06C2-4661-8861-BA96A35B9E42}">
      <dgm:prSet/>
      <dgm:spPr/>
      <dgm:t>
        <a:bodyPr/>
        <a:lstStyle/>
        <a:p>
          <a:endParaRPr lang="en-GB"/>
        </a:p>
      </dgm:t>
    </dgm:pt>
    <dgm:pt modelId="{EEB3DB3E-466C-4E43-9DCE-F59D66597AA0}" type="sibTrans" cxnId="{37930C23-06C2-4661-8861-BA96A35B9E42}">
      <dgm:prSet/>
      <dgm:spPr/>
      <dgm:t>
        <a:bodyPr/>
        <a:lstStyle/>
        <a:p>
          <a:endParaRPr lang="en-GB"/>
        </a:p>
      </dgm:t>
    </dgm:pt>
    <dgm:pt modelId="{EA0441E8-B6A5-4F3C-89C5-CBCCC28FFDEF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2F996FBD-1CAB-4F4C-AA85-A1623587C1E6}" type="parTrans" cxnId="{D53B7120-7916-41FA-B1B8-F4FE4F14509E}">
      <dgm:prSet/>
      <dgm:spPr/>
      <dgm:t>
        <a:bodyPr/>
        <a:lstStyle/>
        <a:p>
          <a:endParaRPr lang="en-GB"/>
        </a:p>
      </dgm:t>
    </dgm:pt>
    <dgm:pt modelId="{B687EA44-8A0F-4553-A18C-FEEF766E6AA5}" type="sibTrans" cxnId="{D53B7120-7916-41FA-B1B8-F4FE4F14509E}">
      <dgm:prSet/>
      <dgm:spPr/>
      <dgm:t>
        <a:bodyPr/>
        <a:lstStyle/>
        <a:p>
          <a:endParaRPr lang="en-GB"/>
        </a:p>
      </dgm:t>
    </dgm:pt>
    <dgm:pt modelId="{A6CAEA43-BC3E-42B1-85A0-7EBA076FBACD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AAFA51FC-0993-42BB-91EE-8D1557B665DB}" type="parTrans" cxnId="{2D411486-CAA8-4808-A95E-A78711B9B3F7}">
      <dgm:prSet/>
      <dgm:spPr/>
      <dgm:t>
        <a:bodyPr/>
        <a:lstStyle/>
        <a:p>
          <a:endParaRPr lang="en-GB"/>
        </a:p>
      </dgm:t>
    </dgm:pt>
    <dgm:pt modelId="{B5624FF4-A846-414C-8FFC-0B6AFA1F74D3}" type="sibTrans" cxnId="{2D411486-CAA8-4808-A95E-A78711B9B3F7}">
      <dgm:prSet/>
      <dgm:spPr/>
      <dgm:t>
        <a:bodyPr/>
        <a:lstStyle/>
        <a:p>
          <a:endParaRPr lang="en-GB"/>
        </a:p>
      </dgm:t>
    </dgm:pt>
    <dgm:pt modelId="{C7A1372A-CBD8-4AAC-8605-95F7F2BA43A1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01530584-BD3F-4471-97E0-469813F9C078}" type="parTrans" cxnId="{94F0A736-9CFB-4BFD-9F22-66DAA572B635}">
      <dgm:prSet/>
      <dgm:spPr/>
      <dgm:t>
        <a:bodyPr/>
        <a:lstStyle/>
        <a:p>
          <a:endParaRPr lang="en-GB"/>
        </a:p>
      </dgm:t>
    </dgm:pt>
    <dgm:pt modelId="{CD0CCF47-301A-469C-8A58-246E216CAE7F}" type="sibTrans" cxnId="{94F0A736-9CFB-4BFD-9F22-66DAA572B635}">
      <dgm:prSet/>
      <dgm:spPr/>
      <dgm:t>
        <a:bodyPr/>
        <a:lstStyle/>
        <a:p>
          <a:endParaRPr lang="en-GB"/>
        </a:p>
      </dgm:t>
    </dgm:pt>
    <dgm:pt modelId="{41CA9489-30E3-4EC0-8B00-AEA7C27DF441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92118D3C-3FFE-4F8D-A6E0-98B7EF756E14}" type="parTrans" cxnId="{47B8F784-20A4-4206-9E2F-7CAF21EDB54C}">
      <dgm:prSet/>
      <dgm:spPr/>
      <dgm:t>
        <a:bodyPr/>
        <a:lstStyle/>
        <a:p>
          <a:endParaRPr lang="en-GB"/>
        </a:p>
      </dgm:t>
    </dgm:pt>
    <dgm:pt modelId="{DF6FB6AD-291B-441C-BA0E-20EA3F2D4B6E}" type="sibTrans" cxnId="{47B8F784-20A4-4206-9E2F-7CAF21EDB54C}">
      <dgm:prSet/>
      <dgm:spPr/>
      <dgm:t>
        <a:bodyPr/>
        <a:lstStyle/>
        <a:p>
          <a:endParaRPr lang="en-GB"/>
        </a:p>
      </dgm:t>
    </dgm:pt>
    <dgm:pt modelId="{972E1DA7-73D0-4E65-9A4B-8E9118ED37CA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F59EBF63-5212-4BA3-B7C9-248C763186D7}" type="parTrans" cxnId="{121C0635-D144-4162-ABE8-B94B9922AC01}">
      <dgm:prSet/>
      <dgm:spPr/>
      <dgm:t>
        <a:bodyPr/>
        <a:lstStyle/>
        <a:p>
          <a:endParaRPr lang="en-GB"/>
        </a:p>
      </dgm:t>
    </dgm:pt>
    <dgm:pt modelId="{35187A76-24F0-4738-97F4-2BCF1F184E4F}" type="sibTrans" cxnId="{121C0635-D144-4162-ABE8-B94B9922AC01}">
      <dgm:prSet/>
      <dgm:spPr/>
      <dgm:t>
        <a:bodyPr/>
        <a:lstStyle/>
        <a:p>
          <a:endParaRPr lang="en-GB"/>
        </a:p>
      </dgm:t>
    </dgm:pt>
    <dgm:pt modelId="{390277B5-E71F-4278-A828-E4278D8182C8}" type="pres">
      <dgm:prSet presAssocID="{6C0B574B-D417-4CD3-9F23-052EF4B231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FC23406-501B-4875-8AFC-DDC798B9EF71}" type="pres">
      <dgm:prSet presAssocID="{D76C6F8E-25FF-4A8C-8570-DB36AC594E42}" presName="centerShape" presStyleLbl="node0" presStyleIdx="0" presStyleCnt="1"/>
      <dgm:spPr/>
      <dgm:t>
        <a:bodyPr/>
        <a:lstStyle/>
        <a:p>
          <a:endParaRPr lang="en-GB"/>
        </a:p>
      </dgm:t>
    </dgm:pt>
    <dgm:pt modelId="{B009D51C-062F-43E9-8449-6DB831808A95}" type="pres">
      <dgm:prSet presAssocID="{60E7B43A-33D0-4D30-9894-4512C1740915}" presName="parTrans" presStyleLbl="sibTrans2D1" presStyleIdx="0" presStyleCnt="7"/>
      <dgm:spPr/>
      <dgm:t>
        <a:bodyPr/>
        <a:lstStyle/>
        <a:p>
          <a:endParaRPr lang="en-GB"/>
        </a:p>
      </dgm:t>
    </dgm:pt>
    <dgm:pt modelId="{EC814BA3-101B-401D-9133-02DB804184F8}" type="pres">
      <dgm:prSet presAssocID="{60E7B43A-33D0-4D30-9894-4512C1740915}" presName="connectorText" presStyleLbl="sibTrans2D1" presStyleIdx="0" presStyleCnt="7"/>
      <dgm:spPr/>
      <dgm:t>
        <a:bodyPr/>
        <a:lstStyle/>
        <a:p>
          <a:endParaRPr lang="en-GB"/>
        </a:p>
      </dgm:t>
    </dgm:pt>
    <dgm:pt modelId="{33CD7D56-58DD-46B6-A7DE-D77EB4B57115}" type="pres">
      <dgm:prSet presAssocID="{1D100379-1B0D-4680-B2CB-E4375405B16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AE4FA9-0109-4CE9-95A0-4FC2AB611F9D}" type="pres">
      <dgm:prSet presAssocID="{31F78BB1-72F9-4CFB-9B60-61469C9CE7F3}" presName="parTrans" presStyleLbl="sibTrans2D1" presStyleIdx="1" presStyleCnt="7"/>
      <dgm:spPr/>
      <dgm:t>
        <a:bodyPr/>
        <a:lstStyle/>
        <a:p>
          <a:endParaRPr lang="en-GB"/>
        </a:p>
      </dgm:t>
    </dgm:pt>
    <dgm:pt modelId="{5603CCB5-4757-4B51-8A53-AAF099E6F6F2}" type="pres">
      <dgm:prSet presAssocID="{31F78BB1-72F9-4CFB-9B60-61469C9CE7F3}" presName="connectorText" presStyleLbl="sibTrans2D1" presStyleIdx="1" presStyleCnt="7"/>
      <dgm:spPr/>
      <dgm:t>
        <a:bodyPr/>
        <a:lstStyle/>
        <a:p>
          <a:endParaRPr lang="en-GB"/>
        </a:p>
      </dgm:t>
    </dgm:pt>
    <dgm:pt modelId="{2418D1C9-3228-4291-B6DD-F3A0AF0B1F15}" type="pres">
      <dgm:prSet presAssocID="{FF8F4403-39C3-4F51-A912-A85A1A7683C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849F9D-C5C2-4942-8E47-19C2BCF5A343}" type="pres">
      <dgm:prSet presAssocID="{2F996FBD-1CAB-4F4C-AA85-A1623587C1E6}" presName="parTrans" presStyleLbl="sibTrans2D1" presStyleIdx="2" presStyleCnt="7"/>
      <dgm:spPr/>
      <dgm:t>
        <a:bodyPr/>
        <a:lstStyle/>
        <a:p>
          <a:endParaRPr lang="en-GB"/>
        </a:p>
      </dgm:t>
    </dgm:pt>
    <dgm:pt modelId="{CC562A35-1CC9-4473-B6ED-4E7D776FE7C8}" type="pres">
      <dgm:prSet presAssocID="{2F996FBD-1CAB-4F4C-AA85-A1623587C1E6}" presName="connectorText" presStyleLbl="sibTrans2D1" presStyleIdx="2" presStyleCnt="7"/>
      <dgm:spPr/>
      <dgm:t>
        <a:bodyPr/>
        <a:lstStyle/>
        <a:p>
          <a:endParaRPr lang="en-GB"/>
        </a:p>
      </dgm:t>
    </dgm:pt>
    <dgm:pt modelId="{4F9CC303-A93B-4D3E-84C2-B763276EE571}" type="pres">
      <dgm:prSet presAssocID="{EA0441E8-B6A5-4F3C-89C5-CBCCC28FFDE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FEE846-F3C1-495E-83F7-E075F88C62C4}" type="pres">
      <dgm:prSet presAssocID="{AAFA51FC-0993-42BB-91EE-8D1557B665DB}" presName="parTrans" presStyleLbl="sibTrans2D1" presStyleIdx="3" presStyleCnt="7"/>
      <dgm:spPr/>
      <dgm:t>
        <a:bodyPr/>
        <a:lstStyle/>
        <a:p>
          <a:endParaRPr lang="en-GB"/>
        </a:p>
      </dgm:t>
    </dgm:pt>
    <dgm:pt modelId="{BC5D4779-1BAC-4D71-B2B1-A20B589C01A5}" type="pres">
      <dgm:prSet presAssocID="{AAFA51FC-0993-42BB-91EE-8D1557B665DB}" presName="connectorText" presStyleLbl="sibTrans2D1" presStyleIdx="3" presStyleCnt="7"/>
      <dgm:spPr/>
      <dgm:t>
        <a:bodyPr/>
        <a:lstStyle/>
        <a:p>
          <a:endParaRPr lang="en-GB"/>
        </a:p>
      </dgm:t>
    </dgm:pt>
    <dgm:pt modelId="{E6B01593-1124-4541-AB76-ACC82CD9525A}" type="pres">
      <dgm:prSet presAssocID="{A6CAEA43-BC3E-42B1-85A0-7EBA076FBAC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7B32DA-6279-4302-826A-F791D5D52238}" type="pres">
      <dgm:prSet presAssocID="{92118D3C-3FFE-4F8D-A6E0-98B7EF756E14}" presName="parTrans" presStyleLbl="sibTrans2D1" presStyleIdx="4" presStyleCnt="7"/>
      <dgm:spPr/>
      <dgm:t>
        <a:bodyPr/>
        <a:lstStyle/>
        <a:p>
          <a:endParaRPr lang="en-GB"/>
        </a:p>
      </dgm:t>
    </dgm:pt>
    <dgm:pt modelId="{2612E6F3-D5ED-4357-A5A2-00933974F7D5}" type="pres">
      <dgm:prSet presAssocID="{92118D3C-3FFE-4F8D-A6E0-98B7EF756E14}" presName="connectorText" presStyleLbl="sibTrans2D1" presStyleIdx="4" presStyleCnt="7"/>
      <dgm:spPr/>
      <dgm:t>
        <a:bodyPr/>
        <a:lstStyle/>
        <a:p>
          <a:endParaRPr lang="en-GB"/>
        </a:p>
      </dgm:t>
    </dgm:pt>
    <dgm:pt modelId="{4AEBEB92-0C6B-43FB-9792-45F28B2333E2}" type="pres">
      <dgm:prSet presAssocID="{41CA9489-30E3-4EC0-8B00-AEA7C27DF44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0F24C1-CAE4-43DC-A6D4-A967B7C28D3E}" type="pres">
      <dgm:prSet presAssocID="{F59EBF63-5212-4BA3-B7C9-248C763186D7}" presName="parTrans" presStyleLbl="sibTrans2D1" presStyleIdx="5" presStyleCnt="7"/>
      <dgm:spPr/>
      <dgm:t>
        <a:bodyPr/>
        <a:lstStyle/>
        <a:p>
          <a:endParaRPr lang="en-GB"/>
        </a:p>
      </dgm:t>
    </dgm:pt>
    <dgm:pt modelId="{9D415A53-D55D-4504-BF95-42D60DB33497}" type="pres">
      <dgm:prSet presAssocID="{F59EBF63-5212-4BA3-B7C9-248C763186D7}" presName="connectorText" presStyleLbl="sibTrans2D1" presStyleIdx="5" presStyleCnt="7"/>
      <dgm:spPr/>
      <dgm:t>
        <a:bodyPr/>
        <a:lstStyle/>
        <a:p>
          <a:endParaRPr lang="en-GB"/>
        </a:p>
      </dgm:t>
    </dgm:pt>
    <dgm:pt modelId="{372FCD4B-5963-4F5B-AEC4-B92D2038E4B2}" type="pres">
      <dgm:prSet presAssocID="{972E1DA7-73D0-4E65-9A4B-8E9118ED37C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D010A8-A9F1-4853-8154-5A6DD10809F7}" type="pres">
      <dgm:prSet presAssocID="{01530584-BD3F-4471-97E0-469813F9C078}" presName="parTrans" presStyleLbl="sibTrans2D1" presStyleIdx="6" presStyleCnt="7"/>
      <dgm:spPr/>
      <dgm:t>
        <a:bodyPr/>
        <a:lstStyle/>
        <a:p>
          <a:endParaRPr lang="en-GB"/>
        </a:p>
      </dgm:t>
    </dgm:pt>
    <dgm:pt modelId="{12DB42F9-950A-4507-9E27-1CF7F8025CE4}" type="pres">
      <dgm:prSet presAssocID="{01530584-BD3F-4471-97E0-469813F9C078}" presName="connectorText" presStyleLbl="sibTrans2D1" presStyleIdx="6" presStyleCnt="7"/>
      <dgm:spPr/>
      <dgm:t>
        <a:bodyPr/>
        <a:lstStyle/>
        <a:p>
          <a:endParaRPr lang="en-GB"/>
        </a:p>
      </dgm:t>
    </dgm:pt>
    <dgm:pt modelId="{4D4A5CA9-6168-4F13-91C6-9843099B2FB4}" type="pres">
      <dgm:prSet presAssocID="{C7A1372A-CBD8-4AAC-8605-95F7F2BA43A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6E0291-0BBA-4CC0-B1FB-EF493F252912}" type="presOf" srcId="{F59EBF63-5212-4BA3-B7C9-248C763186D7}" destId="{9D415A53-D55D-4504-BF95-42D60DB33497}" srcOrd="1" destOrd="0" presId="urn:microsoft.com/office/officeart/2005/8/layout/radial5"/>
    <dgm:cxn modelId="{D234BF85-F384-4144-88C4-5070CB32F6AC}" type="presOf" srcId="{60E7B43A-33D0-4D30-9894-4512C1740915}" destId="{EC814BA3-101B-401D-9133-02DB804184F8}" srcOrd="1" destOrd="0" presId="urn:microsoft.com/office/officeart/2005/8/layout/radial5"/>
    <dgm:cxn modelId="{D220E686-9132-4914-84DC-AFAEE6295F12}" type="presOf" srcId="{31F78BB1-72F9-4CFB-9B60-61469C9CE7F3}" destId="{A5AE4FA9-0109-4CE9-95A0-4FC2AB611F9D}" srcOrd="0" destOrd="0" presId="urn:microsoft.com/office/officeart/2005/8/layout/radial5"/>
    <dgm:cxn modelId="{1D3AB3A7-AF87-422F-A2D6-0B22F7EB7BAE}" type="presOf" srcId="{A6CAEA43-BC3E-42B1-85A0-7EBA076FBACD}" destId="{E6B01593-1124-4541-AB76-ACC82CD9525A}" srcOrd="0" destOrd="0" presId="urn:microsoft.com/office/officeart/2005/8/layout/radial5"/>
    <dgm:cxn modelId="{8DD28D2E-27F0-48FB-93EC-5BBC914202D9}" type="presOf" srcId="{31F78BB1-72F9-4CFB-9B60-61469C9CE7F3}" destId="{5603CCB5-4757-4B51-8A53-AAF099E6F6F2}" srcOrd="1" destOrd="0" presId="urn:microsoft.com/office/officeart/2005/8/layout/radial5"/>
    <dgm:cxn modelId="{F90342D6-3CBF-49F3-BAC3-F6E259687035}" type="presOf" srcId="{AAFA51FC-0993-42BB-91EE-8D1557B665DB}" destId="{BC5D4779-1BAC-4D71-B2B1-A20B589C01A5}" srcOrd="1" destOrd="0" presId="urn:microsoft.com/office/officeart/2005/8/layout/radial5"/>
    <dgm:cxn modelId="{932A585A-96A6-4E87-B5A1-2AF933BAEA51}" type="presOf" srcId="{92118D3C-3FFE-4F8D-A6E0-98B7EF756E14}" destId="{2612E6F3-D5ED-4357-A5A2-00933974F7D5}" srcOrd="1" destOrd="0" presId="urn:microsoft.com/office/officeart/2005/8/layout/radial5"/>
    <dgm:cxn modelId="{8579DDD3-63E7-4AFE-986F-10DCCF272596}" type="presOf" srcId="{2F996FBD-1CAB-4F4C-AA85-A1623587C1E6}" destId="{46849F9D-C5C2-4942-8E47-19C2BCF5A343}" srcOrd="0" destOrd="0" presId="urn:microsoft.com/office/officeart/2005/8/layout/radial5"/>
    <dgm:cxn modelId="{0D17EE11-470B-4A29-9386-CE100CBA7FB2}" type="presOf" srcId="{92118D3C-3FFE-4F8D-A6E0-98B7EF756E14}" destId="{AA7B32DA-6279-4302-826A-F791D5D52238}" srcOrd="0" destOrd="0" presId="urn:microsoft.com/office/officeart/2005/8/layout/radial5"/>
    <dgm:cxn modelId="{456A62C9-6C8E-43A7-8948-21CD9B55DEA5}" type="presOf" srcId="{6C0B574B-D417-4CD3-9F23-052EF4B2315C}" destId="{390277B5-E71F-4278-A828-E4278D8182C8}" srcOrd="0" destOrd="0" presId="urn:microsoft.com/office/officeart/2005/8/layout/radial5"/>
    <dgm:cxn modelId="{CC00C3C7-C996-42C6-926C-3067F47D3054}" srcId="{6C0B574B-D417-4CD3-9F23-052EF4B2315C}" destId="{D76C6F8E-25FF-4A8C-8570-DB36AC594E42}" srcOrd="0" destOrd="0" parTransId="{04B70437-3CED-4961-ADD0-438928C91848}" sibTransId="{8372FC83-4E14-4B1B-B786-52DA26972CA1}"/>
    <dgm:cxn modelId="{7C99FEEE-E344-4B8D-B319-F8058CB033A7}" type="presOf" srcId="{EA0441E8-B6A5-4F3C-89C5-CBCCC28FFDEF}" destId="{4F9CC303-A93B-4D3E-84C2-B763276EE571}" srcOrd="0" destOrd="0" presId="urn:microsoft.com/office/officeart/2005/8/layout/radial5"/>
    <dgm:cxn modelId="{47B8F784-20A4-4206-9E2F-7CAF21EDB54C}" srcId="{D76C6F8E-25FF-4A8C-8570-DB36AC594E42}" destId="{41CA9489-30E3-4EC0-8B00-AEA7C27DF441}" srcOrd="4" destOrd="0" parTransId="{92118D3C-3FFE-4F8D-A6E0-98B7EF756E14}" sibTransId="{DF6FB6AD-291B-441C-BA0E-20EA3F2D4B6E}"/>
    <dgm:cxn modelId="{41EA6EF4-53A3-40E3-A790-6A1E74E73D88}" type="presOf" srcId="{01530584-BD3F-4471-97E0-469813F9C078}" destId="{12DB42F9-950A-4507-9E27-1CF7F8025CE4}" srcOrd="1" destOrd="0" presId="urn:microsoft.com/office/officeart/2005/8/layout/radial5"/>
    <dgm:cxn modelId="{37930C23-06C2-4661-8861-BA96A35B9E42}" srcId="{D76C6F8E-25FF-4A8C-8570-DB36AC594E42}" destId="{FF8F4403-39C3-4F51-A912-A85A1A7683CC}" srcOrd="1" destOrd="0" parTransId="{31F78BB1-72F9-4CFB-9B60-61469C9CE7F3}" sibTransId="{EEB3DB3E-466C-4E43-9DCE-F59D66597AA0}"/>
    <dgm:cxn modelId="{94F0A736-9CFB-4BFD-9F22-66DAA572B635}" srcId="{D76C6F8E-25FF-4A8C-8570-DB36AC594E42}" destId="{C7A1372A-CBD8-4AAC-8605-95F7F2BA43A1}" srcOrd="6" destOrd="0" parTransId="{01530584-BD3F-4471-97E0-469813F9C078}" sibTransId="{CD0CCF47-301A-469C-8A58-246E216CAE7F}"/>
    <dgm:cxn modelId="{8C3FDDAF-2A58-460B-9F3C-68B2EC2EE256}" type="presOf" srcId="{D76C6F8E-25FF-4A8C-8570-DB36AC594E42}" destId="{0FC23406-501B-4875-8AFC-DDC798B9EF71}" srcOrd="0" destOrd="0" presId="urn:microsoft.com/office/officeart/2005/8/layout/radial5"/>
    <dgm:cxn modelId="{D53B7120-7916-41FA-B1B8-F4FE4F14509E}" srcId="{D76C6F8E-25FF-4A8C-8570-DB36AC594E42}" destId="{EA0441E8-B6A5-4F3C-89C5-CBCCC28FFDEF}" srcOrd="2" destOrd="0" parTransId="{2F996FBD-1CAB-4F4C-AA85-A1623587C1E6}" sibTransId="{B687EA44-8A0F-4553-A18C-FEEF766E6AA5}"/>
    <dgm:cxn modelId="{394E6948-5757-456C-9876-785472C632F8}" type="presOf" srcId="{41CA9489-30E3-4EC0-8B00-AEA7C27DF441}" destId="{4AEBEB92-0C6B-43FB-9792-45F28B2333E2}" srcOrd="0" destOrd="0" presId="urn:microsoft.com/office/officeart/2005/8/layout/radial5"/>
    <dgm:cxn modelId="{2D411486-CAA8-4808-A95E-A78711B9B3F7}" srcId="{D76C6F8E-25FF-4A8C-8570-DB36AC594E42}" destId="{A6CAEA43-BC3E-42B1-85A0-7EBA076FBACD}" srcOrd="3" destOrd="0" parTransId="{AAFA51FC-0993-42BB-91EE-8D1557B665DB}" sibTransId="{B5624FF4-A846-414C-8FFC-0B6AFA1F74D3}"/>
    <dgm:cxn modelId="{EA6F61C4-5258-411A-9791-8B990900025E}" type="presOf" srcId="{01530584-BD3F-4471-97E0-469813F9C078}" destId="{98D010A8-A9F1-4853-8154-5A6DD10809F7}" srcOrd="0" destOrd="0" presId="urn:microsoft.com/office/officeart/2005/8/layout/radial5"/>
    <dgm:cxn modelId="{4B02B298-4958-4D15-9A15-57B07DC4D31D}" srcId="{D76C6F8E-25FF-4A8C-8570-DB36AC594E42}" destId="{1D100379-1B0D-4680-B2CB-E4375405B169}" srcOrd="0" destOrd="0" parTransId="{60E7B43A-33D0-4D30-9894-4512C1740915}" sibTransId="{1BD6DFC2-1962-48D5-8870-E0F98C7002B0}"/>
    <dgm:cxn modelId="{870DAA60-4D6F-4948-89BD-50E165125C68}" type="presOf" srcId="{AAFA51FC-0993-42BB-91EE-8D1557B665DB}" destId="{64FEE846-F3C1-495E-83F7-E075F88C62C4}" srcOrd="0" destOrd="0" presId="urn:microsoft.com/office/officeart/2005/8/layout/radial5"/>
    <dgm:cxn modelId="{ED5A3C95-F9E0-4188-BCA4-074908486F95}" type="presOf" srcId="{C7A1372A-CBD8-4AAC-8605-95F7F2BA43A1}" destId="{4D4A5CA9-6168-4F13-91C6-9843099B2FB4}" srcOrd="0" destOrd="0" presId="urn:microsoft.com/office/officeart/2005/8/layout/radial5"/>
    <dgm:cxn modelId="{896FDD2A-2A33-4B48-A0F2-4AEF12493824}" type="presOf" srcId="{60E7B43A-33D0-4D30-9894-4512C1740915}" destId="{B009D51C-062F-43E9-8449-6DB831808A95}" srcOrd="0" destOrd="0" presId="urn:microsoft.com/office/officeart/2005/8/layout/radial5"/>
    <dgm:cxn modelId="{78D4790C-8E10-46F9-B54A-701950E276AC}" type="presOf" srcId="{F59EBF63-5212-4BA3-B7C9-248C763186D7}" destId="{9F0F24C1-CAE4-43DC-A6D4-A967B7C28D3E}" srcOrd="0" destOrd="0" presId="urn:microsoft.com/office/officeart/2005/8/layout/radial5"/>
    <dgm:cxn modelId="{C4EB5071-C911-490B-8038-5D21108CC352}" type="presOf" srcId="{1D100379-1B0D-4680-B2CB-E4375405B169}" destId="{33CD7D56-58DD-46B6-A7DE-D77EB4B57115}" srcOrd="0" destOrd="0" presId="urn:microsoft.com/office/officeart/2005/8/layout/radial5"/>
    <dgm:cxn modelId="{D5840698-CEB8-47DE-9953-0F86193224B0}" type="presOf" srcId="{972E1DA7-73D0-4E65-9A4B-8E9118ED37CA}" destId="{372FCD4B-5963-4F5B-AEC4-B92D2038E4B2}" srcOrd="0" destOrd="0" presId="urn:microsoft.com/office/officeart/2005/8/layout/radial5"/>
    <dgm:cxn modelId="{BB65926B-DE9D-4CDD-9FA0-3A9875D2D9BF}" type="presOf" srcId="{FF8F4403-39C3-4F51-A912-A85A1A7683CC}" destId="{2418D1C9-3228-4291-B6DD-F3A0AF0B1F15}" srcOrd="0" destOrd="0" presId="urn:microsoft.com/office/officeart/2005/8/layout/radial5"/>
    <dgm:cxn modelId="{121C0635-D144-4162-ABE8-B94B9922AC01}" srcId="{D76C6F8E-25FF-4A8C-8570-DB36AC594E42}" destId="{972E1DA7-73D0-4E65-9A4B-8E9118ED37CA}" srcOrd="5" destOrd="0" parTransId="{F59EBF63-5212-4BA3-B7C9-248C763186D7}" sibTransId="{35187A76-24F0-4738-97F4-2BCF1F184E4F}"/>
    <dgm:cxn modelId="{90AF3B7F-42B5-413A-838F-B718D89A5E25}" type="presOf" srcId="{2F996FBD-1CAB-4F4C-AA85-A1623587C1E6}" destId="{CC562A35-1CC9-4473-B6ED-4E7D776FE7C8}" srcOrd="1" destOrd="0" presId="urn:microsoft.com/office/officeart/2005/8/layout/radial5"/>
    <dgm:cxn modelId="{6C96D437-F9C9-4B89-BA82-E765F03750E0}" type="presParOf" srcId="{390277B5-E71F-4278-A828-E4278D8182C8}" destId="{0FC23406-501B-4875-8AFC-DDC798B9EF71}" srcOrd="0" destOrd="0" presId="urn:microsoft.com/office/officeart/2005/8/layout/radial5"/>
    <dgm:cxn modelId="{F8972516-A9BC-4B52-AE5C-DC39D43DBE2E}" type="presParOf" srcId="{390277B5-E71F-4278-A828-E4278D8182C8}" destId="{B009D51C-062F-43E9-8449-6DB831808A95}" srcOrd="1" destOrd="0" presId="urn:microsoft.com/office/officeart/2005/8/layout/radial5"/>
    <dgm:cxn modelId="{5C18FF6B-27CF-4076-BD87-25685238BA6D}" type="presParOf" srcId="{B009D51C-062F-43E9-8449-6DB831808A95}" destId="{EC814BA3-101B-401D-9133-02DB804184F8}" srcOrd="0" destOrd="0" presId="urn:microsoft.com/office/officeart/2005/8/layout/radial5"/>
    <dgm:cxn modelId="{7113BA33-7112-4FE0-A7C6-F9EA5575EA99}" type="presParOf" srcId="{390277B5-E71F-4278-A828-E4278D8182C8}" destId="{33CD7D56-58DD-46B6-A7DE-D77EB4B57115}" srcOrd="2" destOrd="0" presId="urn:microsoft.com/office/officeart/2005/8/layout/radial5"/>
    <dgm:cxn modelId="{6D3E187F-ACAE-4838-BC52-AF09F8A684F0}" type="presParOf" srcId="{390277B5-E71F-4278-A828-E4278D8182C8}" destId="{A5AE4FA9-0109-4CE9-95A0-4FC2AB611F9D}" srcOrd="3" destOrd="0" presId="urn:microsoft.com/office/officeart/2005/8/layout/radial5"/>
    <dgm:cxn modelId="{497D96FC-EA53-49B1-849F-64771A2BF057}" type="presParOf" srcId="{A5AE4FA9-0109-4CE9-95A0-4FC2AB611F9D}" destId="{5603CCB5-4757-4B51-8A53-AAF099E6F6F2}" srcOrd="0" destOrd="0" presId="urn:microsoft.com/office/officeart/2005/8/layout/radial5"/>
    <dgm:cxn modelId="{0EE2257C-A692-449D-A1A1-4964378D675A}" type="presParOf" srcId="{390277B5-E71F-4278-A828-E4278D8182C8}" destId="{2418D1C9-3228-4291-B6DD-F3A0AF0B1F15}" srcOrd="4" destOrd="0" presId="urn:microsoft.com/office/officeart/2005/8/layout/radial5"/>
    <dgm:cxn modelId="{D5C5351E-A3D5-4059-A0BF-5E16CE37F4CF}" type="presParOf" srcId="{390277B5-E71F-4278-A828-E4278D8182C8}" destId="{46849F9D-C5C2-4942-8E47-19C2BCF5A343}" srcOrd="5" destOrd="0" presId="urn:microsoft.com/office/officeart/2005/8/layout/radial5"/>
    <dgm:cxn modelId="{3419FAB4-0D03-4B55-9E26-7F5255C4AE2A}" type="presParOf" srcId="{46849F9D-C5C2-4942-8E47-19C2BCF5A343}" destId="{CC562A35-1CC9-4473-B6ED-4E7D776FE7C8}" srcOrd="0" destOrd="0" presId="urn:microsoft.com/office/officeart/2005/8/layout/radial5"/>
    <dgm:cxn modelId="{474100FA-FDC2-44AE-A8FD-55117E92C89A}" type="presParOf" srcId="{390277B5-E71F-4278-A828-E4278D8182C8}" destId="{4F9CC303-A93B-4D3E-84C2-B763276EE571}" srcOrd="6" destOrd="0" presId="urn:microsoft.com/office/officeart/2005/8/layout/radial5"/>
    <dgm:cxn modelId="{B2527A62-9A08-4150-87D4-81AF6EB67FC8}" type="presParOf" srcId="{390277B5-E71F-4278-A828-E4278D8182C8}" destId="{64FEE846-F3C1-495E-83F7-E075F88C62C4}" srcOrd="7" destOrd="0" presId="urn:microsoft.com/office/officeart/2005/8/layout/radial5"/>
    <dgm:cxn modelId="{CCC685B9-4971-4099-891C-F7E7BE6206FB}" type="presParOf" srcId="{64FEE846-F3C1-495E-83F7-E075F88C62C4}" destId="{BC5D4779-1BAC-4D71-B2B1-A20B589C01A5}" srcOrd="0" destOrd="0" presId="urn:microsoft.com/office/officeart/2005/8/layout/radial5"/>
    <dgm:cxn modelId="{7D1F7410-E9AA-4A68-9E3E-1753F39C23FC}" type="presParOf" srcId="{390277B5-E71F-4278-A828-E4278D8182C8}" destId="{E6B01593-1124-4541-AB76-ACC82CD9525A}" srcOrd="8" destOrd="0" presId="urn:microsoft.com/office/officeart/2005/8/layout/radial5"/>
    <dgm:cxn modelId="{FCC83EB8-1491-4D80-82D9-70BEACEDD39B}" type="presParOf" srcId="{390277B5-E71F-4278-A828-E4278D8182C8}" destId="{AA7B32DA-6279-4302-826A-F791D5D52238}" srcOrd="9" destOrd="0" presId="urn:microsoft.com/office/officeart/2005/8/layout/radial5"/>
    <dgm:cxn modelId="{4CB994EC-7121-4AB2-84AF-ADE1A9BDEAB1}" type="presParOf" srcId="{AA7B32DA-6279-4302-826A-F791D5D52238}" destId="{2612E6F3-D5ED-4357-A5A2-00933974F7D5}" srcOrd="0" destOrd="0" presId="urn:microsoft.com/office/officeart/2005/8/layout/radial5"/>
    <dgm:cxn modelId="{E92A5A63-3FD3-456C-B8A3-3CD4E436ADAA}" type="presParOf" srcId="{390277B5-E71F-4278-A828-E4278D8182C8}" destId="{4AEBEB92-0C6B-43FB-9792-45F28B2333E2}" srcOrd="10" destOrd="0" presId="urn:microsoft.com/office/officeart/2005/8/layout/radial5"/>
    <dgm:cxn modelId="{52B4A56A-1156-4299-89BE-3D0600E483B4}" type="presParOf" srcId="{390277B5-E71F-4278-A828-E4278D8182C8}" destId="{9F0F24C1-CAE4-43DC-A6D4-A967B7C28D3E}" srcOrd="11" destOrd="0" presId="urn:microsoft.com/office/officeart/2005/8/layout/radial5"/>
    <dgm:cxn modelId="{13E9C321-FEC6-4965-B1CD-AC9994CD6E90}" type="presParOf" srcId="{9F0F24C1-CAE4-43DC-A6D4-A967B7C28D3E}" destId="{9D415A53-D55D-4504-BF95-42D60DB33497}" srcOrd="0" destOrd="0" presId="urn:microsoft.com/office/officeart/2005/8/layout/radial5"/>
    <dgm:cxn modelId="{622AE018-3E1E-4B66-A1A1-E6C40F321C11}" type="presParOf" srcId="{390277B5-E71F-4278-A828-E4278D8182C8}" destId="{372FCD4B-5963-4F5B-AEC4-B92D2038E4B2}" srcOrd="12" destOrd="0" presId="urn:microsoft.com/office/officeart/2005/8/layout/radial5"/>
    <dgm:cxn modelId="{64DB3062-A167-462A-AD2A-494D39649C8D}" type="presParOf" srcId="{390277B5-E71F-4278-A828-E4278D8182C8}" destId="{98D010A8-A9F1-4853-8154-5A6DD10809F7}" srcOrd="13" destOrd="0" presId="urn:microsoft.com/office/officeart/2005/8/layout/radial5"/>
    <dgm:cxn modelId="{97BEEA64-DB89-4492-B0E3-85688682DB3E}" type="presParOf" srcId="{98D010A8-A9F1-4853-8154-5A6DD10809F7}" destId="{12DB42F9-950A-4507-9E27-1CF7F8025CE4}" srcOrd="0" destOrd="0" presId="urn:microsoft.com/office/officeart/2005/8/layout/radial5"/>
    <dgm:cxn modelId="{0CB958BB-154A-4DEF-B0FD-D3B67259982F}" type="presParOf" srcId="{390277B5-E71F-4278-A828-E4278D8182C8}" destId="{4D4A5CA9-6168-4F13-91C6-9843099B2FB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D58-65DC-4A27-A681-9AE07C8E93D1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44A-0021-4AD9-8935-8C294909E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95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D58-65DC-4A27-A681-9AE07C8E93D1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44A-0021-4AD9-8935-8C294909E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8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D58-65DC-4A27-A681-9AE07C8E93D1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44A-0021-4AD9-8935-8C294909E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93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D58-65DC-4A27-A681-9AE07C8E93D1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44A-0021-4AD9-8935-8C294909E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5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D58-65DC-4A27-A681-9AE07C8E93D1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44A-0021-4AD9-8935-8C294909E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1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D58-65DC-4A27-A681-9AE07C8E93D1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44A-0021-4AD9-8935-8C294909E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95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D58-65DC-4A27-A681-9AE07C8E93D1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44A-0021-4AD9-8935-8C294909E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21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D58-65DC-4A27-A681-9AE07C8E93D1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44A-0021-4AD9-8935-8C294909E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1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D58-65DC-4A27-A681-9AE07C8E93D1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44A-0021-4AD9-8935-8C294909E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4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D58-65DC-4A27-A681-9AE07C8E93D1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44A-0021-4AD9-8935-8C294909E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6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D58-65DC-4A27-A681-9AE07C8E93D1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644A-0021-4AD9-8935-8C294909E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91D58-65DC-4A27-A681-9AE07C8E93D1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644A-0021-4AD9-8935-8C294909E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71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00B0F0">
                <a:alpha val="0"/>
              </a:srgb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7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7726" y="2895599"/>
            <a:ext cx="2251880" cy="6255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6902" y="2843282"/>
            <a:ext cx="2108577" cy="7187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957" y="2237094"/>
            <a:ext cx="4762500" cy="274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277" y="1913388"/>
            <a:ext cx="16573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24011 -0.1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2069 0.285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6FC3A5"/>
            </a:gs>
            <a:gs pos="100000">
              <a:srgbClr val="00B0F0">
                <a:alpha val="0"/>
              </a:srgb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1979" y="5036234"/>
            <a:ext cx="7972864" cy="106914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জলভাগ নদী, সাগর ও মহাসাগর নিয়ে গঠিত। 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7"/>
          <a:stretch/>
        </p:blipFill>
        <p:spPr>
          <a:xfrm>
            <a:off x="7863842" y="956707"/>
            <a:ext cx="4121832" cy="2357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280"/>
            <a:ext cx="3713871" cy="2294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3" y="970671"/>
            <a:ext cx="3657600" cy="2433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573" y="3474721"/>
            <a:ext cx="10691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 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276" y="3623375"/>
            <a:ext cx="11191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 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38480" y="3502856"/>
            <a:ext cx="154195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4505" y="149122"/>
            <a:ext cx="6876767" cy="7540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48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24">
              <a:srgbClr val="6FC3A5"/>
            </a:gs>
            <a:gs pos="90000">
              <a:srgbClr val="00B0F0">
                <a:alpha val="0"/>
              </a:srgb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7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6"/>
          <a:stretch/>
        </p:blipFill>
        <p:spPr>
          <a:xfrm>
            <a:off x="941695" y="899505"/>
            <a:ext cx="5167111" cy="42858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63774" y="5287857"/>
            <a:ext cx="2759026" cy="51604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বিশ্বমানচিত্র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52492" y="2400326"/>
            <a:ext cx="5078437" cy="211540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চারভাগের একভাগ হলো স্থলভাগ বাকি তিনভাগ হলো পানি।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7215" y="97050"/>
            <a:ext cx="6876767" cy="7540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24">
              <a:srgbClr val="6FC3A5"/>
            </a:gs>
            <a:gs pos="90000">
              <a:srgbClr val="00B0F0">
                <a:alpha val="0"/>
              </a:srgb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7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32119"/>
          <a:stretch/>
        </p:blipFill>
        <p:spPr>
          <a:xfrm>
            <a:off x="295423" y="1392073"/>
            <a:ext cx="11254152" cy="5149404"/>
          </a:xfrm>
          <a:prstGeom prst="rect">
            <a:avLst/>
          </a:prstGeom>
          <a:gradFill>
            <a:gsLst>
              <a:gs pos="38024">
                <a:srgbClr val="6FC3A5"/>
              </a:gs>
              <a:gs pos="90000">
                <a:srgbClr val="00B0F0">
                  <a:alpha val="0"/>
                </a:srgbClr>
              </a:gs>
              <a:gs pos="100000">
                <a:schemeClr val="accent6">
                  <a:lumMod val="105000"/>
                  <a:satMod val="103000"/>
                  <a:tint val="73000"/>
                </a:schemeClr>
              </a:gs>
              <a:gs pos="17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</p:pic>
      <p:sp>
        <p:nvSpPr>
          <p:cNvPr id="2" name="Rectangle 1"/>
          <p:cNvSpPr/>
          <p:nvPr/>
        </p:nvSpPr>
        <p:spPr>
          <a:xfrm>
            <a:off x="1714500" y="431800"/>
            <a:ext cx="8680546" cy="878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স্থলভাগকে সাতটি মহাদেশে ভাগ করা হয়েছে।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9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006" y="306319"/>
            <a:ext cx="6062259" cy="79156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মহাদেশগুলি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7" y="1230123"/>
            <a:ext cx="5610574" cy="4310868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4162568" y="1665027"/>
            <a:ext cx="436728" cy="327546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093123" y="1201003"/>
            <a:ext cx="1869743" cy="600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endParaRPr lang="en-GB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95397" y="1899312"/>
            <a:ext cx="1869743" cy="600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endParaRPr lang="en-GB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22693" y="2554405"/>
            <a:ext cx="1869743" cy="600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endParaRPr lang="en-GB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68101" y="3195850"/>
            <a:ext cx="2427027" cy="600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</a:t>
            </a:r>
            <a:endParaRPr lang="en-GB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09045" y="3891886"/>
            <a:ext cx="2454322" cy="600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আমেরিকা </a:t>
            </a:r>
            <a:endParaRPr lang="en-GB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02305" y="4615218"/>
            <a:ext cx="1965278" cy="600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  <a:endParaRPr lang="en-GB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2818" y="5365845"/>
            <a:ext cx="1869743" cy="600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ন্টার্কটিকা</a:t>
            </a:r>
            <a:endParaRPr lang="en-GB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425588" y="1678675"/>
            <a:ext cx="313898" cy="24565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2920621" y="2388358"/>
            <a:ext cx="436728" cy="34119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1815152" y="1624084"/>
            <a:ext cx="286603" cy="34119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5-Point Star 21"/>
          <p:cNvSpPr/>
          <p:nvPr/>
        </p:nvSpPr>
        <p:spPr>
          <a:xfrm>
            <a:off x="1965278" y="3057099"/>
            <a:ext cx="354841" cy="32754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5-Point Star 22"/>
          <p:cNvSpPr/>
          <p:nvPr/>
        </p:nvSpPr>
        <p:spPr>
          <a:xfrm>
            <a:off x="4899547" y="3916908"/>
            <a:ext cx="313898" cy="2047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5-Point Star 23"/>
          <p:cNvSpPr/>
          <p:nvPr/>
        </p:nvSpPr>
        <p:spPr>
          <a:xfrm>
            <a:off x="3916907" y="5172501"/>
            <a:ext cx="409433" cy="32754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240740" y="3916907"/>
            <a:ext cx="259308" cy="27295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86400" y="3903260"/>
            <a:ext cx="368490" cy="3138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117911" y="3848669"/>
            <a:ext cx="968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4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755245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6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C23406-501B-4875-8AFC-DDC798B9E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FC23406-501B-4875-8AFC-DDC798B9E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FC23406-501B-4875-8AFC-DDC798B9E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FC23406-501B-4875-8AFC-DDC798B9E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09D51C-062F-43E9-8449-6DB831808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B009D51C-062F-43E9-8449-6DB831808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009D51C-062F-43E9-8449-6DB831808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B009D51C-062F-43E9-8449-6DB831808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CD7D56-58DD-46B6-A7DE-D77EB4B57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33CD7D56-58DD-46B6-A7DE-D77EB4B57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33CD7D56-58DD-46B6-A7DE-D77EB4B57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33CD7D56-58DD-46B6-A7DE-D77EB4B57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AE4FA9-0109-4CE9-95A0-4FC2AB611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A5AE4FA9-0109-4CE9-95A0-4FC2AB611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A5AE4FA9-0109-4CE9-95A0-4FC2AB611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A5AE4FA9-0109-4CE9-95A0-4FC2AB611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8D1C9-3228-4291-B6DD-F3A0AF0B1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2418D1C9-3228-4291-B6DD-F3A0AF0B1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2418D1C9-3228-4291-B6DD-F3A0AF0B1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2418D1C9-3228-4291-B6DD-F3A0AF0B1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849F9D-C5C2-4942-8E47-19C2BCF5A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46849F9D-C5C2-4942-8E47-19C2BCF5A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46849F9D-C5C2-4942-8E47-19C2BCF5A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46849F9D-C5C2-4942-8E47-19C2BCF5A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9CC303-A93B-4D3E-84C2-B763276EE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4F9CC303-A93B-4D3E-84C2-B763276EE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F9CC303-A93B-4D3E-84C2-B763276EE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4F9CC303-A93B-4D3E-84C2-B763276EE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FEE846-F3C1-495E-83F7-E075F88C6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64FEE846-F3C1-495E-83F7-E075F88C6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64FEE846-F3C1-495E-83F7-E075F88C6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64FEE846-F3C1-495E-83F7-E075F88C6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B01593-1124-4541-AB76-ACC82CD95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E6B01593-1124-4541-AB76-ACC82CD95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E6B01593-1124-4541-AB76-ACC82CD95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E6B01593-1124-4541-AB76-ACC82CD95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7B32DA-6279-4302-826A-F791D5D52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AA7B32DA-6279-4302-826A-F791D5D52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AA7B32DA-6279-4302-826A-F791D5D52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AA7B32DA-6279-4302-826A-F791D5D52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EBEB92-0C6B-43FB-9792-45F28B233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4AEBEB92-0C6B-43FB-9792-45F28B233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4AEBEB92-0C6B-43FB-9792-45F28B233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4AEBEB92-0C6B-43FB-9792-45F28B233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0F24C1-CAE4-43DC-A6D4-A967B7C28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9F0F24C1-CAE4-43DC-A6D4-A967B7C28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9F0F24C1-CAE4-43DC-A6D4-A967B7C28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9F0F24C1-CAE4-43DC-A6D4-A967B7C28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2FCD4B-5963-4F5B-AEC4-B92D2038E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372FCD4B-5963-4F5B-AEC4-B92D2038E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372FCD4B-5963-4F5B-AEC4-B92D2038E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372FCD4B-5963-4F5B-AEC4-B92D2038E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D010A8-A9F1-4853-8154-5A6DD1080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98D010A8-A9F1-4853-8154-5A6DD1080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98D010A8-A9F1-4853-8154-5A6DD1080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98D010A8-A9F1-4853-8154-5A6DD1080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A5CA9-6168-4F13-91C6-9843099B2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4D4A5CA9-6168-4F13-91C6-9843099B2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4D4A5CA9-6168-4F13-91C6-9843099B2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4D4A5CA9-6168-4F13-91C6-9843099B2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24">
              <a:srgbClr val="6FC3A5"/>
            </a:gs>
            <a:gs pos="90000">
              <a:srgbClr val="00B0F0">
                <a:alpha val="0"/>
              </a:srgb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7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/>
          <a:stretch/>
        </p:blipFill>
        <p:spPr>
          <a:xfrm>
            <a:off x="1078173" y="1123814"/>
            <a:ext cx="5554638" cy="4212461"/>
          </a:xfrm>
          <a:prstGeom prst="rect">
            <a:avLst/>
          </a:prstGeom>
          <a:gradFill>
            <a:gsLst>
              <a:gs pos="38024">
                <a:srgbClr val="6FC3A5"/>
              </a:gs>
              <a:gs pos="90000">
                <a:srgbClr val="00B0F0">
                  <a:alpha val="0"/>
                </a:srgbClr>
              </a:gs>
              <a:gs pos="100000">
                <a:schemeClr val="accent6">
                  <a:lumMod val="105000"/>
                  <a:satMod val="103000"/>
                  <a:tint val="73000"/>
                </a:schemeClr>
              </a:gs>
              <a:gs pos="17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</p:pic>
      <p:sp>
        <p:nvSpPr>
          <p:cNvPr id="3" name="Rectangle 2"/>
          <p:cNvSpPr/>
          <p:nvPr/>
        </p:nvSpPr>
        <p:spPr>
          <a:xfrm>
            <a:off x="2212076" y="5536822"/>
            <a:ext cx="7465325" cy="9280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সবচেয়ে বড় মহাদেশ হলো এশিয়া।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2875" y="110698"/>
            <a:ext cx="6876767" cy="7540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এটা কোন মহাদেশ?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9487" y="2292824"/>
            <a:ext cx="600501" cy="300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32329" y="2226859"/>
            <a:ext cx="1296537" cy="3957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29" y="1665029"/>
            <a:ext cx="4645569" cy="30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24">
              <a:srgbClr val="6FC3A5"/>
            </a:gs>
            <a:gs pos="90000">
              <a:srgbClr val="00B0F0">
                <a:alpha val="0"/>
              </a:srgb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7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50878" y="1269242"/>
            <a:ext cx="5850340" cy="3861558"/>
            <a:chOff x="1201002" y="232012"/>
            <a:chExt cx="6550925" cy="53089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9" t="9991" b="9339"/>
            <a:stretch/>
          </p:blipFill>
          <p:spPr>
            <a:xfrm>
              <a:off x="1201002" y="232012"/>
              <a:ext cx="6550925" cy="5308979"/>
            </a:xfrm>
            <a:prstGeom prst="rect">
              <a:avLst/>
            </a:prstGeom>
            <a:gradFill>
              <a:gsLst>
                <a:gs pos="38024">
                  <a:srgbClr val="6FC3A5"/>
                </a:gs>
                <a:gs pos="90000">
                  <a:srgbClr val="00B0F0">
                    <a:alpha val="0"/>
                  </a:srgbClr>
                </a:gs>
                <a:gs pos="100000">
                  <a:schemeClr val="accent6">
                    <a:lumMod val="105000"/>
                    <a:satMod val="103000"/>
                    <a:tint val="73000"/>
                  </a:schemeClr>
                </a:gs>
                <a:gs pos="17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</p:spPr>
        </p:pic>
        <p:sp>
          <p:nvSpPr>
            <p:cNvPr id="8" name="Rectangle 7"/>
            <p:cNvSpPr/>
            <p:nvPr/>
          </p:nvSpPr>
          <p:spPr>
            <a:xfrm>
              <a:off x="3289110" y="3084394"/>
              <a:ext cx="464024" cy="2047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84143" y="1201003"/>
              <a:ext cx="545911" cy="1501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76716" y="1119116"/>
              <a:ext cx="313899" cy="15012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86651" y="1269242"/>
              <a:ext cx="163773" cy="17742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081285" y="5366983"/>
            <a:ext cx="7465325" cy="9280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সবচেয়ে ছোট মহাদেশ হলো অস্ট্রেলিয়া।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1" y="905629"/>
            <a:ext cx="4273511" cy="43140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72875" y="110698"/>
            <a:ext cx="6876767" cy="7540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এটা কোন মহাদেশ?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0000">
                <a:alpha val="30000"/>
              </a:srgb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699" y="2524646"/>
            <a:ext cx="5084549" cy="131075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৪৪ পৃষ্টা খুলে নিরবে পড়।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895"/>
          <a:stretch/>
        </p:blipFill>
        <p:spPr>
          <a:xfrm>
            <a:off x="6324600" y="196667"/>
            <a:ext cx="4254500" cy="6152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232776"/>
            <a:ext cx="4203700" cy="610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0000">
                <a:alpha val="30000"/>
              </a:srgb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1881" y="0"/>
            <a:ext cx="9062112" cy="6960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559"/>
            <a:ext cx="2128373" cy="140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/>
          <a:stretch/>
        </p:blipFill>
        <p:spPr>
          <a:xfrm>
            <a:off x="0" y="3677698"/>
            <a:ext cx="2153431" cy="1590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9993"/>
            <a:ext cx="2148548" cy="1449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7" t="5985" r="10488"/>
          <a:stretch/>
        </p:blipFill>
        <p:spPr>
          <a:xfrm>
            <a:off x="0" y="5371358"/>
            <a:ext cx="2120829" cy="132315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749626"/>
              </p:ext>
            </p:extLst>
          </p:nvPr>
        </p:nvGraphicFramePr>
        <p:xfrm>
          <a:off x="8761862" y="801552"/>
          <a:ext cx="3248167" cy="592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8167"/>
              </a:tblGrid>
              <a:tr h="1481699">
                <a:tc>
                  <a:txBody>
                    <a:bodyPr/>
                    <a:lstStyle/>
                    <a:p>
                      <a:endParaRPr lang="en-GB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81699">
                <a:tc>
                  <a:txBody>
                    <a:bodyPr/>
                    <a:lstStyle/>
                    <a:p>
                      <a:endParaRPr lang="en-GB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81699">
                <a:tc>
                  <a:txBody>
                    <a:bodyPr/>
                    <a:lstStyle/>
                    <a:p>
                      <a:endParaRPr lang="en-GB" sz="4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81699">
                <a:tc>
                  <a:txBody>
                    <a:bodyPr/>
                    <a:lstStyle/>
                    <a:p>
                      <a:endParaRPr lang="en-GB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66830" y="1187355"/>
            <a:ext cx="1596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32877" y="2772770"/>
            <a:ext cx="2072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14765" y="4274024"/>
            <a:ext cx="1596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3696" y="5597856"/>
            <a:ext cx="2317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0.57591 0.4159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5888 -0.0481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4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5806 0.202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3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57097 -0.6530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55" y="-3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C00000">
                <a:alpha val="29000"/>
              </a:srgbClr>
            </a:gs>
            <a:gs pos="85000">
              <a:srgbClr val="00B0F0">
                <a:alpha val="0"/>
              </a:srgb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42" y="98473"/>
            <a:ext cx="11873132" cy="6611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     সঠিক উত্তরের পাশে টিক চিহ্ন দাও ।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পৃথিবীর কত ভাগ পানি?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চার ভাগের এক ভাগ                      খ) চার ভাগের তিন ভাগ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পাঁচ ভাগের তিন ভাগ                      ঘ) পাঁচ ভাগের এক ভাগ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তোমার বসবাসরত গ্রহে সবচেয়ে বড় মহাদেশ কোনটি?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এশিয়া                       খ) আফ্রিকা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ইউরোপ                      ঘ) আমেরিকা  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তোমার দেশটি কোন মহাদেশে অবস্থিত?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অস্ট্রেলিয়া                  খ) এশিয়া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আমেরিকা                   ঘ) আফ্রিকা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9452" y="1378634"/>
            <a:ext cx="1012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535" y="2909668"/>
            <a:ext cx="1012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3052" y="4330504"/>
            <a:ext cx="1012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ü"/>
            </a:pP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00B0F0">
                <a:alpha val="0"/>
              </a:srgb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7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4900" y="771525"/>
            <a:ext cx="2238376" cy="631552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288" y="3876677"/>
            <a:ext cx="4648413" cy="2047324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আখতার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পীরগাছা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4" y="4543425"/>
            <a:ext cx="1560708" cy="2209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5296">
            <a:off x="567360" y="-61913"/>
            <a:ext cx="1560708" cy="2209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9700" flipH="1">
            <a:off x="10242077" y="207773"/>
            <a:ext cx="1445345" cy="2305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96747">
            <a:off x="10142191" y="4934381"/>
            <a:ext cx="1560708" cy="2209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7350" y="3616325"/>
            <a:ext cx="4070350" cy="227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৩য়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মহাদেশ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47" y="1563785"/>
            <a:ext cx="2145985" cy="2218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556" y="1553527"/>
            <a:ext cx="1760008" cy="20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2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C00000">
                <a:alpha val="29000"/>
              </a:srgbClr>
            </a:gs>
            <a:gs pos="85000">
              <a:srgbClr val="00B0F0">
                <a:alpha val="0"/>
              </a:srgb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490" y="379828"/>
            <a:ext cx="11563643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 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শূন্যস্থান পূরণ কর।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পৃথিবী _____________________ এর একটি গ্রহ।</a:t>
            </a:r>
          </a:p>
          <a:p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পৃথিবীর স্থলভাগকে ____________ ভাগে ভাগ করা হয়েছে।</a:t>
            </a:r>
          </a:p>
          <a:p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পৃথিবীর সবচেয়ে ছোট মহাদেশ হলো ______________।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7779" y="2039815"/>
            <a:ext cx="2447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8781" y="3176954"/>
            <a:ext cx="1784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সাতটি 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2351" y="4443046"/>
            <a:ext cx="2447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 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C00000">
                <a:alpha val="29000"/>
              </a:srgbClr>
            </a:gs>
            <a:gs pos="85000">
              <a:srgbClr val="00B0F0">
                <a:alpha val="0"/>
              </a:srgb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90495"/>
              </p:ext>
            </p:extLst>
          </p:nvPr>
        </p:nvGraphicFramePr>
        <p:xfrm>
          <a:off x="971511" y="1405720"/>
          <a:ext cx="10325686" cy="524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2843"/>
                <a:gridCol w="5162843"/>
              </a:tblGrid>
              <a:tr h="900752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বামপাশ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ডানপাশ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699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 পৃথিবীতে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 গ্রহ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699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সৌরজগতের 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স্থলভাগ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699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পৃথিবীর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উপরিভাগে আছে 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 করি। 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699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পৃথিবীর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চারভাগের একভাগ হলো 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স্থলভাগ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জলভাগ </a:t>
                      </a:r>
                      <a:endParaRPr lang="en-GB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46160" y="0"/>
            <a:ext cx="10563367" cy="1322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কাজ। 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বামপাশের বাক্যাংশের সাথে ডানপাশের বাক্যাংশের মিল কর। 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595582" y="4879074"/>
            <a:ext cx="1719618" cy="107135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568287" y="3098042"/>
            <a:ext cx="1705970" cy="98263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20436" y="3113964"/>
            <a:ext cx="2688609" cy="197892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73003" y="4094328"/>
            <a:ext cx="2101755" cy="181515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1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0000">
                <a:alpha val="30000"/>
              </a:srgb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251" y="426302"/>
            <a:ext cx="11723427" cy="64316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প্রশ্নের উত্তর বল। </a:t>
            </a:r>
          </a:p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পৃথিবীতে মহাদেশ 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9994" y="3630303"/>
            <a:ext cx="6523629" cy="3084395"/>
            <a:chOff x="295423" y="0"/>
            <a:chExt cx="11296356" cy="6963507"/>
          </a:xfrm>
          <a:gradFill>
            <a:gsLst>
              <a:gs pos="49000">
                <a:srgbClr val="00B0F0"/>
              </a:gs>
              <a:gs pos="100000">
                <a:schemeClr val="accent6">
                  <a:lumMod val="105000"/>
                  <a:satMod val="103000"/>
                  <a:tint val="73000"/>
                  <a:alpha val="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23" y="0"/>
              <a:ext cx="11296356" cy="6963507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4192172" y="1"/>
              <a:ext cx="2264899" cy="75965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449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0000">
                <a:alpha val="30000"/>
              </a:srgb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012" y="767496"/>
            <a:ext cx="11737075" cy="58516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লিখ।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এশিয়া মহাদেশে অবস্থিত 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৩টি দেশের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লিখ।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21" y="2026976"/>
            <a:ext cx="2549920" cy="18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0000">
                <a:alpha val="30000"/>
              </a:srgb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5500" y="571500"/>
            <a:ext cx="4948830" cy="86511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বাইকে ধন্যবাদ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37" y="1952624"/>
            <a:ext cx="3694563" cy="33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9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3186" y="511035"/>
            <a:ext cx="4094329" cy="79156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কী দেখতে পাচ্ছ? </a:t>
            </a:r>
            <a:endParaRPr lang="en-GB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1953453"/>
            <a:ext cx="4831307" cy="3712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36" y="2074460"/>
            <a:ext cx="4189862" cy="30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00B0F0">
                <a:alpha val="0"/>
              </a:srgbClr>
            </a:gs>
            <a:gs pos="87000">
              <a:schemeClr val="accent6">
                <a:lumMod val="105000"/>
                <a:satMod val="103000"/>
                <a:tint val="73000"/>
              </a:schemeClr>
            </a:gs>
            <a:gs pos="2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8777" y="2729553"/>
            <a:ext cx="6496334" cy="11873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 </a:t>
            </a:r>
            <a:endParaRPr lang="en-GB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6" y="423080"/>
            <a:ext cx="2235845" cy="162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00B0F0">
                <a:alpha val="0"/>
              </a:srgb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7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938743" y="1035768"/>
            <a:ext cx="6631459" cy="1415143"/>
          </a:xfrm>
          <a:prstGeom prst="downArrowCallou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5175" tIns="27587" rIns="55175" bIns="27587" rtlCol="0" anchor="ctr"/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3866" y="2642169"/>
            <a:ext cx="8610600" cy="190237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55175" tIns="27587" rIns="55175" bIns="27587" rtlCol="0">
            <a:spAutoFit/>
          </a:bodyPr>
          <a:lstStyle/>
          <a:p>
            <a:r>
              <a:rPr lang="bn-BD" sz="4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  <a:endParaRPr lang="bn-IN" sz="40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১৩.১.১ পৃথিবীর মহাদেশগুলোর নাম বলতে পারবে।</a:t>
            </a:r>
            <a:r>
              <a:rPr lang="bn-BD" sz="4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925913"/>
            <a:ext cx="1787856" cy="129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7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00B0F0">
                <a:alpha val="0"/>
              </a:srgb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7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908" y="5390107"/>
            <a:ext cx="6876767" cy="7540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NAGPS\Desktop\map\E17985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817" y="1426213"/>
            <a:ext cx="4244453" cy="3609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741114" y="233528"/>
            <a:ext cx="6876767" cy="7540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5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00B0F0">
                <a:alpha val="0"/>
              </a:srgb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7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2900" y="5254389"/>
            <a:ext cx="7161852" cy="727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342495" y="859811"/>
            <a:ext cx="3643953" cy="32891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51426" y="2115402"/>
            <a:ext cx="586855" cy="7642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884693" y="2210937"/>
            <a:ext cx="586854" cy="723332"/>
          </a:xfrm>
          <a:prstGeom prst="ellipse">
            <a:avLst/>
          </a:prstGeom>
          <a:gradFill>
            <a:gsLst>
              <a:gs pos="28000">
                <a:srgbClr val="FF0000"/>
              </a:gs>
              <a:gs pos="71000">
                <a:srgbClr val="FFC000"/>
              </a:gs>
              <a:gs pos="72000">
                <a:srgbClr val="FF0000"/>
              </a:gs>
              <a:gs pos="43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7" y="900285"/>
            <a:ext cx="4380932" cy="39682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36147" y="0"/>
            <a:ext cx="6876767" cy="7540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6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3815 -0.23472 C 0.05716 -0.23472 -0.00821 -0.12917 -0.00821 0.00162 C -0.00821 0.13194 0.05716 0.23889 0.13815 0.23889 C 0.21914 0.23889 0.28502 0.13194 0.28502 0.00162 C 0.28502 -0.12917 0.21914 -0.23472 0.13815 -0.23472 Z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00B0F0">
                <a:alpha val="0"/>
              </a:srgb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17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9" t="14286" r="4185" b="5999"/>
          <a:stretch/>
        </p:blipFill>
        <p:spPr>
          <a:xfrm>
            <a:off x="6527409" y="1232903"/>
            <a:ext cx="5236960" cy="45673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9701" y="2082018"/>
            <a:ext cx="6415844" cy="2672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স্থলভাগ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জলভাগ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7380" y="149123"/>
            <a:ext cx="4742898" cy="7371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6FC3A5"/>
            </a:gs>
            <a:gs pos="77000">
              <a:srgbClr val="00B0F0">
                <a:alpha val="0"/>
              </a:srgbClr>
            </a:gs>
            <a:gs pos="100000">
              <a:schemeClr val="accent6">
                <a:lumMod val="105000"/>
                <a:satMod val="103000"/>
                <a:tint val="73000"/>
              </a:schemeClr>
            </a:gs>
            <a:gs pos="57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35" y="627798"/>
            <a:ext cx="3896751" cy="2374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739"/>
            <a:ext cx="3981156" cy="2391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193" y="600502"/>
            <a:ext cx="4119035" cy="2347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" y="3849090"/>
            <a:ext cx="3408580" cy="1965278"/>
          </a:xfrm>
          <a:prstGeom prst="rect">
            <a:avLst/>
          </a:prstGeom>
          <a:gradFill>
            <a:gsLst>
              <a:gs pos="63000">
                <a:srgbClr val="6FC3A5"/>
              </a:gs>
              <a:gs pos="90000">
                <a:srgbClr val="00B0F0">
                  <a:alpha val="0"/>
                </a:srgbClr>
              </a:gs>
              <a:gs pos="100000">
                <a:schemeClr val="accent6">
                  <a:lumMod val="105000"/>
                  <a:satMod val="103000"/>
                  <a:tint val="73000"/>
                </a:schemeClr>
              </a:gs>
              <a:gs pos="17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</p:pic>
      <p:sp>
        <p:nvSpPr>
          <p:cNvPr id="8" name="Rectangle 7"/>
          <p:cNvSpPr/>
          <p:nvPr/>
        </p:nvSpPr>
        <p:spPr>
          <a:xfrm>
            <a:off x="3571932" y="3920268"/>
            <a:ext cx="8493457" cy="15831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স্থলভাগ সমভূমি, পাহাড়, পর্বত, মরুভূমি ইত্যাদি নিয়ে গঠিত।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192" y="3110851"/>
            <a:ext cx="18833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সমভূমি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3059" y="3018430"/>
            <a:ext cx="18833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 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0532" y="3154908"/>
            <a:ext cx="18833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পর্বত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2251" y="6089179"/>
            <a:ext cx="169459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মরুভূমি 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64037" y="106920"/>
            <a:ext cx="4684541" cy="4417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444</Words>
  <Application>Microsoft Office PowerPoint</Application>
  <PresentationFormat>Widescreen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52</cp:revision>
  <dcterms:created xsi:type="dcterms:W3CDTF">2019-10-26T07:06:23Z</dcterms:created>
  <dcterms:modified xsi:type="dcterms:W3CDTF">2020-08-19T17:20:55Z</dcterms:modified>
</cp:coreProperties>
</file>