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6905B-BD74-407C-B7C9-BEDE1F1576BD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D8702-3392-4B4A-9CA2-FF5B4BB39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8702-3392-4B4A-9CA2-FF5B4BB390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E2619A-739E-45B2-A1F4-77E20827506B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A8CFFE-EA20-40D9-B468-01DED426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5.jf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fif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f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290947"/>
            <a:ext cx="11104413" cy="65670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79273" y="1750230"/>
            <a:ext cx="4391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2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77440" y="177223"/>
            <a:ext cx="6677891" cy="93345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কাজ-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9935" y="5926667"/>
            <a:ext cx="6639592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নদীর ক্ষয়জাত ভূমিরূপ ব্যাখ্যা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440" y="1290782"/>
            <a:ext cx="7564582" cy="384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21135" y="103908"/>
            <a:ext cx="8451273" cy="658091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লক্ষ কর-সঞ্চয়জাত ভূমিরূপ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6750" y="922867"/>
            <a:ext cx="3285067" cy="2489200"/>
            <a:chOff x="666750" y="922867"/>
            <a:chExt cx="3285067" cy="2489200"/>
          </a:xfrm>
        </p:grpSpPr>
        <p:sp>
          <p:nvSpPr>
            <p:cNvPr id="4" name="Rectangle 3"/>
            <p:cNvSpPr/>
            <p:nvPr/>
          </p:nvSpPr>
          <p:spPr>
            <a:xfrm>
              <a:off x="666750" y="922867"/>
              <a:ext cx="3285067" cy="2489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flipH="1">
              <a:off x="1099130" y="1143000"/>
              <a:ext cx="23298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পলল কোণ</a:t>
              </a:r>
              <a:endPara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29667" y="960967"/>
            <a:ext cx="3223683" cy="2410883"/>
            <a:chOff x="4529667" y="960967"/>
            <a:chExt cx="3223683" cy="2410883"/>
          </a:xfrm>
        </p:grpSpPr>
        <p:sp>
          <p:nvSpPr>
            <p:cNvPr id="5" name="Rectangle 4"/>
            <p:cNvSpPr/>
            <p:nvPr/>
          </p:nvSpPr>
          <p:spPr>
            <a:xfrm>
              <a:off x="4529667" y="960967"/>
              <a:ext cx="3223683" cy="2410883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53845" y="1123950"/>
              <a:ext cx="2762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পলল পাখা</a:t>
              </a:r>
              <a:endPara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331201" y="990601"/>
            <a:ext cx="3251199" cy="2400300"/>
            <a:chOff x="8331201" y="990601"/>
            <a:chExt cx="3251199" cy="2400300"/>
          </a:xfrm>
        </p:grpSpPr>
        <p:sp>
          <p:nvSpPr>
            <p:cNvPr id="6" name="Rectangle 5"/>
            <p:cNvSpPr/>
            <p:nvPr/>
          </p:nvSpPr>
          <p:spPr>
            <a:xfrm>
              <a:off x="8331201" y="990601"/>
              <a:ext cx="3251199" cy="24003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67750" y="1352550"/>
              <a:ext cx="24955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BD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পাদদেশীয় পলল সমভূমি</a:t>
              </a:r>
              <a:endPara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152" y="3729275"/>
            <a:ext cx="4166754" cy="26118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3746922"/>
            <a:ext cx="4308768" cy="259420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05891" y="4710545"/>
            <a:ext cx="184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প্লাবন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53350" y="4433455"/>
            <a:ext cx="141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ব-দ্বীপ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2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6724" y="185469"/>
            <a:ext cx="4429125" cy="9177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4650" y="6117167"/>
            <a:ext cx="5791200" cy="49318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সঞ্চয়জাত ভূমিরূপ বর্ণনা কর।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68" y="1685948"/>
            <a:ext cx="6360968" cy="365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16182" y="116176"/>
            <a:ext cx="8936182" cy="121386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437" y="1885950"/>
            <a:ext cx="3429495" cy="36957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2503" y="1905000"/>
            <a:ext cx="3175498" cy="367665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0590" y="5797905"/>
            <a:ext cx="974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1221" y="5836010"/>
            <a:ext cx="102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1" y="2061639"/>
            <a:ext cx="50673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জলপ্রপাত 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নদীর ভূমিরূপ ব্যাখ্যা কর।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'ক' চিত্রের ভূমিরূপ বর্ণনা কর।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'খ' চিত্রের ভূমিরূপ নদীর কোন ধরনের কার্যের ফলে সৃষ্টি হয়? বিশ্লেষণ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20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473" y="4860502"/>
            <a:ext cx="4530436" cy="87527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5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227" y="6000471"/>
            <a:ext cx="934719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নদীর সঞ্চয়জাত ভূমিরূপ নদীর কোন ধরনের পরির্বতন ঘটায়? ব্যাখ্যা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09" y="-46265"/>
            <a:ext cx="7204364" cy="473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4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56" y="1330035"/>
            <a:ext cx="8423564" cy="5268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4313386" y="503321"/>
            <a:ext cx="1547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58080" y="561446"/>
            <a:ext cx="352425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59502" y="2820614"/>
            <a:ext cx="8677255" cy="3548655"/>
            <a:chOff x="2082546" y="2820614"/>
            <a:chExt cx="8650411" cy="3548655"/>
          </a:xfrm>
        </p:grpSpPr>
        <p:sp>
          <p:nvSpPr>
            <p:cNvPr id="7" name="TextBox 6"/>
            <p:cNvSpPr txBox="1"/>
            <p:nvPr/>
          </p:nvSpPr>
          <p:spPr>
            <a:xfrm>
              <a:off x="2082546" y="2825646"/>
              <a:ext cx="5099813" cy="35394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নিকুঞ্জ কুমার দাস </a:t>
              </a:r>
              <a:endParaRPr lang="bn-BD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চান্দগ্রাম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উচ্চ বিদ্যালয়</a:t>
              </a:r>
            </a:p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বড়লেখা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মৌলভীবাজার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7182361" y="2820614"/>
              <a:ext cx="3550596" cy="35486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দশম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ভূগোল ও পরিবেশ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চতুর্থ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1" name="Picture 10" descr="Lenovo_A1000_IMG_20170105_1650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3355" y="2841675"/>
            <a:ext cx="2006698" cy="353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4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85903" y="434975"/>
            <a:ext cx="7723661" cy="115829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4" y="2514848"/>
            <a:ext cx="5260327" cy="3623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85" y="2576945"/>
            <a:ext cx="5647834" cy="340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7428" y="1023522"/>
            <a:ext cx="411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4298" y="4051613"/>
            <a:ext cx="418407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 দ্বারা সৃষ্ট ভূমিরূপ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11927" y="430213"/>
            <a:ext cx="7703128" cy="955675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8718" y="2794000"/>
            <a:ext cx="83947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নদীর ধারনা সংজ্ঞায়িত করতে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নদী দ্বারা সৃষ্ট ভূমিরূপের প্রকারভেদ বলতে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নদীর ক্ষয়জাত ভূমিরূপ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0111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89018" y="214313"/>
            <a:ext cx="8035637" cy="890587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2050" y="1352550"/>
            <a:ext cx="4248150" cy="4572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19850" y="1390650"/>
            <a:ext cx="4286250" cy="4572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47850" y="6096000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নদীর ক্ষয়জাত ভূমিরূপ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48550" y="61341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সঞ্চয়জাত ভূমিরূপ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2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60763" y="249382"/>
            <a:ext cx="8451273" cy="76993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কাজ-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24050" y="5763490"/>
            <a:ext cx="7981950" cy="84685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সৃষ্ট ভূমিরূপ কত প্রকার ও কী কী? লিখ।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3" y="1245786"/>
            <a:ext cx="6923809" cy="397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7626" y="227879"/>
            <a:ext cx="8728364" cy="128226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প্রকার-</a:t>
            </a:r>
            <a:endParaRPr lang="en-US" sz="7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8167" y="2023005"/>
            <a:ext cx="6627283" cy="4154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ক্ষয়জাত ভূমিরূপ</a:t>
            </a:r>
          </a:p>
          <a:p>
            <a:pPr algn="ctr"/>
            <a:endParaRPr lang="bn-BD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সঞ্চয়জাত ভূমিরূপ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262033" y="3236383"/>
            <a:ext cx="1117600" cy="1540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46538" y="495300"/>
            <a:ext cx="8908473" cy="9525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দেখ- নদীর ক্ষয়জাত ভূমিরূপ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6076950"/>
            <a:ext cx="283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উপত্যকা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4500" y="6057900"/>
            <a:ext cx="13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গিরিখাত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86900" y="6096000"/>
            <a:ext cx="133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জলপ্রপাত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8" y="1662545"/>
            <a:ext cx="3885394" cy="412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377" y="1662545"/>
            <a:ext cx="3571442" cy="412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613" y="1662545"/>
            <a:ext cx="3422073" cy="412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7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513</TotalTime>
  <Words>186</Words>
  <Application>Microsoft Office PowerPoint</Application>
  <PresentationFormat>Custom</PresentationFormat>
  <Paragraphs>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PowerPoint Presentation</vt:lpstr>
      <vt:lpstr>PowerPoint Presentation</vt:lpstr>
      <vt:lpstr>চিত্রে লক্ষ্য কর-</vt:lpstr>
      <vt:lpstr>PowerPoint Presentation</vt:lpstr>
      <vt:lpstr>শিখনফল</vt:lpstr>
      <vt:lpstr>চিত্রে লক্ষ্য কর-</vt:lpstr>
      <vt:lpstr>একক কাজ-</vt:lpstr>
      <vt:lpstr>দুই প্রকার-</vt:lpstr>
      <vt:lpstr>দেখ- নদীর ক্ষয়জাত ভূমিরূপ</vt:lpstr>
      <vt:lpstr>জোড়ায় কাজ-</vt:lpstr>
      <vt:lpstr>চিত্রে লক্ষ কর-সঞ্চয়জাত ভূমিরূপ</vt:lpstr>
      <vt:lpstr>দলীয় কাজ</vt:lpstr>
      <vt:lpstr>মূল্যায়ন 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Khalisur Rahman</dc:creator>
  <cp:lastModifiedBy>chandgram</cp:lastModifiedBy>
  <cp:revision>265</cp:revision>
  <dcterms:created xsi:type="dcterms:W3CDTF">2015-02-20T13:03:31Z</dcterms:created>
  <dcterms:modified xsi:type="dcterms:W3CDTF">2020-08-02T04:03:47Z</dcterms:modified>
</cp:coreProperties>
</file>