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1" r:id="rId15"/>
    <p:sldId id="274" r:id="rId16"/>
    <p:sldId id="276" r:id="rId17"/>
    <p:sldId id="277" r:id="rId18"/>
    <p:sldId id="278" r:id="rId19"/>
    <p:sldId id="279" r:id="rId20"/>
    <p:sldId id="280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8B8E1-6DD6-41BA-9A4D-90733E8F4A0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844F6-6EC6-43FA-A6C9-97FD4380D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44F6-6EC6-43FA-A6C9-97FD4380D1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বলব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C00F-D592-4AB5-9257-BCB70AE75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44F6-6EC6-43FA-A6C9-97FD4380D1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6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8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C100-DAA3-4DC3-B710-0F3F02C13908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8767-765B-4A9F-AD66-38C34DB4C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oleObject" Target="../embeddings/oleObject4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microsoft.com/office/2007/relationships/hdphoto" Target="../media/hdphoto5.wdp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" r="7635"/>
          <a:stretch/>
        </p:blipFill>
        <p:spPr>
          <a:xfrm>
            <a:off x="7959833" y="0"/>
            <a:ext cx="4202005" cy="68474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" y="-1"/>
            <a:ext cx="3992959" cy="6847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514" y="0"/>
            <a:ext cx="3947319" cy="68475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185319" y="3423749"/>
            <a:ext cx="5850628" cy="2646878"/>
          </a:xfrm>
          <a:prstGeom prst="rect">
            <a:avLst/>
          </a:prstGeom>
          <a:solidFill>
            <a:srgbClr val="CCFF66"/>
          </a:solidFill>
          <a:ln w="76200">
            <a:solidFill>
              <a:srgbClr val="00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chemeClr val="tx1"/>
                </a:solidFill>
              </a:rPr>
              <a:t>স্বাগতম</a:t>
            </a:r>
            <a:endParaRPr lang="en-US" sz="1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" y="386726"/>
            <a:ext cx="4738137" cy="3422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7214"/>
              </p:ext>
            </p:extLst>
          </p:nvPr>
        </p:nvGraphicFramePr>
        <p:xfrm>
          <a:off x="7622049" y="1752600"/>
          <a:ext cx="198684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2049" y="1752600"/>
                        <a:ext cx="1986844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913" y="4038600"/>
            <a:ext cx="112776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আন্দোলনে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ভীত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ইয়াহিয়া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খান</a:t>
            </a:r>
            <a:r>
              <a:rPr lang="en-US" sz="3600" dirty="0" smtClean="0"/>
              <a:t> ৬ই </a:t>
            </a:r>
            <a:r>
              <a:rPr lang="en-US" sz="3600" dirty="0" err="1" smtClean="0"/>
              <a:t>মার্চ</a:t>
            </a:r>
            <a:r>
              <a:rPr lang="en-US" sz="3600" dirty="0" smtClean="0"/>
              <a:t> </a:t>
            </a:r>
            <a:r>
              <a:rPr lang="en-US" sz="3600" dirty="0" err="1" smtClean="0"/>
              <a:t>বেতার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ভাষণে</a:t>
            </a:r>
            <a:r>
              <a:rPr lang="en-US" sz="3600" dirty="0" smtClean="0"/>
              <a:t> ২৫শে </a:t>
            </a:r>
            <a:r>
              <a:rPr lang="en-US" sz="3600" dirty="0" err="1" smtClean="0"/>
              <a:t>মার্চ</a:t>
            </a:r>
            <a:r>
              <a:rPr lang="en-US" sz="3600" dirty="0" smtClean="0"/>
              <a:t> </a:t>
            </a:r>
            <a:r>
              <a:rPr lang="en-US" sz="3600" dirty="0" err="1" smtClean="0"/>
              <a:t>ঢাকায়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পুনরায়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পরিষদের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অধিবেশন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আহ্বান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2913" y="5486400"/>
            <a:ext cx="112776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পরিষদের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অধিবেশনে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বঙ্গবন্ধু</a:t>
            </a:r>
            <a:r>
              <a:rPr lang="en-US" sz="3600" dirty="0" smtClean="0"/>
              <a:t> ৭ই </a:t>
            </a:r>
            <a:r>
              <a:rPr lang="en-US" sz="3600" dirty="0" err="1" smtClean="0"/>
              <a:t>মার্চের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ভাষণে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চারটি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আরোপ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7576" y="934998"/>
            <a:ext cx="499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04800"/>
            <a:ext cx="4732222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51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1"/>
            <a:ext cx="5012924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6256" y="4151055"/>
            <a:ext cx="11277600" cy="255454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বঙ্গবন্ধু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তাঁর</a:t>
            </a:r>
            <a:r>
              <a:rPr lang="en-US" sz="4000" dirty="0" smtClean="0"/>
              <a:t> ৭ই </a:t>
            </a:r>
            <a:r>
              <a:rPr lang="en-US" sz="4000" dirty="0" err="1" smtClean="0"/>
              <a:t>মার্চের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ভাষণে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বিজয়ী</a:t>
            </a:r>
            <a:r>
              <a:rPr lang="en-US" sz="4000" dirty="0" smtClean="0"/>
              <a:t> </a:t>
            </a:r>
            <a:r>
              <a:rPr lang="en-US" sz="4000" dirty="0" err="1" smtClean="0"/>
              <a:t>দল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হিসাবে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আওয়ামী</a:t>
            </a:r>
            <a:r>
              <a:rPr lang="en-US" sz="4000" dirty="0" smtClean="0"/>
              <a:t> </a:t>
            </a:r>
            <a:r>
              <a:rPr lang="en-US" sz="4000" dirty="0" err="1" smtClean="0"/>
              <a:t>লীগের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নির্দেশনা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অনুযায়ী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পরিচালনার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দেন</a:t>
            </a:r>
            <a:r>
              <a:rPr lang="en-US" sz="4000" dirty="0" smtClean="0"/>
              <a:t>। </a:t>
            </a:r>
            <a:r>
              <a:rPr lang="en-US" sz="4000" dirty="0" err="1" smtClean="0"/>
              <a:t>তিনি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কোর্ট-কাচারি</a:t>
            </a:r>
            <a:r>
              <a:rPr lang="en-US" sz="4000" dirty="0" smtClean="0"/>
              <a:t>, </a:t>
            </a:r>
            <a:r>
              <a:rPr lang="en-US" sz="4000" dirty="0" err="1" smtClean="0"/>
              <a:t>অফিস</a:t>
            </a:r>
            <a:r>
              <a:rPr lang="en-US" sz="4000" dirty="0" smtClean="0"/>
              <a:t>, </a:t>
            </a:r>
            <a:r>
              <a:rPr lang="en-US" sz="4000" dirty="0" err="1" smtClean="0"/>
              <a:t>শিক্ষা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অনির্দিষ্টকালের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বন্ধ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। </a:t>
            </a:r>
            <a:r>
              <a:rPr lang="en-US" sz="4000" dirty="0" err="1" smtClean="0"/>
              <a:t>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মুক্তি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পর্যন্ত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খাজনা-ট্যাক্স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বন্ধ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ঘোষণা</a:t>
            </a:r>
            <a:r>
              <a:rPr lang="en-US" sz="4000" dirty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57119" y="685800"/>
            <a:ext cx="501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চল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12174"/>
              </p:ext>
            </p:extLst>
          </p:nvPr>
        </p:nvGraphicFramePr>
        <p:xfrm>
          <a:off x="8062119" y="1524001"/>
          <a:ext cx="144497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2119" y="1524001"/>
                        <a:ext cx="144497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540327"/>
            <a:ext cx="6705600" cy="5023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985919" y="3055203"/>
            <a:ext cx="2971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221957" y="5791200"/>
            <a:ext cx="79248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৭ই </a:t>
            </a:r>
            <a:r>
              <a:rPr lang="en-US" sz="4800" dirty="0" err="1" smtClean="0">
                <a:solidFill>
                  <a:schemeClr val="bg1"/>
                </a:solidFill>
              </a:rPr>
              <a:t>মার্চের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ভাষণের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তিনটি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মূল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দিক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লিখ</a:t>
            </a:r>
            <a:r>
              <a:rPr lang="en-US" sz="4800" dirty="0" smtClean="0">
                <a:solidFill>
                  <a:schemeClr val="bg1"/>
                </a:solidFill>
              </a:rPr>
              <a:t>।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6" y="457201"/>
            <a:ext cx="5191908" cy="2971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35800" y="3637002"/>
            <a:ext cx="8686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ধানমন্ডির</a:t>
            </a:r>
            <a:r>
              <a:rPr lang="en-US" sz="3600" dirty="0" smtClean="0"/>
              <a:t> ৩২ </a:t>
            </a:r>
            <a:r>
              <a:rPr lang="en-US" sz="3600" dirty="0" err="1" smtClean="0"/>
              <a:t>নম্বর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বঙ্গবন্ধু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মুজিবুর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40400" y="4572000"/>
            <a:ext cx="112776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বঙ্গবন্ধুর</a:t>
            </a:r>
            <a:r>
              <a:rPr lang="en-US" sz="4000" dirty="0" smtClean="0"/>
              <a:t> ৭ই </a:t>
            </a:r>
            <a:r>
              <a:rPr lang="en-US" sz="4000" dirty="0" err="1" smtClean="0"/>
              <a:t>মার্চের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ভাষণের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সেনানিবাস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ব্যতীত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সর্বত্র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নিয়ন্ত্রন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 </a:t>
            </a:r>
            <a:r>
              <a:rPr lang="en-US" sz="4000" dirty="0" err="1" smtClean="0"/>
              <a:t>সেদিন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বাংলাদেশ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পরিচালিত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/>
              <a:t> </a:t>
            </a:r>
            <a:r>
              <a:rPr lang="en-US" sz="4000" dirty="0" err="1" smtClean="0"/>
              <a:t>বঙ্গবন্ধুর</a:t>
            </a:r>
            <a:r>
              <a:rPr lang="en-US" sz="4000" dirty="0" smtClean="0"/>
              <a:t> </a:t>
            </a:r>
            <a:r>
              <a:rPr lang="en-US" sz="4000" dirty="0" err="1"/>
              <a:t>ধানমন্ডির</a:t>
            </a:r>
            <a:r>
              <a:rPr lang="en-US" sz="4000" dirty="0"/>
              <a:t> ৩২ </a:t>
            </a:r>
            <a:r>
              <a:rPr lang="en-US" sz="4000" dirty="0" err="1"/>
              <a:t>নম্বর</a:t>
            </a:r>
            <a:r>
              <a:rPr lang="en-US" sz="4000" dirty="0"/>
              <a:t> </a:t>
            </a:r>
            <a:r>
              <a:rPr lang="en-US" sz="4000" dirty="0" err="1" smtClean="0"/>
              <a:t>বাড়ি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35" y="457201"/>
            <a:ext cx="5306784" cy="2971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5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19" y="4343400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/>
              <a:t>বঙ্গবন্ধু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তাঁর</a:t>
            </a:r>
            <a:r>
              <a:rPr lang="en-US" sz="4800" dirty="0" smtClean="0"/>
              <a:t> ৭ই </a:t>
            </a:r>
            <a:r>
              <a:rPr lang="en-US" sz="4800" dirty="0" err="1" smtClean="0"/>
              <a:t>মার্চের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ভাষণে</a:t>
            </a:r>
            <a:r>
              <a:rPr lang="en-US" sz="4800" dirty="0" smtClean="0"/>
              <a:t>, </a:t>
            </a:r>
            <a:r>
              <a:rPr lang="en-US" sz="4800" dirty="0" err="1" smtClean="0"/>
              <a:t>দশ</a:t>
            </a:r>
            <a:r>
              <a:rPr lang="en-US" sz="4800" dirty="0" smtClean="0"/>
              <a:t> </a:t>
            </a:r>
            <a:r>
              <a:rPr lang="en-US" sz="4800" dirty="0" err="1" smtClean="0"/>
              <a:t>লক্ষ</a:t>
            </a:r>
            <a:r>
              <a:rPr lang="en-US" sz="4800" dirty="0" smtClean="0"/>
              <a:t> </a:t>
            </a:r>
            <a:r>
              <a:rPr lang="en-US" sz="4800" dirty="0" err="1" smtClean="0"/>
              <a:t>লোকের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উপস্থিতিতে</a:t>
            </a:r>
            <a:r>
              <a:rPr lang="en-US" sz="4800" dirty="0" smtClean="0"/>
              <a:t> “</a:t>
            </a:r>
            <a:r>
              <a:rPr lang="en-US" sz="4800" b="1" dirty="0" err="1" smtClean="0">
                <a:solidFill>
                  <a:schemeClr val="bg1"/>
                </a:solidFill>
              </a:rPr>
              <a:t>বাংলাদেশ</a:t>
            </a:r>
            <a:r>
              <a:rPr lang="en-US" sz="4800" dirty="0" smtClean="0"/>
              <a:t>” </a:t>
            </a:r>
            <a:r>
              <a:rPr lang="en-US" sz="4800" dirty="0" err="1" smtClean="0"/>
              <a:t>শব্দটি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ব্যবহার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ভবিষ্য</a:t>
            </a:r>
            <a:r>
              <a:rPr lang="en-US" sz="4800" dirty="0" smtClean="0"/>
              <a:t>ৎ </a:t>
            </a:r>
            <a:r>
              <a:rPr lang="en-US" sz="4800" dirty="0" err="1" smtClean="0"/>
              <a:t>নতুন</a:t>
            </a:r>
            <a:r>
              <a:rPr lang="en-US" sz="4800" dirty="0" smtClean="0"/>
              <a:t> </a:t>
            </a:r>
            <a:r>
              <a:rPr lang="en-US" sz="4800" dirty="0" err="1" smtClean="0"/>
              <a:t>রাষ্ট্রের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নামকরণ</a:t>
            </a:r>
            <a:r>
              <a:rPr lang="en-US" sz="4800" dirty="0" smtClean="0"/>
              <a:t> </a:t>
            </a:r>
            <a:r>
              <a:rPr lang="en-US" sz="4800" dirty="0" err="1" smtClean="0"/>
              <a:t>চুড়ান্ত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করেন</a:t>
            </a:r>
            <a:r>
              <a:rPr lang="en-US" sz="4800" dirty="0" smtClean="0"/>
              <a:t>।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9" y="381000"/>
            <a:ext cx="3048000" cy="3428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381000"/>
            <a:ext cx="4576763" cy="3428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53844" y="5043055"/>
            <a:ext cx="21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</a:rPr>
              <a:t>বাংলাদেশ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6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86227"/>
              </p:ext>
            </p:extLst>
          </p:nvPr>
        </p:nvGraphicFramePr>
        <p:xfrm>
          <a:off x="5052219" y="19812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2219" y="1981200"/>
                        <a:ext cx="1752600" cy="147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719" y="4114800"/>
            <a:ext cx="11582400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/>
              <a:t>বঙ্গবন্ধুর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তাঁর</a:t>
            </a:r>
            <a:r>
              <a:rPr lang="en-US" sz="4400" b="1" dirty="0" smtClean="0"/>
              <a:t> ৭ই </a:t>
            </a:r>
            <a:r>
              <a:rPr lang="en-US" sz="4400" b="1" dirty="0" err="1" smtClean="0"/>
              <a:t>মার্চর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ভাষণের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নির্দেশনা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অনুযায়ী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ঐক্যবদ্ধ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জনগণ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অসহযোগ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আন্দোলনে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অংশ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নেয়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এবং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মুক্তি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সংগ্রামে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ঝাঁপিয়ে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পড়ে</a:t>
            </a:r>
            <a:r>
              <a:rPr lang="en-US" sz="4400" b="1" dirty="0" smtClean="0"/>
              <a:t>। </a:t>
            </a:r>
            <a:r>
              <a:rPr lang="en-US" sz="4400" b="1" dirty="0" err="1" smtClean="0"/>
              <a:t>বাঙালি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যেন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যাদুর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স্পর্শে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বীরের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জাতিতে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রূপান্তরিত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হয়</a:t>
            </a:r>
            <a:r>
              <a:rPr lang="en-US" sz="4400" b="1" dirty="0" smtClean="0"/>
              <a:t>।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119" y="381000"/>
            <a:ext cx="112776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ভিডিও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1" y="1330036"/>
            <a:ext cx="3581011" cy="2497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19" y="1330036"/>
            <a:ext cx="3614238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42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304800"/>
            <a:ext cx="6984320" cy="3924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2879" y="4419600"/>
            <a:ext cx="1127760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/>
              <a:t>২০১৭ </a:t>
            </a:r>
            <a:r>
              <a:rPr lang="en-US" sz="4000" b="1" dirty="0" err="1" smtClean="0"/>
              <a:t>সালে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ইউনেস্কো</a:t>
            </a:r>
            <a:r>
              <a:rPr lang="en-US" sz="4000" b="1" dirty="0" smtClean="0"/>
              <a:t> ৭ই </a:t>
            </a:r>
            <a:r>
              <a:rPr lang="en-US" sz="4000" b="1" dirty="0" err="1" smtClean="0"/>
              <a:t>মার্চের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ভাষণকে</a:t>
            </a:r>
            <a:r>
              <a:rPr lang="en-US" sz="4000" b="1" dirty="0" smtClean="0"/>
              <a:t> ‘</a:t>
            </a:r>
            <a:r>
              <a:rPr lang="en-US" sz="4000" b="1" dirty="0" err="1" smtClean="0"/>
              <a:t>ওয়ার্ল্ড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ডকুমেন্টারি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হেরিটেজ</a:t>
            </a:r>
            <a:r>
              <a:rPr lang="en-US" sz="4000" b="1" dirty="0" smtClean="0"/>
              <a:t>’ </a:t>
            </a:r>
            <a:r>
              <a:rPr lang="en-US" sz="4000" b="1" dirty="0" err="1" smtClean="0"/>
              <a:t>হিসাবে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স্বীকৃতি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দিয়েছে</a:t>
            </a:r>
            <a:r>
              <a:rPr lang="en-US" sz="4000" b="1" dirty="0" smtClean="0"/>
              <a:t>। এ </a:t>
            </a:r>
            <a:r>
              <a:rPr lang="en-US" sz="4000" b="1" dirty="0" err="1" smtClean="0"/>
              <a:t>ভাষণ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পৃথিবীর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একমাত্র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অলিখিত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ভাষণ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হিসাবে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বিশ্ব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ঐতিহ্যের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তালিকায়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অন্তর্ভূক্ত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হয়েছে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1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703" y="228600"/>
            <a:ext cx="7391400" cy="83099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দলীয়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03" y="5135940"/>
            <a:ext cx="11277600" cy="1569660"/>
          </a:xfrm>
          <a:prstGeom prst="rect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“</a:t>
            </a:r>
            <a:r>
              <a:rPr lang="en-US" sz="4800" dirty="0" err="1" smtClean="0"/>
              <a:t>বঙ্গবন্ধুর</a:t>
            </a:r>
            <a:r>
              <a:rPr lang="en-US" sz="4800" dirty="0" smtClean="0"/>
              <a:t> ৭ই </a:t>
            </a:r>
            <a:r>
              <a:rPr lang="en-US" sz="4800" dirty="0" err="1" smtClean="0"/>
              <a:t>মার্চের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ভাষণ</a:t>
            </a:r>
            <a:r>
              <a:rPr lang="en-US" sz="4800" dirty="0" smtClean="0"/>
              <a:t> </a:t>
            </a:r>
            <a:r>
              <a:rPr lang="en-US" sz="4800" dirty="0" err="1" smtClean="0"/>
              <a:t>ছিল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বাঙালির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মুক্তির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সনদ</a:t>
            </a:r>
            <a:r>
              <a:rPr lang="en-US" sz="4800" dirty="0" smtClean="0"/>
              <a:t>।”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পক্ষে</a:t>
            </a:r>
            <a:r>
              <a:rPr lang="en-US" sz="4800" dirty="0" smtClean="0"/>
              <a:t> </a:t>
            </a:r>
            <a:r>
              <a:rPr lang="en-US" sz="4800" dirty="0" err="1" smtClean="0"/>
              <a:t>যুক্তি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উপস্থাপন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pic>
        <p:nvPicPr>
          <p:cNvPr id="5" name="Picture 2" descr="http://png-5.findicons.com/files/icons/1788/large_icons_social/512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03" y="1219200"/>
            <a:ext cx="3657599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919" y="914400"/>
            <a:ext cx="5638800" cy="1862048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1"/>
                </a:solidFill>
              </a:rPr>
              <a:t>মূল্যায়ন</a:t>
            </a:r>
            <a:endParaRPr lang="en-US" sz="115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80840"/>
              </p:ext>
            </p:extLst>
          </p:nvPr>
        </p:nvGraphicFramePr>
        <p:xfrm>
          <a:off x="4765763" y="2971800"/>
          <a:ext cx="2173111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5763" y="2971800"/>
                        <a:ext cx="2173111" cy="18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7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8319" y="2209800"/>
            <a:ext cx="35052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বাড়ির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320" y="4842163"/>
            <a:ext cx="11819964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/>
              <a:t>“</a:t>
            </a:r>
            <a:r>
              <a:rPr lang="en-US" sz="5400" dirty="0" err="1" smtClean="0"/>
              <a:t>বঙ্গবন্ধুর</a:t>
            </a:r>
            <a:r>
              <a:rPr lang="en-US" sz="5400" dirty="0" smtClean="0"/>
              <a:t> ৭ই </a:t>
            </a:r>
            <a:r>
              <a:rPr lang="en-US" sz="5400" dirty="0" err="1" smtClean="0"/>
              <a:t>মার্চের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ভাষণে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পাকিস্তানি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শাষকদের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মধ্য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কি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প্রতিক্রয়া</a:t>
            </a:r>
            <a:r>
              <a:rPr lang="en-US" sz="5400" dirty="0" smtClean="0"/>
              <a:t> </a:t>
            </a:r>
            <a:r>
              <a:rPr lang="en-US" sz="5400" dirty="0" err="1" smtClean="0"/>
              <a:t>হয়ে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ছিল</a:t>
            </a:r>
            <a:r>
              <a:rPr lang="en-US" sz="5400" dirty="0" smtClean="0"/>
              <a:t>? </a:t>
            </a:r>
            <a:r>
              <a:rPr lang="en-US" sz="5400" dirty="0" err="1" smtClean="0"/>
              <a:t>লিখে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আনবে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9" y="263236"/>
            <a:ext cx="4733365" cy="4258362"/>
          </a:xfrm>
          <a:prstGeom prst="rect">
            <a:avLst/>
          </a:prstGeom>
          <a:ln w="762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152400"/>
            <a:ext cx="4876800" cy="4369198"/>
          </a:xfrm>
          <a:prstGeom prst="rect">
            <a:avLst/>
          </a:prstGeom>
          <a:ln w="762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7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081" y="3811012"/>
            <a:ext cx="6182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মাছুম বিল্লাহ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ICT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bn-I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চামী মোসলেমিয়া দাখিল মাদ্রাসা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রাজাবাড়ী, নেছারাবাদ, পিরোজপুর।</a:t>
            </a:r>
            <a:r>
              <a:rPr kumimoji="0" lang="bn-I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masum1976m@gmail.com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01740971253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708" y="4074857"/>
            <a:ext cx="5056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kern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kern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kumimoji="0" lang="bn-IN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তীয়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২ (৭ই</a:t>
            </a:r>
            <a:r>
              <a:rPr kumimoji="0" lang="en-US" sz="2800" b="1" i="0" u="none" strike="noStrike" kern="0" cap="none" spc="0" normalizeH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মার্চের</a:t>
            </a:r>
            <a:r>
              <a:rPr kumimoji="0" lang="en-US" sz="2800" b="1" i="0" u="none" strike="noStrike" kern="0" cap="none" spc="0" normalizeH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kumimoji="0" lang="en-US" sz="2800" b="1" i="0" u="none" strike="noStrike" kern="0" cap="none" spc="0" normalizeH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ভাষণ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৫০ </a:t>
            </a:r>
            <a:r>
              <a:rPr kumimoji="0" lang="en-US" sz="28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8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তারিখঃ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০০/০০/২০২০ইং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7745" y="499047"/>
            <a:ext cx="618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1" i="0" u="sng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2" y="318940"/>
            <a:ext cx="3213478" cy="3307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318940"/>
            <a:ext cx="2807194" cy="349207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042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02" y="469737"/>
            <a:ext cx="6324600" cy="38920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8355" y="4840069"/>
            <a:ext cx="11819964" cy="6924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900" dirty="0" err="1" smtClean="0"/>
              <a:t>জাতির</a:t>
            </a:r>
            <a:r>
              <a:rPr lang="en-US" sz="3900" dirty="0" smtClean="0"/>
              <a:t> </a:t>
            </a:r>
            <a:r>
              <a:rPr lang="en-US" sz="3900" dirty="0" err="1" smtClean="0"/>
              <a:t>জনক</a:t>
            </a:r>
            <a:r>
              <a:rPr lang="en-US" sz="3900" dirty="0" smtClean="0"/>
              <a:t> </a:t>
            </a:r>
            <a:r>
              <a:rPr lang="en-US" sz="3900" dirty="0" err="1" smtClean="0"/>
              <a:t>বঙ্গবন্ধু</a:t>
            </a:r>
            <a:r>
              <a:rPr lang="en-US" sz="3900" dirty="0" smtClean="0"/>
              <a:t> </a:t>
            </a:r>
            <a:r>
              <a:rPr lang="en-US" sz="3900" dirty="0" err="1" smtClean="0"/>
              <a:t>শেখ</a:t>
            </a:r>
            <a:r>
              <a:rPr lang="en-US" sz="3900" dirty="0" smtClean="0"/>
              <a:t> </a:t>
            </a:r>
            <a:r>
              <a:rPr lang="en-US" sz="3900" dirty="0" err="1" smtClean="0"/>
              <a:t>মুজিবুর</a:t>
            </a:r>
            <a:r>
              <a:rPr lang="en-US" sz="3900" dirty="0" smtClean="0"/>
              <a:t> </a:t>
            </a:r>
            <a:r>
              <a:rPr lang="en-US" sz="3900" dirty="0" err="1" smtClean="0"/>
              <a:t>রহমানের</a:t>
            </a:r>
            <a:r>
              <a:rPr lang="en-US" sz="3900" dirty="0" smtClean="0"/>
              <a:t> </a:t>
            </a:r>
            <a:r>
              <a:rPr lang="en-US" sz="3900" dirty="0" err="1" smtClean="0"/>
              <a:t>প্রতি</a:t>
            </a:r>
            <a:r>
              <a:rPr lang="en-US" sz="3900" dirty="0" smtClean="0"/>
              <a:t> </a:t>
            </a:r>
            <a:r>
              <a:rPr lang="en-US" sz="3900" dirty="0" err="1" smtClean="0"/>
              <a:t>গভীর</a:t>
            </a:r>
            <a:r>
              <a:rPr lang="en-US" sz="3900" dirty="0" smtClean="0"/>
              <a:t> </a:t>
            </a:r>
            <a:r>
              <a:rPr lang="en-US" sz="3900" dirty="0" err="1" smtClean="0"/>
              <a:t>শ্রদ্ধা</a:t>
            </a:r>
            <a:r>
              <a:rPr lang="en-US" sz="3900" dirty="0" smtClean="0"/>
              <a:t> </a:t>
            </a:r>
            <a:r>
              <a:rPr lang="en-US" sz="3900" dirty="0" err="1" smtClean="0"/>
              <a:t>নিবেদন</a:t>
            </a:r>
            <a:r>
              <a:rPr lang="en-US" sz="3900" dirty="0" smtClean="0"/>
              <a:t> </a:t>
            </a:r>
            <a:r>
              <a:rPr lang="en-US" sz="3900" dirty="0" err="1" smtClean="0"/>
              <a:t>করছি</a:t>
            </a:r>
            <a:r>
              <a:rPr lang="en-US" sz="3900" dirty="0" smtClean="0"/>
              <a:t>।</a:t>
            </a:r>
            <a:endParaRPr lang="en-US" sz="3900" dirty="0"/>
          </a:p>
        </p:txBody>
      </p:sp>
      <p:sp>
        <p:nvSpPr>
          <p:cNvPr id="5" name="TextBox 4"/>
          <p:cNvSpPr txBox="1"/>
          <p:nvPr/>
        </p:nvSpPr>
        <p:spPr>
          <a:xfrm>
            <a:off x="137320" y="5715000"/>
            <a:ext cx="11819964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সবাইকে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ধন্যবাদ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06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186" y="1847165"/>
            <a:ext cx="831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58104"/>
              </p:ext>
            </p:extLst>
          </p:nvPr>
        </p:nvGraphicFramePr>
        <p:xfrm>
          <a:off x="5641008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41008" y="2971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580" y="3048000"/>
            <a:ext cx="10591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 smtClean="0"/>
              <a:t>বঙ্গবন্ধু</a:t>
            </a:r>
            <a:r>
              <a:rPr lang="en-US" sz="4000" dirty="0" smtClean="0"/>
              <a:t> </a:t>
            </a:r>
            <a:r>
              <a:rPr lang="en-US" sz="4000" dirty="0" err="1" smtClean="0"/>
              <a:t>দুঃখ</a:t>
            </a:r>
            <a:r>
              <a:rPr lang="en-US" sz="4000" dirty="0"/>
              <a:t> </a:t>
            </a:r>
            <a:r>
              <a:rPr lang="en-US" sz="4000" dirty="0" err="1" smtClean="0"/>
              <a:t>ভারাক্রান্ত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মন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হয়েছিলেন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52" y="4853187"/>
            <a:ext cx="105559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কাঙ্খিত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উত্তরঃ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রেসকোর্স</a:t>
            </a:r>
            <a:r>
              <a:rPr lang="en-US" sz="3600" dirty="0" smtClean="0"/>
              <a:t> </a:t>
            </a:r>
            <a:r>
              <a:rPr lang="en-US" sz="3600" dirty="0" err="1" smtClean="0"/>
              <a:t>ময়দানে</a:t>
            </a:r>
            <a:r>
              <a:rPr lang="en-US" sz="3600" dirty="0" smtClean="0"/>
              <a:t>/ </a:t>
            </a:r>
            <a:r>
              <a:rPr lang="en-US" sz="3600" dirty="0" err="1" smtClean="0"/>
              <a:t>সোহরাওয়ার্দী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উদ্যানে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1443" y="3048000"/>
            <a:ext cx="10591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 smtClean="0"/>
              <a:t>সেখানে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হয়েছিলেন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397" y="4873233"/>
            <a:ext cx="105559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কাঙ্খিত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উত্তরঃ</a:t>
            </a:r>
            <a:r>
              <a:rPr lang="en-US" sz="3600" dirty="0" smtClean="0"/>
              <a:t> </a:t>
            </a:r>
            <a:r>
              <a:rPr lang="en-US" sz="3600" dirty="0" err="1" smtClean="0"/>
              <a:t>আওয়ামী</a:t>
            </a:r>
            <a:r>
              <a:rPr lang="en-US" sz="3600" dirty="0" smtClean="0"/>
              <a:t> </a:t>
            </a:r>
            <a:r>
              <a:rPr lang="en-US" sz="3600" dirty="0" err="1" smtClean="0"/>
              <a:t>লীগের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উদ্যোগে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জনসভায়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ভাষণ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443" y="3048000"/>
            <a:ext cx="10591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 smtClean="0"/>
              <a:t>সেই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ইতিহাসে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3397" y="4818551"/>
            <a:ext cx="105559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কাঙ্খিত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উত্তরঃ</a:t>
            </a:r>
            <a:r>
              <a:rPr lang="en-US" sz="3600" dirty="0" smtClean="0"/>
              <a:t> ৭ই </a:t>
            </a:r>
            <a:r>
              <a:rPr lang="en-US" sz="3600" dirty="0" err="1" smtClean="0"/>
              <a:t>মার্চের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ভাষণ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580" y="3048000"/>
            <a:ext cx="10591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 smtClean="0"/>
              <a:t>সেই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বাঙালিকে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করছিল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580" y="4853187"/>
            <a:ext cx="1055593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কাঙ্খিত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উত্তরঃ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স্বাধীনতা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যুদ্ধের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প্রস্তুত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করেছিল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70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" y="360218"/>
            <a:ext cx="6218853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13519" y="5333999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৭ই </a:t>
            </a:r>
            <a:r>
              <a:rPr lang="en-US" sz="4800" dirty="0" err="1" smtClean="0"/>
              <a:t>মার্চের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ঐতিহাসিক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ভাষণ</a:t>
            </a:r>
            <a:r>
              <a:rPr lang="en-US" sz="4800" dirty="0" smtClean="0"/>
              <a:t> ও </a:t>
            </a:r>
            <a:r>
              <a:rPr lang="en-US" sz="4800" dirty="0" err="1" smtClean="0"/>
              <a:t>বাঙালির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স্বাধীনতার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প্রস্তুতি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5918" y="6164996"/>
            <a:ext cx="11506200" cy="0"/>
          </a:xfrm>
          <a:prstGeom prst="line">
            <a:avLst/>
          </a:prstGeom>
          <a:ln w="76200">
            <a:solidFill>
              <a:srgbClr val="7030A0"/>
            </a:solidFill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95319" y="2696013"/>
            <a:ext cx="4572000" cy="707886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আজকের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------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8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844" y="2667000"/>
            <a:ext cx="116585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মূলকথা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৩। ৭ই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" y="0"/>
            <a:ext cx="12161838" cy="2316971"/>
          </a:xfrm>
          <a:custGeom>
            <a:avLst/>
            <a:gdLst>
              <a:gd name="connsiteX0" fmla="*/ 0 w 7924800"/>
              <a:gd name="connsiteY0" fmla="*/ 0 h 3810000"/>
              <a:gd name="connsiteX1" fmla="*/ 7289787 w 7924800"/>
              <a:gd name="connsiteY1" fmla="*/ 0 h 3810000"/>
              <a:gd name="connsiteX2" fmla="*/ 7924800 w 7924800"/>
              <a:gd name="connsiteY2" fmla="*/ 635013 h 3810000"/>
              <a:gd name="connsiteX3" fmla="*/ 7924800 w 7924800"/>
              <a:gd name="connsiteY3" fmla="*/ 3810000 h 3810000"/>
              <a:gd name="connsiteX4" fmla="*/ 7924800 w 7924800"/>
              <a:gd name="connsiteY4" fmla="*/ 3810000 h 3810000"/>
              <a:gd name="connsiteX5" fmla="*/ 635013 w 7924800"/>
              <a:gd name="connsiteY5" fmla="*/ 3810000 h 3810000"/>
              <a:gd name="connsiteX6" fmla="*/ 0 w 7924800"/>
              <a:gd name="connsiteY6" fmla="*/ 3174987 h 3810000"/>
              <a:gd name="connsiteX7" fmla="*/ 0 w 7924800"/>
              <a:gd name="connsiteY7" fmla="*/ 0 h 3810000"/>
              <a:gd name="connsiteX0" fmla="*/ 0 w 7924800"/>
              <a:gd name="connsiteY0" fmla="*/ 2 h 3810002"/>
              <a:gd name="connsiteX1" fmla="*/ 1061099 w 7924800"/>
              <a:gd name="connsiteY1" fmla="*/ 1877293 h 3810002"/>
              <a:gd name="connsiteX2" fmla="*/ 7289787 w 7924800"/>
              <a:gd name="connsiteY2" fmla="*/ 2 h 3810002"/>
              <a:gd name="connsiteX3" fmla="*/ 7924800 w 7924800"/>
              <a:gd name="connsiteY3" fmla="*/ 635015 h 3810002"/>
              <a:gd name="connsiteX4" fmla="*/ 7924800 w 7924800"/>
              <a:gd name="connsiteY4" fmla="*/ 3810002 h 3810002"/>
              <a:gd name="connsiteX5" fmla="*/ 7924800 w 7924800"/>
              <a:gd name="connsiteY5" fmla="*/ 3810002 h 3810002"/>
              <a:gd name="connsiteX6" fmla="*/ 635013 w 7924800"/>
              <a:gd name="connsiteY6" fmla="*/ 3810002 h 3810002"/>
              <a:gd name="connsiteX7" fmla="*/ 0 w 7924800"/>
              <a:gd name="connsiteY7" fmla="*/ 3174989 h 3810002"/>
              <a:gd name="connsiteX8" fmla="*/ 0 w 7924800"/>
              <a:gd name="connsiteY8" fmla="*/ 2 h 3810002"/>
              <a:gd name="connsiteX0" fmla="*/ 0 w 7924800"/>
              <a:gd name="connsiteY0" fmla="*/ 2 h 3810002"/>
              <a:gd name="connsiteX1" fmla="*/ 1061099 w 7924800"/>
              <a:gd name="connsiteY1" fmla="*/ 1877293 h 3810002"/>
              <a:gd name="connsiteX2" fmla="*/ 7289787 w 7924800"/>
              <a:gd name="connsiteY2" fmla="*/ 2 h 3810002"/>
              <a:gd name="connsiteX3" fmla="*/ 7924800 w 7924800"/>
              <a:gd name="connsiteY3" fmla="*/ 635015 h 3810002"/>
              <a:gd name="connsiteX4" fmla="*/ 7924800 w 7924800"/>
              <a:gd name="connsiteY4" fmla="*/ 3810002 h 3810002"/>
              <a:gd name="connsiteX5" fmla="*/ 6456218 w 7924800"/>
              <a:gd name="connsiteY5" fmla="*/ 1925783 h 3810002"/>
              <a:gd name="connsiteX6" fmla="*/ 635013 w 7924800"/>
              <a:gd name="connsiteY6" fmla="*/ 3810002 h 3810002"/>
              <a:gd name="connsiteX7" fmla="*/ 0 w 7924800"/>
              <a:gd name="connsiteY7" fmla="*/ 3174989 h 3810002"/>
              <a:gd name="connsiteX8" fmla="*/ 0 w 7924800"/>
              <a:gd name="connsiteY8" fmla="*/ 2 h 38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3810002">
                <a:moveTo>
                  <a:pt x="0" y="2"/>
                </a:moveTo>
                <a:cubicBezTo>
                  <a:pt x="16572" y="-2307"/>
                  <a:pt x="1044527" y="1879602"/>
                  <a:pt x="1061099" y="1877293"/>
                </a:cubicBezTo>
                <a:lnTo>
                  <a:pt x="7289787" y="2"/>
                </a:lnTo>
                <a:lnTo>
                  <a:pt x="7924800" y="635015"/>
                </a:lnTo>
                <a:lnTo>
                  <a:pt x="7924800" y="3810002"/>
                </a:lnTo>
                <a:lnTo>
                  <a:pt x="6456218" y="1925783"/>
                </a:lnTo>
                <a:lnTo>
                  <a:pt x="635013" y="3810002"/>
                </a:lnTo>
                <a:lnTo>
                  <a:pt x="0" y="3174989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152400"/>
            <a:ext cx="7543800" cy="4619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7319" y="5029200"/>
            <a:ext cx="118872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১৯৭০ </a:t>
            </a:r>
            <a:r>
              <a:rPr lang="en-US" sz="3600" dirty="0" err="1" smtClean="0"/>
              <a:t>সালের</a:t>
            </a:r>
            <a:r>
              <a:rPr lang="en-US" sz="3600" dirty="0" smtClean="0"/>
              <a:t> ৭ই </a:t>
            </a:r>
            <a:r>
              <a:rPr lang="en-US" sz="3600" dirty="0" err="1" smtClean="0"/>
              <a:t>ডিসেম্বর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পাকিস্তানের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পরিষদ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নির্বাচনে</a:t>
            </a:r>
            <a:r>
              <a:rPr lang="en-US" sz="3600" dirty="0" smtClean="0"/>
              <a:t> ৩১৩ </a:t>
            </a:r>
            <a:r>
              <a:rPr lang="en-US" sz="3600" dirty="0" err="1" smtClean="0"/>
              <a:t>আসনের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আওয়ামী</a:t>
            </a:r>
            <a:r>
              <a:rPr lang="en-US" sz="3600" dirty="0" smtClean="0"/>
              <a:t> </a:t>
            </a:r>
            <a:r>
              <a:rPr lang="en-US" sz="3600" dirty="0" err="1" smtClean="0"/>
              <a:t>লীগ</a:t>
            </a:r>
            <a:r>
              <a:rPr lang="en-US" sz="3600" dirty="0" smtClean="0"/>
              <a:t> ১৬৭টি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পাকিস্তান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পিপলস্</a:t>
            </a:r>
            <a:r>
              <a:rPr lang="en-US" sz="3600" dirty="0" smtClean="0"/>
              <a:t>‌ </a:t>
            </a:r>
            <a:r>
              <a:rPr lang="en-US" sz="3600" dirty="0" err="1" smtClean="0"/>
              <a:t>পার্টি</a:t>
            </a:r>
            <a:r>
              <a:rPr lang="en-US" sz="3600" dirty="0" smtClean="0"/>
              <a:t> ৮৮টি </a:t>
            </a:r>
            <a:r>
              <a:rPr lang="en-US" sz="3600" dirty="0" err="1" smtClean="0"/>
              <a:t>আসন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লাভ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আওয়ামী</a:t>
            </a:r>
            <a:r>
              <a:rPr lang="en-US" sz="3600" dirty="0" smtClean="0"/>
              <a:t> </a:t>
            </a:r>
            <a:r>
              <a:rPr lang="en-US" sz="3600" dirty="0" err="1" smtClean="0"/>
              <a:t>লীগ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পায়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73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18" y="6056531"/>
            <a:ext cx="11887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নির্বাচনের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ফলাফল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অনুযায়ী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আওয়ামী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লীগ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সরকার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গঠনের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প্রস্তুতি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নেয়</a:t>
            </a:r>
            <a:r>
              <a:rPr lang="en-US" sz="4000" b="1" dirty="0" smtClean="0"/>
              <a:t>। 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52" y="272143"/>
            <a:ext cx="7992533" cy="5138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9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21392"/>
          <a:stretch/>
        </p:blipFill>
        <p:spPr>
          <a:xfrm>
            <a:off x="1585119" y="332510"/>
            <a:ext cx="3316522" cy="3962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304800"/>
            <a:ext cx="3429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9784" y="4800600"/>
            <a:ext cx="11887200" cy="193899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অন্যদিকে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প্রেসিডেন্ট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ইয়াহিয়া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পিপিপি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জুলফিকার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আলী</a:t>
            </a:r>
            <a:r>
              <a:rPr lang="en-US" sz="4000" dirty="0" smtClean="0"/>
              <a:t> </a:t>
            </a:r>
            <a:r>
              <a:rPr lang="en-US" sz="4000" dirty="0" err="1" smtClean="0"/>
              <a:t>ভুট্টো</a:t>
            </a:r>
            <a:r>
              <a:rPr lang="en-US" sz="4000" dirty="0" smtClean="0"/>
              <a:t> </a:t>
            </a:r>
            <a:r>
              <a:rPr lang="en-US" sz="4000" dirty="0" err="1" smtClean="0"/>
              <a:t>ষড়যন্ত্র</a:t>
            </a:r>
            <a:r>
              <a:rPr lang="en-US" sz="4000" dirty="0"/>
              <a:t> </a:t>
            </a:r>
            <a:r>
              <a:rPr lang="en-US" sz="4000" dirty="0" err="1" smtClean="0"/>
              <a:t>শুরু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ষড়যন্ত্রের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অংশ</a:t>
            </a:r>
            <a:r>
              <a:rPr lang="en-US" sz="4000" dirty="0" smtClean="0"/>
              <a:t> </a:t>
            </a:r>
            <a:r>
              <a:rPr lang="en-US" sz="4000" dirty="0" err="1" smtClean="0"/>
              <a:t>হিসাবে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ইয়াহিয়া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খান</a:t>
            </a:r>
            <a:r>
              <a:rPr lang="en-US" sz="4000" dirty="0" smtClean="0"/>
              <a:t> ১লা </a:t>
            </a:r>
            <a:r>
              <a:rPr lang="en-US" sz="4000" dirty="0" err="1" smtClean="0"/>
              <a:t>মার্চ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পরিষদের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অধিবেশন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স্থগিত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61319" y="37586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প্রেসিডেন্ট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ইয়াহিয়া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খান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719" y="371013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জুলফিকার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আলী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ভুট্টো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8720" y="4800600"/>
            <a:ext cx="11887200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জাতীয়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পরিষদের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অধিবেশন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স্থগিত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ঘোষণার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প্রতিবাদে</a:t>
            </a:r>
            <a:r>
              <a:rPr lang="en-US" sz="4000" dirty="0" smtClean="0"/>
              <a:t> ২ </a:t>
            </a:r>
            <a:r>
              <a:rPr lang="en-US" sz="4000" dirty="0" err="1" smtClean="0"/>
              <a:t>মার্চ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ঢাকা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শহরে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৩ </a:t>
            </a:r>
            <a:r>
              <a:rPr lang="en-US" sz="4000" dirty="0" err="1" smtClean="0"/>
              <a:t>মার্চ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দেশে</a:t>
            </a:r>
            <a:r>
              <a:rPr lang="en-US" sz="4000" dirty="0" smtClean="0"/>
              <a:t> </a:t>
            </a:r>
            <a:r>
              <a:rPr lang="en-US" sz="4000" dirty="0" err="1" smtClean="0"/>
              <a:t>হরতাল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 ৭ </a:t>
            </a:r>
            <a:r>
              <a:rPr lang="en-US" sz="4000" dirty="0" err="1" smtClean="0"/>
              <a:t>মার্চ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আওয়ামী</a:t>
            </a:r>
            <a:r>
              <a:rPr lang="en-US" sz="4000" dirty="0" smtClean="0"/>
              <a:t> </a:t>
            </a:r>
            <a:r>
              <a:rPr lang="en-US" sz="4000" dirty="0" err="1" smtClean="0"/>
              <a:t>লীগের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উদ্যোগে</a:t>
            </a:r>
            <a:r>
              <a:rPr lang="en-US" sz="4000" dirty="0" smtClean="0"/>
              <a:t> </a:t>
            </a:r>
            <a:r>
              <a:rPr lang="en-US" sz="4000" dirty="0" err="1" smtClean="0"/>
              <a:t>রেসকোর্স</a:t>
            </a:r>
            <a:r>
              <a:rPr lang="en-US" sz="4000" dirty="0" smtClean="0"/>
              <a:t> </a:t>
            </a:r>
            <a:r>
              <a:rPr lang="en-US" sz="4000" dirty="0" err="1" smtClean="0"/>
              <a:t>ময়দানে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জনসভার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আয়োজন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 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52400"/>
            <a:ext cx="8762999" cy="4495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64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565</Words>
  <Application>Microsoft Office PowerPoint</Application>
  <PresentationFormat>Custom</PresentationFormat>
  <Paragraphs>63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107</cp:revision>
  <dcterms:created xsi:type="dcterms:W3CDTF">2020-07-07T14:49:51Z</dcterms:created>
  <dcterms:modified xsi:type="dcterms:W3CDTF">2020-08-02T15:39:19Z</dcterms:modified>
</cp:coreProperties>
</file>