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56" r:id="rId5"/>
    <p:sldId id="257" r:id="rId6"/>
    <p:sldId id="261" r:id="rId7"/>
    <p:sldId id="262" r:id="rId8"/>
    <p:sldId id="270" r:id="rId9"/>
    <p:sldId id="263" r:id="rId10"/>
    <p:sldId id="271" r:id="rId11"/>
    <p:sldId id="264" r:id="rId12"/>
    <p:sldId id="274" r:id="rId13"/>
    <p:sldId id="272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83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36" y="6927"/>
            <a:ext cx="3733800" cy="914400"/>
          </a:xfrm>
        </p:spPr>
        <p:txBody>
          <a:bodyPr>
            <a:noAutofit/>
          </a:bodyPr>
          <a:lstStyle/>
          <a:p>
            <a:pPr algn="l"/>
            <a:r>
              <a:rPr lang="bn-BD" sz="115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115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712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2" y="0"/>
            <a:ext cx="9067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অপ্রচলিত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রপ্তানি দ্রব্যসমূহ নিম্নরূপঃ 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হোসিয়ারি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পোশাক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শার্ট,প্যান্ট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জ্যাকেট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২।হিমায়িত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মৎস্য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হিমাহিত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চিংড়ি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ব্যাঙের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শুঁটকি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 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শাকসবজি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ফলমূলঃ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(শাকসবজি, ফলমূল, পান,সুপারি, গোলআলু ,মসলা )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৪।হস্তশিল্প জাত দ্রব্যঃ (হাতে তৈরি কার্পেট, অলঙ্কার ও অন্যান্য হস্ত শিল্প)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৫।সার ও রাসায়নিক দ্রব্য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৬।টেরিটাওয়েল ও স্পেশালাইজড টেক্সটাইল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৭।জুতা  ৮। সিরামিক সামগ্রী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৯। অন্যান্য শিল্প পণ্যঃ পেট্রোলিয়াম উপজাত, দিয়াশলাই,গুড়, পার্টেক্স,রেয়ন,ইঞ্জিনিয়ারিং দ্রব্যাদি, বই পুস্তক,সাময়িকী,ফিচার ফিল্ম,রেশম ইত্যাদি।  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64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9868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34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" decel="50000" autoRev="1" fill="hold">
                                          <p:stCondLst>
                                            <p:cond delay="34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762" y="381000"/>
            <a:ext cx="6553200" cy="762000"/>
          </a:xfrm>
        </p:spPr>
        <p:txBody>
          <a:bodyPr>
            <a:noAutofit/>
          </a:bodyPr>
          <a:lstStyle/>
          <a:p>
            <a:pPr algn="l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রপ্তানি বাণিজ্য সম্প্রসারণের উপায়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8126" y="1295400"/>
            <a:ext cx="8905874" cy="5320146"/>
          </a:xfrm>
        </p:spPr>
        <p:txBody>
          <a:bodyPr>
            <a:noAutofit/>
          </a:bodyPr>
          <a:lstStyle/>
          <a:p>
            <a:pPr algn="l"/>
            <a:r>
              <a:rPr lang="en-SG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রপ্তানি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কমিটিঃ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২।রপ্তানি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উন্নয়ন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ব্যুরো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পুনর্গঠনঃ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৩।শুল্ক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রেয়াত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৪।আয়কর সুবিধা </a:t>
            </a:r>
            <a:endPara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বিদ্যুত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গ্যাসের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হ্রাস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বাজার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সার্ভেঃ</a:t>
            </a:r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৭।টাকার মূল্যমান যৌক্তিকীকরণ৮। ট্যাক্স হলিডে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৯।আমদানি নীতি উদারকরণ ১০।রপ্তানি ঋণ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১১। পৃথক ক্রেডিট লাইন স্থাপন ১২।বিদেশ ভ্রমণের সুবিধা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১৩। ক্রেডিট কার্ড প্রবর্তন ১৪।বাণিজ্য প্রতিনিধিদল প্রেরণ    </a:t>
            </a:r>
          </a:p>
        </p:txBody>
      </p:sp>
    </p:spTree>
    <p:extLst>
      <p:ext uri="{BB962C8B-B14F-4D97-AF65-F5344CB8AC3E}">
        <p14:creationId xmlns:p14="http://schemas.microsoft.com/office/powerpoint/2010/main" val="734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905874" cy="6248400"/>
          </a:xfrm>
        </p:spPr>
        <p:txBody>
          <a:bodyPr>
            <a:noAutofit/>
          </a:bodyPr>
          <a:lstStyle/>
          <a:p>
            <a:pPr algn="l"/>
            <a:r>
              <a:rPr lang="en-SG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আন্তর্জাতিক মেলা ও প্রদর্শনীতে যোগদান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১৬।রপ্তানি পারফর্মেন্স লাইসেন্স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১৭। বিদেশে বাণিজ্যক অফিস খোলা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১৮।বাণিজ্য চুক্তি সম্পাদন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১৯।পরিবহন ও যোগাযোগ ব্যবস্থার উন্নয়ন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২০।জাতীয় রপ্তানি মেলার আয়োজন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২১।রপ্তানি উন্নয়ন তহবিল গঠন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২২। বিশ্ব বাণিজ্য কেন্দ্র নির্মাণ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২৩।পুরস্কারের ব্যবস্থা         ২৪</a:t>
            </a:r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মন্ত্রণালয় গঠন 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l"/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70620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990600"/>
            <a:ext cx="9067800" cy="50320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2000" dirty="0" smtClean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বাংলাদেশ প্রধানত কৃষি  নির্ভর দেশ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r>
              <a:rPr lang="bn-IN" sz="28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দক্ষিণ এশীয় দেশসহ বিশ্বের বিভিন্ন দেশের সাথে বাণিজ্যিক সম্পর্ক বিদ্যমান</a:t>
            </a:r>
            <a:r>
              <a:rPr lang="hi-IN" sz="28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r>
              <a:rPr lang="bn-IN" sz="28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বাংলাদেশ প্রধানত কৃষিজাত দ্রব্য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শিল্পের কাঁচামাল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তৈরি পোষাক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পান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-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সুপারিসহ কিছু প্রচলিত অপ্রচলিত পণ্যসামগ্রী রপ্তানি করে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r>
              <a:rPr lang="bn-IN" sz="28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তবে প্রচলিত পণ্যের চেয়ে অপ্রচলিত পণ্যসামগ্রীর রপ্তানি ক্রমাগত বৃদ্ধি পাচ্ছে </a:t>
            </a:r>
            <a:r>
              <a:rPr lang="bn-IN" sz="2800" dirty="0" smtClean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সরকার </a:t>
            </a:r>
            <a:r>
              <a:rPr lang="bn-IN" sz="28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রপ্তানি বৃদ্ধির জন্য কর অবকাশ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রপ্তানি ঋণ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ইপিজেড স্থাপন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 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বাণিজ্য মেলার আয়োজন ও অংশ গ্রহণ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শুল্ক রেয়াত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,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আয়কর রেয়াত সুবিধা এবং বিশ্ব বাজার সার্ভে করাচ্ছেন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07000"/>
              </a:lnSpc>
            </a:pPr>
            <a:r>
              <a:rPr lang="bn-IN" sz="2000" dirty="0" smtClean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bn-IN" sz="2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ক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) 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আন্তর্জাতিক বাণিজ্য কী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ea typeface="Calibri" panose="020F0502020204030204" pitchFamily="34" charset="0"/>
              </a:rPr>
              <a:t>খ)</a:t>
            </a:r>
            <a:r>
              <a:rPr lang="en-US" sz="2000" dirty="0" smtClean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দু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’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টি দেশের মধ্যে বাণিজ্য সংঘটিত হয় কেন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?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07000"/>
              </a:lnSpc>
            </a:pPr>
            <a:r>
              <a:rPr lang="bn-IN" sz="2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 </a:t>
            </a:r>
            <a:r>
              <a:rPr lang="bn-IN" sz="2000" dirty="0" smtClean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গ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) 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উদ্দীপকের আলোকে প্রচলিত ও অপ্রচলিত রপ্তানি পণ্যের একটি তালিকা প্রস্তুত কর 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Vrinda"/>
            </a:endParaRPr>
          </a:p>
          <a:p>
            <a:pPr>
              <a:lnSpc>
                <a:spcPct val="107000"/>
              </a:lnSpc>
            </a:pP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 </a:t>
            </a:r>
            <a:r>
              <a:rPr lang="bn-IN" sz="2000" dirty="0" smtClean="0">
                <a:latin typeface="NikoshBAN" panose="02000000000000000000" pitchFamily="2" charset="0"/>
                <a:ea typeface="Calibri" panose="020F0502020204030204" pitchFamily="34" charset="0"/>
              </a:rPr>
              <a:t>ঘ</a:t>
            </a:r>
            <a:r>
              <a:rPr lang="en-US" sz="2000" dirty="0">
                <a:latin typeface="NikoshBAN" panose="02000000000000000000" pitchFamily="2" charset="0"/>
                <a:ea typeface="Calibri" panose="020F0502020204030204" pitchFamily="34" charset="0"/>
                <a:cs typeface="Vrinda"/>
              </a:rPr>
              <a:t>) </a:t>
            </a:r>
            <a:r>
              <a:rPr lang="bn-IN" sz="2000" dirty="0">
                <a:latin typeface="NikoshBAN" panose="02000000000000000000" pitchFamily="2" charset="0"/>
                <a:ea typeface="Calibri" panose="020F0502020204030204" pitchFamily="34" charset="0"/>
              </a:rPr>
              <a:t>উদ্দীপকের আলোকে রপ্তানি বাণিজ্য সম্প্রসারণে সরকারের গৃহীত পদক্ষেপগুলো মূল্যায়ন কর</a:t>
            </a:r>
            <a:r>
              <a:rPr lang="hi-IN" sz="2000" dirty="0">
                <a:latin typeface="Calibri" panose="020F0502020204030204" pitchFamily="34" charset="0"/>
                <a:ea typeface="Calibri" panose="020F0502020204030204" pitchFamily="34" charset="0"/>
                <a:cs typeface="NikoshBAN" panose="02000000000000000000" pitchFamily="2" charset="0"/>
              </a:rPr>
              <a:t>। </a:t>
            </a:r>
            <a:endParaRPr lang="en-US" sz="20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133600" y="-152400"/>
            <a:ext cx="4419600" cy="83819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bn-BD" sz="7200" dirty="0" smtClean="0">
                <a:latin typeface="NikoshBAN" pitchFamily="2" charset="0"/>
                <a:cs typeface="NikoshBAN" pitchFamily="2" charset="0"/>
              </a:rPr>
              <a:t> বাড়ির কাজ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34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3048000" cy="990600"/>
          </a:xfrm>
        </p:spPr>
        <p:txBody>
          <a:bodyPr>
            <a:noAutofit/>
          </a:bodyPr>
          <a:lstStyle/>
          <a:p>
            <a:pPr algn="l"/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9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85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1925" y="152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524000"/>
            <a:ext cx="8610600" cy="5029200"/>
          </a:xfrm>
        </p:spPr>
        <p:txBody>
          <a:bodyPr>
            <a:noAutofit/>
          </a:bodyPr>
          <a:lstStyle/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শ্যামল চক্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রবর্ত্তী</a:t>
            </a:r>
          </a:p>
          <a:p>
            <a:r>
              <a:rPr lang="bn-BD" sz="4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অধ্যাপক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বিভাগ </a:t>
            </a:r>
            <a:endParaRPr lang="bn-BD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কানকির হাট কলেজ</a:t>
            </a:r>
          </a:p>
          <a:p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সেনবাগ,নোয়াখালী</a:t>
            </a:r>
          </a:p>
          <a:p>
            <a:endParaRPr lang="en-US" sz="54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83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90600"/>
            <a:ext cx="7696200" cy="1219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শ্রেণি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দ্বা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দশ</a:t>
            </a:r>
            <a:r>
              <a:rPr lang="en-SG" sz="8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SG" sz="80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অর্থনীত 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2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য় পত্র 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376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62000"/>
            <a:ext cx="6858000" cy="1470025"/>
          </a:xfrm>
        </p:spPr>
        <p:txBody>
          <a:bodyPr>
            <a:noAutofit/>
          </a:bodyPr>
          <a:lstStyle/>
          <a:p>
            <a:r>
              <a:rPr lang="bn-BD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115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  </a:t>
            </a:r>
            <a:endParaRPr lang="en-US" sz="88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572000"/>
            <a:ext cx="7086600" cy="1752600"/>
          </a:xfrm>
        </p:spPr>
        <p:txBody>
          <a:bodyPr>
            <a:noAutofit/>
          </a:bodyPr>
          <a:lstStyle/>
          <a:p>
            <a:pPr algn="l"/>
            <a:r>
              <a:rPr lang="en-US" sz="9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আন্তর্জাতিক</a:t>
            </a:r>
            <a:r>
              <a:rPr lang="en-SG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bn-BD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SG" sz="80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9600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20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3276600" cy="1066799"/>
          </a:xfrm>
        </p:spPr>
        <p:txBody>
          <a:bodyPr>
            <a:normAutofit fontScale="90000"/>
          </a:bodyPr>
          <a:lstStyle/>
          <a:p>
            <a:pPr algn="l"/>
            <a:r>
              <a:rPr lang="bn-BD" sz="8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     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066800"/>
            <a:ext cx="8229600" cy="2671764"/>
          </a:xfrm>
        </p:spPr>
        <p:txBody>
          <a:bodyPr>
            <a:noAutofit/>
          </a:bodyPr>
          <a:lstStyle/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আমদানি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দ্রব্যের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পারবে। </a:t>
            </a:r>
            <a:endParaRPr lang="bn-IN" sz="44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l"/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রপ্তানি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বাণিজ্য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সম্প্রসারণের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462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80" y="381000"/>
            <a:ext cx="8382000" cy="838199"/>
          </a:xfrm>
        </p:spPr>
        <p:txBody>
          <a:bodyPr>
            <a:noAutofit/>
          </a:bodyPr>
          <a:lstStyle/>
          <a:p>
            <a:pPr algn="l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বাংলাদেশের আমদানি দ্রব্য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680" y="1371600"/>
            <a:ext cx="8922626" cy="5029200"/>
          </a:xfrm>
        </p:spPr>
        <p:txBody>
          <a:bodyPr>
            <a:noAutofit/>
          </a:bodyPr>
          <a:lstStyle/>
          <a:p>
            <a:pPr algn="l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ক।প্রধান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সমূহঃ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algn="l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১।খাদ্য শস্য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চাল,গম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বীজ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৩।অপরিশোধিত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পেট্রোলিয়াম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৪।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কাঁচা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তুলা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শিল্পজাত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সমূহঃ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l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ভোজ্য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তৈল,পেট্রোলিয়ামজাত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পণ্য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সামগ্রী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সার,ক্লিংকার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স্টেইপ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ফাইবার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সূতা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গ।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মূলধনী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দ্রব্যঃ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কলকব্জা,যন্ত্রপাতি,যন্ত্রাংশ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মোটরগাড়ি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রেলগাড়ি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ইঞ্জিন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প্রভৃতি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। 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48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0"/>
            <a:ext cx="8763000" cy="6019800"/>
          </a:xfrm>
        </p:spPr>
        <p:txBody>
          <a:bodyPr>
            <a:noAutofit/>
          </a:bodyPr>
          <a:lstStyle/>
          <a:p>
            <a:pPr algn="l"/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চিনি,শিশু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খাদ্য,সিগারেট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,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তামাক,সিল্ক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বস্ত্র,কয়লা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কেরোসিন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তেল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টায়ার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টিউব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রবারজাত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দ্রব্য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সামগ্রী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ঢেউ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টিন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ড্রাইসেল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ব্যাটারি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বিয়ারিং,বৈদ্যুতিকবাল্ব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,মোটরসাইকেল,সাইকেল,স্কুটার,</a:t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ঘরি,রেডিও,টেলিভিশন,রেফ্রিজারেটর,এয়ারকুলার,বই,</a:t>
            </a:r>
            <a:br>
              <a:rPr lang="bn-IN" sz="4000" dirty="0" smtClean="0">
                <a:latin typeface="NikoshBAN" pitchFamily="2" charset="0"/>
                <a:cs typeface="NikoshBAN" pitchFamily="2" charset="0"/>
              </a:rPr>
            </a:b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পত্রপত্রিকা,চলচ্চিত্র, এক্সরে ফিল্ম ইত্যাদি আমদানি করে।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18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বাংলাদেশের প্রধান প্রধান রপ্তানি দ্রব্যঃ </a:t>
            </a: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প্রধান প্রধান রপ্তানি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দ্রব্যকে দুই ভাগে ভাগ করা হয়।যথাঃ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ক। প্রচলিত রপ্তানি দ্রব্য সমূহ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খ।অপ্রচলিত রপ্তানি পণ্য সমূহ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ক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। প্রচলিত রপ্তানি দ্রব্য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যে সকল দ্রব্য সচরাচর বিশ্ববাজারে রপ্তানি করে আসছে, সেগুলোকে প্রচলিত রপ্তানি দ্রব্য বলে।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34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498395"/>
            <a:ext cx="640111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প্রচলিত রপ্তানি দ্রব্যসমূহ নিম্নরূপঃ 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1600200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কাঁচা পাট, চা, চামড়া ও চামড়া জাত দ্রব্য( জুতা), কাগজ,নিউজপ্রিন্ট ও কাগজাত দ্রব্য, ন্যাপথা,ফার্নেস অয়েল ও বিটুমিন  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810000"/>
            <a:ext cx="7772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অপ্রচলিত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রপ্তানি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দ্রব্যসমূহঃ কিছু দিন পূর্বেও যে সব দ্রব্য বাংলাদেশ থেকে বিদেশে রপ্তানি করা হতো না , কিন্তু সাম্প্রতিক কালে রপ্তানি করা হয়, তাকে অপ্রচলিত রপ্তানি পণ্য বলে ।  </a:t>
            </a:r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15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611</Words>
  <Application>Microsoft Office PowerPoint</Application>
  <PresentationFormat>On-screen Show (4:3)</PresentationFormat>
  <Paragraphs>67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NikoshBAN</vt:lpstr>
      <vt:lpstr>Vrinda</vt:lpstr>
      <vt:lpstr>Office Theme</vt:lpstr>
      <vt:lpstr>শুভেচ্ছা</vt:lpstr>
      <vt:lpstr>         পরিচিতি</vt:lpstr>
      <vt:lpstr>PowerPoint Presentation</vt:lpstr>
      <vt:lpstr>পাঠ শিরোনাম  </vt:lpstr>
      <vt:lpstr>শিখনফল     </vt:lpstr>
      <vt:lpstr> বাংলাদেশের আমদানি দ্রব্য  </vt:lpstr>
      <vt:lpstr>এ ছাড়া চিনি,শিশু খাদ্য,সিগারেট ,তামাক,সিল্ক বস্ত্র,কয়লা, কেরোসিন তেল, টায়ার, টিউব, রবারজাত দ্রব্য সামগ্রী, ঢেউ টিন,  ড্রাইসেল ব্যাটারি, বিয়ারিং,বৈদ্যুতিকবাল্ব,মোটরসাইকেল,সাইকেল,স্কুটার, ঘরি,রেডিও,টেলিভিশন,রেফ্রিজারেটর,এয়ারকুলার,বই, পত্রপত্রিকা,চলচ্চিত্র, এক্সরে ফিল্ম ইত্যাদি আমদানি করে।            </vt:lpstr>
      <vt:lpstr>PowerPoint Presentation</vt:lpstr>
      <vt:lpstr>PowerPoint Presentation</vt:lpstr>
      <vt:lpstr>PowerPoint Presentation</vt:lpstr>
      <vt:lpstr>রপ্তানি বাণিজ্য সম্প্রসারণের উপায়       </vt:lpstr>
      <vt:lpstr>PowerPoint Presentation</vt:lpstr>
      <vt:lpstr>PowerPoint Presentation</vt:lpstr>
      <vt:lpstr>ধন্যবাদ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Alamgir Hossain</dc:creator>
  <cp:lastModifiedBy>HP</cp:lastModifiedBy>
  <cp:revision>76</cp:revision>
  <dcterms:created xsi:type="dcterms:W3CDTF">2006-08-16T00:00:00Z</dcterms:created>
  <dcterms:modified xsi:type="dcterms:W3CDTF">2020-07-26T10:51:08Z</dcterms:modified>
</cp:coreProperties>
</file>