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281" r:id="rId3"/>
    <p:sldId id="258" r:id="rId4"/>
    <p:sldId id="259" r:id="rId5"/>
    <p:sldId id="260" r:id="rId6"/>
    <p:sldId id="261" r:id="rId7"/>
    <p:sldId id="279" r:id="rId8"/>
    <p:sldId id="278" r:id="rId9"/>
    <p:sldId id="264" r:id="rId10"/>
    <p:sldId id="265" r:id="rId11"/>
    <p:sldId id="273" r:id="rId12"/>
    <p:sldId id="266" r:id="rId13"/>
    <p:sldId id="268" r:id="rId14"/>
    <p:sldId id="267" r:id="rId15"/>
    <p:sldId id="269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5C7C3-AFB2-4431-8B68-6170DF41991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3B266E-B2FA-4C89-AC4F-F1ED65CA2471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সবুজ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4C306E43-380B-4ED0-8C7A-1D03B9710E7D}" type="parTrans" cxnId="{3D9426BE-359C-4A3C-9656-DD39448FDED2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94034E43-CB45-4229-8ECA-9EEE8C08A21F}" type="sibTrans" cxnId="{3D9426BE-359C-4A3C-9656-DD39448FDED2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A22D5A3D-A9D3-49B4-AD73-20D0D31258F8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কবিতাটি আবৃত্তি কর</a:t>
          </a:r>
          <a:r>
            <a:rPr lang="bn-BD" sz="1600" dirty="0" smtClean="0">
              <a:latin typeface="NikoshBAN" pitchFamily="2" charset="0"/>
              <a:cs typeface="NikoshBAN" pitchFamily="2" charset="0"/>
            </a:rPr>
            <a:t>।</a:t>
          </a:r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1A2116CF-5821-4BB7-9B2D-C012E2776D41}" type="parTrans" cxnId="{D06FAABB-AFB7-4E85-83F1-98D83FD22CD6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D9CBE6E9-7A39-4196-8747-6ECA3E97394F}" type="sibTrans" cxnId="{D06FAABB-AFB7-4E85-83F1-98D83FD22CD6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C0AEC8F4-8E35-4AC6-9CBE-801DFCC41240}">
      <dgm:prSet phldrT="[Text]" phldr="1" custT="1"/>
      <dgm:spPr/>
      <dgm:t>
        <a:bodyPr/>
        <a:lstStyle/>
        <a:p>
          <a:endParaRPr lang="en-US" sz="1600" dirty="0">
            <a:latin typeface="NikoshBAN" pitchFamily="2" charset="0"/>
            <a:cs typeface="NikoshBAN" pitchFamily="2" charset="0"/>
          </a:endParaRPr>
        </a:p>
      </dgm:t>
    </dgm:pt>
    <dgm:pt modelId="{C74A0387-CAA5-4F0F-9297-73728DA0C6A3}" type="parTrans" cxnId="{7A7B0038-2AEB-4172-BAEB-50E9656841BC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91D0D56A-5924-4276-92C4-725E50CA74D0}" type="sibTrans" cxnId="{7A7B0038-2AEB-4172-BAEB-50E9656841BC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EA6BA419-89B3-46DE-A359-86B57FAA1C73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নীল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EB76BD3-082F-4C37-8406-3A36C167BFB0}" type="parTrans" cxnId="{DC7CED55-3A42-4EC3-8B34-E203447999F5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66DADE99-91FE-4BFA-A884-41DFF180DDB0}" type="sibTrans" cxnId="{DC7CED55-3A42-4EC3-8B34-E203447999F5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AE727939-3E6C-4FC7-AB6B-FC710F8B6187}">
      <dgm:prSet phldrT="[Text]"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কবিতাঅংশের  মূলভাব বল</a:t>
          </a:r>
          <a:r>
            <a:rPr lang="bn-BD" sz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1200" dirty="0">
            <a:latin typeface="NikoshBAN" pitchFamily="2" charset="0"/>
            <a:cs typeface="NikoshBAN" pitchFamily="2" charset="0"/>
          </a:endParaRPr>
        </a:p>
      </dgm:t>
    </dgm:pt>
    <dgm:pt modelId="{EA482944-1B7A-402E-BBC7-7B2B5AFDB02E}" type="parTrans" cxnId="{B7CC5451-D6F6-47C6-A56A-DB96A16944D0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7E61F110-FF02-4150-9CDC-FA59C8D4B7FA}" type="sibTrans" cxnId="{B7CC5451-D6F6-47C6-A56A-DB96A16944D0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80F92BA2-537D-40BF-B719-2F02BAE71A54}">
      <dgm:prSet phldrT="[Text]" phldr="1" custT="1"/>
      <dgm:spPr/>
      <dgm:t>
        <a:bodyPr/>
        <a:lstStyle/>
        <a:p>
          <a:endParaRPr lang="en-US" sz="1200" dirty="0">
            <a:latin typeface="NikoshBAN" pitchFamily="2" charset="0"/>
            <a:cs typeface="NikoshBAN" pitchFamily="2" charset="0"/>
          </a:endParaRPr>
        </a:p>
      </dgm:t>
    </dgm:pt>
    <dgm:pt modelId="{C071DD9E-8EA4-422F-8C70-614EE3A18025}" type="parTrans" cxnId="{AD2B2E2A-68C6-4DE5-B491-95353F0027CB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83AA2BF1-5134-42D4-A6CC-63C7535EA3C3}" type="sibTrans" cxnId="{AD2B2E2A-68C6-4DE5-B491-95353F0027CB}">
      <dgm:prSet/>
      <dgm:spPr/>
      <dgm:t>
        <a:bodyPr/>
        <a:lstStyle/>
        <a:p>
          <a:endParaRPr lang="en-US" sz="1000">
            <a:latin typeface="NikoshBAN" pitchFamily="2" charset="0"/>
            <a:cs typeface="NikoshBAN" pitchFamily="2" charset="0"/>
          </a:endParaRPr>
        </a:p>
      </dgm:t>
    </dgm:pt>
    <dgm:pt modelId="{37EE9E9C-DB94-461E-B57A-FD901C867A24}" type="pres">
      <dgm:prSet presAssocID="{5A05C7C3-AFB2-4431-8B68-6170DF4199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EE15EC-DB84-4875-A1D8-E6AEE9B6CFEB}" type="pres">
      <dgm:prSet presAssocID="{A93B266E-B2FA-4C89-AC4F-F1ED65CA2471}" presName="composite" presStyleCnt="0"/>
      <dgm:spPr/>
    </dgm:pt>
    <dgm:pt modelId="{7A86DF05-7711-4E5D-8559-29A69B95CC76}" type="pres">
      <dgm:prSet presAssocID="{A93B266E-B2FA-4C89-AC4F-F1ED65CA247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BC152-BD03-40AA-9FB1-BB3E719AA8B4}" type="pres">
      <dgm:prSet presAssocID="{A93B266E-B2FA-4C89-AC4F-F1ED65CA2471}" presName="descendantText" presStyleLbl="alignAcc1" presStyleIdx="0" presStyleCnt="2" custScaleY="118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194AF-17FB-4E94-9AC2-AB882BF623E5}" type="pres">
      <dgm:prSet presAssocID="{94034E43-CB45-4229-8ECA-9EEE8C08A21F}" presName="sp" presStyleCnt="0"/>
      <dgm:spPr/>
    </dgm:pt>
    <dgm:pt modelId="{BCAC8BC2-EC15-4D16-A205-9F0C449E75B2}" type="pres">
      <dgm:prSet presAssocID="{EA6BA419-89B3-46DE-A359-86B57FAA1C73}" presName="composite" presStyleCnt="0"/>
      <dgm:spPr/>
    </dgm:pt>
    <dgm:pt modelId="{30A8DA0A-A1A2-4D5D-BAF6-5B0104F0C292}" type="pres">
      <dgm:prSet presAssocID="{EA6BA419-89B3-46DE-A359-86B57FAA1C7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58E72-8DF7-4B82-9E03-9FA3D4EAA1CF}" type="pres">
      <dgm:prSet presAssocID="{EA6BA419-89B3-46DE-A359-86B57FAA1C7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1BED4C-37D2-4346-B0A5-688C21C72E13}" type="presOf" srcId="{AE727939-3E6C-4FC7-AB6B-FC710F8B6187}" destId="{F7858E72-8DF7-4B82-9E03-9FA3D4EAA1CF}" srcOrd="0" destOrd="0" presId="urn:microsoft.com/office/officeart/2005/8/layout/chevron2"/>
    <dgm:cxn modelId="{7A7B0038-2AEB-4172-BAEB-50E9656841BC}" srcId="{A93B266E-B2FA-4C89-AC4F-F1ED65CA2471}" destId="{C0AEC8F4-8E35-4AC6-9CBE-801DFCC41240}" srcOrd="1" destOrd="0" parTransId="{C74A0387-CAA5-4F0F-9297-73728DA0C6A3}" sibTransId="{91D0D56A-5924-4276-92C4-725E50CA74D0}"/>
    <dgm:cxn modelId="{D06FAABB-AFB7-4E85-83F1-98D83FD22CD6}" srcId="{A93B266E-B2FA-4C89-AC4F-F1ED65CA2471}" destId="{A22D5A3D-A9D3-49B4-AD73-20D0D31258F8}" srcOrd="0" destOrd="0" parTransId="{1A2116CF-5821-4BB7-9B2D-C012E2776D41}" sibTransId="{D9CBE6E9-7A39-4196-8747-6ECA3E97394F}"/>
    <dgm:cxn modelId="{3D9426BE-359C-4A3C-9656-DD39448FDED2}" srcId="{5A05C7C3-AFB2-4431-8B68-6170DF41991B}" destId="{A93B266E-B2FA-4C89-AC4F-F1ED65CA2471}" srcOrd="0" destOrd="0" parTransId="{4C306E43-380B-4ED0-8C7A-1D03B9710E7D}" sibTransId="{94034E43-CB45-4229-8ECA-9EEE8C08A21F}"/>
    <dgm:cxn modelId="{863E711B-9B41-4D9A-AC22-C66C3C3CDB67}" type="presOf" srcId="{80F92BA2-537D-40BF-B719-2F02BAE71A54}" destId="{F7858E72-8DF7-4B82-9E03-9FA3D4EAA1CF}" srcOrd="0" destOrd="1" presId="urn:microsoft.com/office/officeart/2005/8/layout/chevron2"/>
    <dgm:cxn modelId="{A59963E3-5F1D-4AD3-84C8-569B672514B2}" type="presOf" srcId="{A22D5A3D-A9D3-49B4-AD73-20D0D31258F8}" destId="{82BBC152-BD03-40AA-9FB1-BB3E719AA8B4}" srcOrd="0" destOrd="0" presId="urn:microsoft.com/office/officeart/2005/8/layout/chevron2"/>
    <dgm:cxn modelId="{972B9ECD-54F3-4CCE-A339-37603716ACB6}" type="presOf" srcId="{C0AEC8F4-8E35-4AC6-9CBE-801DFCC41240}" destId="{82BBC152-BD03-40AA-9FB1-BB3E719AA8B4}" srcOrd="0" destOrd="1" presId="urn:microsoft.com/office/officeart/2005/8/layout/chevron2"/>
    <dgm:cxn modelId="{C2C19E2D-E5F9-4F20-B341-282CFC2754ED}" type="presOf" srcId="{5A05C7C3-AFB2-4431-8B68-6170DF41991B}" destId="{37EE9E9C-DB94-461E-B57A-FD901C867A24}" srcOrd="0" destOrd="0" presId="urn:microsoft.com/office/officeart/2005/8/layout/chevron2"/>
    <dgm:cxn modelId="{DC7CED55-3A42-4EC3-8B34-E203447999F5}" srcId="{5A05C7C3-AFB2-4431-8B68-6170DF41991B}" destId="{EA6BA419-89B3-46DE-A359-86B57FAA1C73}" srcOrd="1" destOrd="0" parTransId="{9EB76BD3-082F-4C37-8406-3A36C167BFB0}" sibTransId="{66DADE99-91FE-4BFA-A884-41DFF180DDB0}"/>
    <dgm:cxn modelId="{BB815919-FC04-4F3B-A6E1-AA32D9A17283}" type="presOf" srcId="{EA6BA419-89B3-46DE-A359-86B57FAA1C73}" destId="{30A8DA0A-A1A2-4D5D-BAF6-5B0104F0C292}" srcOrd="0" destOrd="0" presId="urn:microsoft.com/office/officeart/2005/8/layout/chevron2"/>
    <dgm:cxn modelId="{AD2B2E2A-68C6-4DE5-B491-95353F0027CB}" srcId="{EA6BA419-89B3-46DE-A359-86B57FAA1C73}" destId="{80F92BA2-537D-40BF-B719-2F02BAE71A54}" srcOrd="1" destOrd="0" parTransId="{C071DD9E-8EA4-422F-8C70-614EE3A18025}" sibTransId="{83AA2BF1-5134-42D4-A6CC-63C7535EA3C3}"/>
    <dgm:cxn modelId="{4FCC5DCB-81C7-4017-9A09-99DECD23DE3E}" type="presOf" srcId="{A93B266E-B2FA-4C89-AC4F-F1ED65CA2471}" destId="{7A86DF05-7711-4E5D-8559-29A69B95CC76}" srcOrd="0" destOrd="0" presId="urn:microsoft.com/office/officeart/2005/8/layout/chevron2"/>
    <dgm:cxn modelId="{B7CC5451-D6F6-47C6-A56A-DB96A16944D0}" srcId="{EA6BA419-89B3-46DE-A359-86B57FAA1C73}" destId="{AE727939-3E6C-4FC7-AB6B-FC710F8B6187}" srcOrd="0" destOrd="0" parTransId="{EA482944-1B7A-402E-BBC7-7B2B5AFDB02E}" sibTransId="{7E61F110-FF02-4150-9CDC-FA59C8D4B7FA}"/>
    <dgm:cxn modelId="{1EB4F482-8E2B-439F-9A7F-45F3D99FF20D}" type="presParOf" srcId="{37EE9E9C-DB94-461E-B57A-FD901C867A24}" destId="{50EE15EC-DB84-4875-A1D8-E6AEE9B6CFEB}" srcOrd="0" destOrd="0" presId="urn:microsoft.com/office/officeart/2005/8/layout/chevron2"/>
    <dgm:cxn modelId="{F121A050-D8FE-4293-AC81-E9ED21DC23CB}" type="presParOf" srcId="{50EE15EC-DB84-4875-A1D8-E6AEE9B6CFEB}" destId="{7A86DF05-7711-4E5D-8559-29A69B95CC76}" srcOrd="0" destOrd="0" presId="urn:microsoft.com/office/officeart/2005/8/layout/chevron2"/>
    <dgm:cxn modelId="{99123E91-37D3-40C6-B273-8A2FB8778EAB}" type="presParOf" srcId="{50EE15EC-DB84-4875-A1D8-E6AEE9B6CFEB}" destId="{82BBC152-BD03-40AA-9FB1-BB3E719AA8B4}" srcOrd="1" destOrd="0" presId="urn:microsoft.com/office/officeart/2005/8/layout/chevron2"/>
    <dgm:cxn modelId="{4DD6629A-94C0-4236-8BA3-B051C1D354D2}" type="presParOf" srcId="{37EE9E9C-DB94-461E-B57A-FD901C867A24}" destId="{E14194AF-17FB-4E94-9AC2-AB882BF623E5}" srcOrd="1" destOrd="0" presId="urn:microsoft.com/office/officeart/2005/8/layout/chevron2"/>
    <dgm:cxn modelId="{B5191B02-6D6B-41FE-A634-3AC87483A9A3}" type="presParOf" srcId="{37EE9E9C-DB94-461E-B57A-FD901C867A24}" destId="{BCAC8BC2-EC15-4D16-A205-9F0C449E75B2}" srcOrd="2" destOrd="0" presId="urn:microsoft.com/office/officeart/2005/8/layout/chevron2"/>
    <dgm:cxn modelId="{27B2A2AB-FA89-483A-9A63-F3F91078D8D0}" type="presParOf" srcId="{BCAC8BC2-EC15-4D16-A205-9F0C449E75B2}" destId="{30A8DA0A-A1A2-4D5D-BAF6-5B0104F0C292}" srcOrd="0" destOrd="0" presId="urn:microsoft.com/office/officeart/2005/8/layout/chevron2"/>
    <dgm:cxn modelId="{ECAC2AD5-FDB5-4FBE-B4D9-0316EA7910B5}" type="presParOf" srcId="{BCAC8BC2-EC15-4D16-A205-9F0C449E75B2}" destId="{F7858E72-8DF7-4B82-9E03-9FA3D4EAA1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6DF05-7711-4E5D-8559-29A69B95CC76}">
      <dsp:nvSpPr>
        <dsp:cNvPr id="0" name=""/>
        <dsp:cNvSpPr/>
      </dsp:nvSpPr>
      <dsp:spPr>
        <a:xfrm rot="5400000">
          <a:off x="-315515" y="444754"/>
          <a:ext cx="2103437" cy="1472406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সবুজ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865441"/>
        <a:ext cx="1472406" cy="631031"/>
      </dsp:txXfrm>
    </dsp:sp>
    <dsp:sp modelId="{82BBC152-BD03-40AA-9FB1-BB3E719AA8B4}">
      <dsp:nvSpPr>
        <dsp:cNvPr id="0" name=""/>
        <dsp:cNvSpPr/>
      </dsp:nvSpPr>
      <dsp:spPr>
        <a:xfrm rot="5400000">
          <a:off x="2976488" y="-1498940"/>
          <a:ext cx="1615428" cy="46235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কবিতাটি আবৃত্তি কর</a:t>
          </a:r>
          <a:r>
            <a:rPr lang="bn-BD" sz="16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1600" kern="1200" dirty="0">
            <a:latin typeface="NikoshBAN" pitchFamily="2" charset="0"/>
            <a:cs typeface="NikoshBAN" pitchFamily="2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472406" y="84001"/>
        <a:ext cx="4544734" cy="1457710"/>
      </dsp:txXfrm>
    </dsp:sp>
    <dsp:sp modelId="{30A8DA0A-A1A2-4D5D-BAF6-5B0104F0C292}">
      <dsp:nvSpPr>
        <dsp:cNvPr id="0" name=""/>
        <dsp:cNvSpPr/>
      </dsp:nvSpPr>
      <dsp:spPr>
        <a:xfrm rot="5400000">
          <a:off x="-315515" y="2270936"/>
          <a:ext cx="2103437" cy="1472406"/>
        </a:xfrm>
        <a:prstGeom prst="chevron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নীল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" y="2691623"/>
        <a:ext cx="1472406" cy="631031"/>
      </dsp:txXfrm>
    </dsp:sp>
    <dsp:sp modelId="{F7858E72-8DF7-4B82-9E03-9FA3D4EAA1CF}">
      <dsp:nvSpPr>
        <dsp:cNvPr id="0" name=""/>
        <dsp:cNvSpPr/>
      </dsp:nvSpPr>
      <dsp:spPr>
        <a:xfrm rot="5400000">
          <a:off x="3100585" y="327240"/>
          <a:ext cx="1367234" cy="462359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কবিতাঅংশের  মূলভাব বল</a:t>
          </a:r>
          <a:r>
            <a:rPr lang="bn-BD" sz="1200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1200" kern="1200" dirty="0">
            <a:latin typeface="NikoshBAN" pitchFamily="2" charset="0"/>
            <a:cs typeface="NikoshBAN" pitchFamily="2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>
            <a:latin typeface="NikoshBAN" pitchFamily="2" charset="0"/>
            <a:cs typeface="NikoshBAN" pitchFamily="2" charset="0"/>
          </a:endParaRPr>
        </a:p>
      </dsp:txBody>
      <dsp:txXfrm rot="-5400000">
        <a:off x="1472406" y="2022163"/>
        <a:ext cx="4556850" cy="123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2B33D-A1E2-4CFF-997E-969EB629927A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5E804-AEE4-4399-A385-FA7725AC76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2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31101-AA5D-4349-BACF-4388F4ADA8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1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65278" y="969845"/>
            <a:ext cx="5998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FF00"/>
                </a:solidFill>
              </a:rPr>
              <a:t> সবাইকে স্বাগতম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43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epalmjuicecolle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609600"/>
            <a:ext cx="6248400" cy="45613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334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শীতকালের দৃশ্য</a:t>
            </a:r>
            <a:r>
              <a:rPr lang="bn-BD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04800"/>
            <a:ext cx="7391400" cy="52149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5867400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5715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কাশ ফুল </a:t>
            </a:r>
            <a:endParaRPr lang="en-US" sz="2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80772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শিক্ষকের আবৃত্তি           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10744200"/>
            <a:ext cx="8915400" cy="507831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আমি ভালবাসি আমার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নদীর বালুচর, 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শরতকাল যে নির্জনে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চকাচকির ঘর ।যেথাই ফুটে কাশ তটের চারিপাশ, শীতের দিনে বিদেশী সব হাঁসের বসবাস।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1066800" y="1066800"/>
            <a:ext cx="6781800" cy="3352800"/>
          </a:xfrm>
          <a:prstGeom prst="wave">
            <a:avLst>
              <a:gd name="adj1" fmla="val 12500"/>
              <a:gd name="adj2" fmla="val -374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90600" y="1676400"/>
            <a:ext cx="7696200" cy="2750366"/>
            <a:chOff x="990600" y="1402671"/>
            <a:chExt cx="8153400" cy="3124200"/>
          </a:xfrm>
          <a:solidFill>
            <a:schemeClr val="bg1"/>
          </a:solidFill>
        </p:grpSpPr>
        <p:sp>
          <p:nvSpPr>
            <p:cNvPr id="5" name="Wave 4"/>
            <p:cNvSpPr/>
            <p:nvPr/>
          </p:nvSpPr>
          <p:spPr>
            <a:xfrm>
              <a:off x="990600" y="1402671"/>
              <a:ext cx="8153400" cy="3124200"/>
            </a:xfrm>
            <a:prstGeom prst="wave">
              <a:avLst>
                <a:gd name="adj1" fmla="val 12500"/>
                <a:gd name="adj2" fmla="val 679"/>
              </a:avLst>
            </a:pr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bn-BD" sz="1200" dirty="0" smtClean="0">
                  <a:latin typeface="NikoshBAN" pitchFamily="2" charset="0"/>
                  <a:cs typeface="NikoshBAN" pitchFamily="2" charset="0"/>
                </a:rPr>
                <a:t>ম </a:t>
              </a:r>
              <a:endParaRPr lang="en-US" sz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2209799"/>
              <a:ext cx="5715000" cy="94394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শিক্ষার্থীদেরআবৃত্তি </a:t>
              </a:r>
              <a:endParaRPr lang="en-US" sz="48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579120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8629018"/>
              </p:ext>
            </p:extLst>
          </p:nvPr>
        </p:nvGraphicFramePr>
        <p:xfrm>
          <a:off x="16002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0" y="0"/>
            <a:ext cx="4800600" cy="12954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391400" cy="280076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১।কবিতাটিতে কবি কোন কালের কথা বলেছেন? 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২।কাশ ফুলের রঙ কেমন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0800000" flipH="1" flipV="1">
            <a:off x="2595146" y="1729909"/>
            <a:ext cx="47692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500" dirty="0">
                <a:solidFill>
                  <a:srgbClr val="FF0000"/>
                </a:solidFill>
              </a:rPr>
              <a:t>সবাইকে ধন্যবাদ 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0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95985" y="1030833"/>
            <a:ext cx="4319393" cy="635794"/>
          </a:xfrm>
        </p:spPr>
        <p:txBody>
          <a:bodyPr>
            <a:normAutofit fontScale="90000"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/>
              </a:rPr>
              <a:t>শিক্ষক পরিচিতি </a:t>
            </a:r>
            <a:endParaRPr lang="en-US" sz="3600" dirty="0">
              <a:solidFill>
                <a:srgbClr val="7030A0"/>
              </a:solidFill>
              <a:latin typeface="NikoshBAN" panose="0200000000000000000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27649BCD-6C3B-4E73-9317-01B7990A6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5985" y="2044605"/>
            <a:ext cx="6632474" cy="3240580"/>
          </a:xfrm>
        </p:spPr>
        <p:txBody>
          <a:bodyPr>
            <a:no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৯৮নং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শিমুলবাড়িয়া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সাতক্ষীরা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সদর,সাতক্ষীরা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100" dirty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  <a:cs typeface="NikoshBAN" panose="02000000000000000000" pitchFamily="2" charset="0"/>
              </a:rPr>
              <a:t>Email ID:sarminislam572@gmail.com</a:t>
            </a:r>
          </a:p>
        </p:txBody>
      </p:sp>
    </p:spTree>
    <p:extLst>
      <p:ext uri="{BB962C8B-B14F-4D97-AF65-F5344CB8AC3E}">
        <p14:creationId xmlns:p14="http://schemas.microsoft.com/office/powerpoint/2010/main" val="928043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6400800" cy="1323439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90800"/>
            <a:ext cx="8763000" cy="378565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বাংলা 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৫ম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দুই তীরে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আমি ভালবাসি-----------হাঁসের  বসবাস।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৪০ 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4572000" cy="1323439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610600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কবিতা শুনে বুঝতে পারবে।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২পাঠ্য কবিতার মূল বিষয় নিজের ভাষায়  বলতে পারবে।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২প্রমিত উচ্চারণে কবিতা আবৃত্তি করতে পারবে।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২কবিতা  সংশ্লিষ্ট প্রশ্নের উত্তর লিখতে পারবে।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2590800" y="228600"/>
            <a:ext cx="4800600" cy="1981200"/>
          </a:xfrm>
          <a:prstGeom prst="wave">
            <a:avLst>
              <a:gd name="adj1" fmla="val 12500"/>
              <a:gd name="adj2" fmla="val -4882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79248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ভিডিওগান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আমাদের দেশটা স্বপ্নপুরী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সাথী মোদের ফুলপরী---------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762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57400" y="0"/>
            <a:ext cx="5105400" cy="1828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abindra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4800600"/>
            <a:ext cx="3581400" cy="2057400"/>
          </a:xfrm>
          <a:prstGeom prst="rect">
            <a:avLst/>
          </a:prstGeom>
        </p:spPr>
      </p:pic>
      <p:pic>
        <p:nvPicPr>
          <p:cNvPr id="10" name="Picture 9" descr="7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133600"/>
            <a:ext cx="3733800" cy="2819400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4724400"/>
            <a:ext cx="3352800" cy="2133600"/>
          </a:xfrm>
          <a:prstGeom prst="rect">
            <a:avLst/>
          </a:prstGeom>
        </p:spPr>
      </p:pic>
      <p:pic>
        <p:nvPicPr>
          <p:cNvPr id="11" name="Picture 10" descr="Bangladesh-Animesh-Ghosh-students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2362200"/>
            <a:ext cx="342900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41148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ঘোষণা </a:t>
            </a:r>
            <a:r>
              <a:rPr lang="bn-BD" sz="4400" dirty="0" smtClean="0"/>
              <a:t>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438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তীরে কবিতা ------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5105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657671"/>
            <a:ext cx="62484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	  রবীন্দ্রনাথ ঠাকুর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24781cfd43accd9f47a616e7fd02ad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981200"/>
            <a:ext cx="2438400" cy="2881745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62200" y="1447800"/>
            <a:ext cx="4038600" cy="411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200" y="1981200"/>
            <a:ext cx="1905000" cy="1447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38200" y="4038600"/>
            <a:ext cx="1905000" cy="1447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76400" y="457200"/>
            <a:ext cx="1905000" cy="1447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19600" y="228600"/>
            <a:ext cx="1905000" cy="144780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1676400"/>
            <a:ext cx="1905000" cy="1447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43400" y="228600"/>
            <a:ext cx="1981200" cy="15240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4191000"/>
            <a:ext cx="1905000" cy="1447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/>
          </a:p>
        </p:txBody>
      </p:sp>
      <p:sp>
        <p:nvSpPr>
          <p:cNvPr id="20" name="TextBox 19"/>
          <p:cNvSpPr txBox="1"/>
          <p:nvPr/>
        </p:nvSpPr>
        <p:spPr>
          <a:xfrm>
            <a:off x="838200" y="4572000"/>
            <a:ext cx="1947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জন্মঃ ৭ মে ১৮৬১ সালে </a:t>
            </a:r>
            <a:r>
              <a:rPr lang="bn-BD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4495801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 আগস্ট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১৯৪১ সালে </a:t>
            </a:r>
            <a:r>
              <a:rPr lang="bn-BD" sz="1400" dirty="0" smtClean="0">
                <a:solidFill>
                  <a:srgbClr val="FF0000"/>
                </a:solidFill>
              </a:rPr>
              <a:t> </a:t>
            </a:r>
            <a:r>
              <a:rPr lang="bn-BD" sz="1100" dirty="0" smtClean="0">
                <a:solidFill>
                  <a:srgbClr val="FF0000"/>
                </a:solidFill>
              </a:rPr>
              <a:t> </a:t>
            </a: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মৃত্যুবরন করেন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2239792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 – কলকা </a:t>
            </a: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  জোড়াসাঁকো র ঠা কুরবাড় ী  তে </a:t>
            </a:r>
            <a:endParaRPr lang="en-US" sz="1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76399" y="838201"/>
            <a:ext cx="1828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তিনি- নভেল  পুরস্কার পান </a:t>
            </a:r>
            <a:endParaRPr lang="en-US" sz="1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203322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 সংগীত রচনা করেন</a:t>
            </a:r>
            <a:r>
              <a:rPr lang="bn-BD" sz="11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00600" y="609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0" y="838200"/>
            <a:ext cx="7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ও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0" y="685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গীতাঞ্জলি</a:t>
            </a:r>
            <a:r>
              <a:rPr lang="bn-BD" sz="1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2514600" y="228600"/>
            <a:ext cx="4419600" cy="2667000"/>
          </a:xfrm>
          <a:prstGeom prst="wave">
            <a:avLst>
              <a:gd name="adj1" fmla="val 12500"/>
              <a:gd name="adj2" fmla="val 435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নতুন শব্দ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657600"/>
            <a:ext cx="8153400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চকাচকি-  হাঁস জাতীয় পাখি ।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তট- নদীর তীর।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221</Words>
  <Application>Microsoft Office PowerPoint</Application>
  <PresentationFormat>On-screen Show (4:3)</PresentationFormat>
  <Paragraphs>58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Adobe Fangsong Std R</vt:lpstr>
      <vt:lpstr>Arial</vt:lpstr>
      <vt:lpstr>Calibri</vt:lpstr>
      <vt:lpstr>NikoshBAN</vt:lpstr>
      <vt:lpstr>Vrinda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ziku</dc:creator>
  <cp:lastModifiedBy>Sharmin</cp:lastModifiedBy>
  <cp:revision>254</cp:revision>
  <dcterms:created xsi:type="dcterms:W3CDTF">2006-08-16T00:00:00Z</dcterms:created>
  <dcterms:modified xsi:type="dcterms:W3CDTF">2020-08-02T11:31:55Z</dcterms:modified>
</cp:coreProperties>
</file>