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7" r:id="rId5"/>
    <p:sldId id="262" r:id="rId6"/>
    <p:sldId id="261" r:id="rId7"/>
    <p:sldId id="258" r:id="rId8"/>
    <p:sldId id="286" r:id="rId9"/>
    <p:sldId id="278" r:id="rId10"/>
    <p:sldId id="273" r:id="rId11"/>
    <p:sldId id="272" r:id="rId12"/>
    <p:sldId id="271" r:id="rId13"/>
    <p:sldId id="270" r:id="rId14"/>
    <p:sldId id="279" r:id="rId15"/>
    <p:sldId id="280" r:id="rId16"/>
    <p:sldId id="282" r:id="rId17"/>
    <p:sldId id="287" r:id="rId18"/>
    <p:sldId id="268" r:id="rId19"/>
    <p:sldId id="259" r:id="rId20"/>
    <p:sldId id="260" r:id="rId21"/>
    <p:sldId id="265" r:id="rId22"/>
    <p:sldId id="288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-570"/>
      </p:cViewPr>
      <p:guideLst>
        <p:guide orient="horz" pos="2160"/>
        <p:guide pos="512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087095_2327731604136534_1870715010552954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403860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76600" y="4572000"/>
            <a:ext cx="5715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0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20ABA1-739B-4D61-B37D-8A0092F3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191500" cy="6553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7074C6-9E5A-41EA-AC2E-B0DF02BC3DEB}"/>
              </a:ext>
            </a:extLst>
          </p:cNvPr>
          <p:cNvSpPr/>
          <p:nvPr/>
        </p:nvSpPr>
        <p:spPr>
          <a:xfrm>
            <a:off x="8534400" y="117987"/>
            <a:ext cx="3505200" cy="6553199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বঙ্গব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শেখ মুজিবুর রহমান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গিমাডাংগা প্রাথমিক বিদ্যালয়ে শিক্ষা জীবন শুরু করেন।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82038-6C33-4EAD-A604-D1E5B8058ED1}"/>
              </a:ext>
            </a:extLst>
          </p:cNvPr>
          <p:cNvSpPr txBox="1"/>
          <p:nvPr/>
        </p:nvSpPr>
        <p:spPr>
          <a:xfrm>
            <a:off x="290512" y="5562600"/>
            <a:ext cx="8053388" cy="101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গিমাডাংগা প্রাথমিক বিদ্যালয়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672B9-FEF8-4C08-A50A-1F390EF5F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8613"/>
            <a:ext cx="2705100" cy="226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F6501D-2CEA-414B-B032-BEBA6D486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93563" cy="6400800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A59562-C0AB-4B22-83F0-12178490CDD9}"/>
              </a:ext>
            </a:extLst>
          </p:cNvPr>
          <p:cNvSpPr/>
          <p:nvPr/>
        </p:nvSpPr>
        <p:spPr>
          <a:xfrm>
            <a:off x="9067800" y="228600"/>
            <a:ext cx="2895600" cy="64008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আইএ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E8915-5BCB-45A0-9F9B-AE26EAABBA54}"/>
              </a:ext>
            </a:extLst>
          </p:cNvPr>
          <p:cNvSpPr txBox="1"/>
          <p:nvPr/>
        </p:nvSpPr>
        <p:spPr>
          <a:xfrm>
            <a:off x="1143000" y="5745692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</a:t>
            </a:r>
            <a:endParaRPr lang="en-US" sz="44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8B4F9-0C04-471F-A06B-995821BD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067800" cy="6553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A57789-5935-4ED2-8E20-05552CD50B64}"/>
              </a:ext>
            </a:extLst>
          </p:cNvPr>
          <p:cNvSpPr/>
          <p:nvPr/>
        </p:nvSpPr>
        <p:spPr>
          <a:xfrm>
            <a:off x="9448800" y="103238"/>
            <a:ext cx="2590800" cy="6602362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বাঙ্গালীর বিভিন্ন অধিকার আদায়ে সংগ্রাম করেছেন।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A120F-9F71-4821-94E3-47EDBA0BDF71}"/>
              </a:ext>
            </a:extLst>
          </p:cNvPr>
          <p:cNvSpPr txBox="1"/>
          <p:nvPr/>
        </p:nvSpPr>
        <p:spPr>
          <a:xfrm>
            <a:off x="1447800" y="55626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as-I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ঢাকা বিশ্ববিদ্যাল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18713-2266-4585-B944-40ABC1EE0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53311" cy="6629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C06345-EB03-4BC1-B1F0-E2BA8A0081F7}"/>
              </a:ext>
            </a:extLst>
          </p:cNvPr>
          <p:cNvSpPr/>
          <p:nvPr/>
        </p:nvSpPr>
        <p:spPr>
          <a:xfrm>
            <a:off x="9104671" y="114300"/>
            <a:ext cx="2971800" cy="65151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১৯৬৬ সালে বঙ্গবন্ধু পূর্ব বাংলার জনগণের মুক্তির সনদ ছয় দফা পেশ করেন।</a:t>
            </a:r>
            <a:endParaRPr lang="en-US" sz="5400" dirty="0" err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892F8A-3D27-43D6-9362-87FEEB44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C46AC4-6009-4383-9D07-5139CEE20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52400"/>
            <a:ext cx="11979965" cy="5791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CA2826-8F5D-43E0-8B45-148742B4578F}"/>
              </a:ext>
            </a:extLst>
          </p:cNvPr>
          <p:cNvSpPr txBox="1"/>
          <p:nvPr/>
        </p:nvSpPr>
        <p:spPr>
          <a:xfrm>
            <a:off x="0" y="6066436"/>
            <a:ext cx="121920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নির্বাচনে আওয়ামী লীগ বিপুল ভোটে জয় লাভ করার পর।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000C8-6196-4FE5-AE54-F7A1EC678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87200" cy="5715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46D6FC-6075-4DC9-BA83-795C397E4C33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জাতীর পিতা বঙ্গবন্দু শেখ মুজিবুর রহমান।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DB4F37-D3E9-4313-8FA7-318577653A48}"/>
              </a:ext>
            </a:extLst>
          </p:cNvPr>
          <p:cNvSpPr/>
          <p:nvPr/>
        </p:nvSpPr>
        <p:spPr>
          <a:xfrm>
            <a:off x="76200" y="0"/>
            <a:ext cx="12192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D78DFD-E363-4375-B766-56CAF35B59AC}"/>
              </a:ext>
            </a:extLst>
          </p:cNvPr>
          <p:cNvSpPr/>
          <p:nvPr/>
        </p:nvSpPr>
        <p:spPr>
          <a:xfrm>
            <a:off x="231056" y="3631654"/>
            <a:ext cx="5331547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৬ দফা পেশ করা হয়েছে?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4773EB-1E9D-4E53-908A-0F9A94A00EAB}"/>
              </a:ext>
            </a:extLst>
          </p:cNvPr>
          <p:cNvSpPr/>
          <p:nvPr/>
        </p:nvSpPr>
        <p:spPr>
          <a:xfrm>
            <a:off x="6624481" y="3631654"/>
            <a:ext cx="5331547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 সালে নির্বাচন হয়েছে?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1ECEC-782D-46B1-8985-700D25A00EAC}"/>
              </a:ext>
            </a:extLst>
          </p:cNvPr>
          <p:cNvSpPr txBox="1"/>
          <p:nvPr/>
        </p:nvSpPr>
        <p:spPr>
          <a:xfrm>
            <a:off x="1981200" y="1677731"/>
            <a:ext cx="1981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 নং দল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7D080-AE37-4212-8633-3E60202AB696}"/>
              </a:ext>
            </a:extLst>
          </p:cNvPr>
          <p:cNvSpPr txBox="1"/>
          <p:nvPr/>
        </p:nvSpPr>
        <p:spPr>
          <a:xfrm>
            <a:off x="7848602" y="1811626"/>
            <a:ext cx="2133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নং দল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010AA87-F020-44BE-BB88-D2536B9BA205}"/>
              </a:ext>
            </a:extLst>
          </p:cNvPr>
          <p:cNvSpPr/>
          <p:nvPr/>
        </p:nvSpPr>
        <p:spPr>
          <a:xfrm>
            <a:off x="2743200" y="2573626"/>
            <a:ext cx="228600" cy="93157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E6B8894-18DE-4995-98F2-727988B228A8}"/>
              </a:ext>
            </a:extLst>
          </p:cNvPr>
          <p:cNvSpPr/>
          <p:nvPr/>
        </p:nvSpPr>
        <p:spPr>
          <a:xfrm>
            <a:off x="8821996" y="2654742"/>
            <a:ext cx="228600" cy="93157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3697CE-09F5-424E-8CCF-A7EF8E286A77}"/>
              </a:ext>
            </a:extLst>
          </p:cNvPr>
          <p:cNvSpPr txBox="1"/>
          <p:nvPr/>
        </p:nvSpPr>
        <p:spPr>
          <a:xfrm>
            <a:off x="3581400" y="457200"/>
            <a:ext cx="5240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533401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3548E1F1-0115-4D54-BD38-850BF371BE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snip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533400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0996" y="434589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বছর বয়সে বঙ্গবন্ধুর গিমাডাঙ্গা প্রাইমারি স্কুলে ভর্তি হন?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4AD51-6454-430F-B8A9-C13DB5EF6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4" y="557981"/>
            <a:ext cx="2952750" cy="33315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507878-9BDE-46F6-BAC8-52C83365F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46" y="557982"/>
            <a:ext cx="2857500" cy="3633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65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D9D3A508-8DF7-413A-882E-92EB920A7170}"/>
              </a:ext>
            </a:extLst>
          </p:cNvPr>
          <p:cNvSpPr/>
          <p:nvPr/>
        </p:nvSpPr>
        <p:spPr>
          <a:xfrm>
            <a:off x="0" y="0"/>
            <a:ext cx="12192000" cy="6835877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123"/>
            <a:ext cx="2743200" cy="3124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C6B4D48-AAA0-47EF-B695-61C5DD39D520}"/>
              </a:ext>
            </a:extLst>
          </p:cNvPr>
          <p:cNvSpPr/>
          <p:nvPr/>
        </p:nvSpPr>
        <p:spPr>
          <a:xfrm>
            <a:off x="3200400" y="2062316"/>
            <a:ext cx="8382000" cy="4305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ধীর দাস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দক্ষি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সাঙ্গ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ঁ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সর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প্রা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বানিয়াচং,হবিগঞ্জ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5AA97-31F3-4C53-88B8-381D9C6BB677}"/>
              </a:ext>
            </a:extLst>
          </p:cNvPr>
          <p:cNvSpPr txBox="1"/>
          <p:nvPr/>
        </p:nvSpPr>
        <p:spPr>
          <a:xfrm>
            <a:off x="4648200" y="486059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3784" y="3244335"/>
            <a:ext cx="2624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A781FE30-E95B-4AE1-AFA9-FC5BEA99B44F}"/>
              </a:ext>
            </a:extLst>
          </p:cNvPr>
          <p:cNvSpPr/>
          <p:nvPr/>
        </p:nvSpPr>
        <p:spPr>
          <a:xfrm>
            <a:off x="76200" y="0"/>
            <a:ext cx="12039600" cy="6858000"/>
          </a:xfrm>
          <a:prstGeom prst="snip1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19631" y="381000"/>
            <a:ext cx="2010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all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667001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বঙ্গবন্ধুর ডাক নাম কি?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65760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 কবে জন্ম গ্রহণ করেন?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B96C0B-1104-4B66-B759-B09F25C26787}"/>
              </a:ext>
            </a:extLst>
          </p:cNvPr>
          <p:cNvSpPr txBox="1"/>
          <p:nvPr/>
        </p:nvSpPr>
        <p:spPr>
          <a:xfrm>
            <a:off x="2411361" y="4627812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বঙ্গবন্ধু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জন্ম গ্রহণ করেন?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5AC0B-E790-4580-883C-48B0F8F88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81000"/>
            <a:ext cx="3962400" cy="548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68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30EE59-572C-4854-BAA3-C272EDDF16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F547156-3F73-46D9-8D58-6911C2D03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704146"/>
              </p:ext>
            </p:extLst>
          </p:nvPr>
        </p:nvGraphicFramePr>
        <p:xfrm>
          <a:off x="685800" y="3048000"/>
          <a:ext cx="10515600" cy="1920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265061794"/>
                    </a:ext>
                  </a:extLst>
                </a:gridCol>
                <a:gridCol w="8991600">
                  <a:extLst>
                    <a:ext uri="{9D8B030D-6E8A-4147-A177-3AD203B41FA5}">
                      <a16:colId xmlns:a16="http://schemas.microsoft.com/office/drawing/2014/main" val="2949741030"/>
                    </a:ext>
                  </a:extLst>
                </a:gridCol>
              </a:tblGrid>
              <a:tr h="546383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১৯২০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660293"/>
                  </a:ext>
                </a:extLst>
              </a:tr>
              <a:tr h="546383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১৯৬৬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661451"/>
                  </a:ext>
                </a:extLst>
              </a:tr>
              <a:tr h="470182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১৯৭০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4140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DAB446A-7EBB-4BB7-9BF6-E689C96F4C9C}"/>
              </a:ext>
            </a:extLst>
          </p:cNvPr>
          <p:cNvSpPr txBox="1"/>
          <p:nvPr/>
        </p:nvSpPr>
        <p:spPr>
          <a:xfrm>
            <a:off x="685800" y="1932057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যোগ্য বিষয়গুলো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8FC5BE-9966-415A-A980-B45113F88E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71680" y="85056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4572001"/>
            <a:ext cx="5562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জাতীর পিতার জীবনি সংক্ষেপে লিখ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D2605A-942A-4513-A43B-E8481B4E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9665"/>
            <a:ext cx="5105400" cy="270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805156_856549331352805_85541822792057487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219201"/>
            <a:ext cx="7620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39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AABB6D-EB88-468B-9D2D-7B4D524EC8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599BD5-0DC9-4681-A418-78557C2220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8768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5646C74-BD2B-49A4-B8A4-ABD7028EFBC2}"/>
              </a:ext>
            </a:extLst>
          </p:cNvPr>
          <p:cNvSpPr/>
          <p:nvPr/>
        </p:nvSpPr>
        <p:spPr>
          <a:xfrm>
            <a:off x="5099255" y="1143000"/>
            <a:ext cx="7098890" cy="4941488"/>
          </a:xfrm>
          <a:prstGeom prst="ellips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 তৃতীয় </a:t>
            </a:r>
          </a:p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বাং ও বিশ্ব পরিচয়</a:t>
            </a:r>
          </a:p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অধ্যায়ঃ-১০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৪০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49F667-61DE-46F3-AA85-DD3CD98198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26888-403B-4DCC-A6DC-854684A35AED}"/>
              </a:ext>
            </a:extLst>
          </p:cNvPr>
          <p:cNvSpPr txBox="1"/>
          <p:nvPr/>
        </p:nvSpPr>
        <p:spPr>
          <a:xfrm>
            <a:off x="1981200" y="12192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 ভিডিও দেখি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1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82A8D9F4-5BCB-4AD2-A992-7195E9EBD6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2369696"/>
            <a:ext cx="8001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১৪.১.১-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বাংলাদেশের জাতির পিতার নাম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962572"/>
            <a:ext cx="7772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১৪.১.২-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জাতির পিতার জীবনী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সংক্ষেপে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609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78" y="-44245"/>
            <a:ext cx="6107622" cy="3451123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78" y="3495367"/>
            <a:ext cx="6107622" cy="336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6F125-0EC7-4BC4-B087-12EE67189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122"/>
            <a:ext cx="5955222" cy="338475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331A0-8C64-41D7-B545-F26DF919A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429000"/>
            <a:ext cx="5955222" cy="340687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205417-46E1-4729-B92D-73891E509DF1}"/>
              </a:ext>
            </a:extLst>
          </p:cNvPr>
          <p:cNvSpPr txBox="1"/>
          <p:nvPr/>
        </p:nvSpPr>
        <p:spPr>
          <a:xfrm>
            <a:off x="5867400" y="228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DF3752C-93FD-4EBB-A136-FA5B070629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2DiagRec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143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7620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B54A7-E6AD-4BEF-88D9-30B6BF621F56}"/>
              </a:ext>
            </a:extLst>
          </p:cNvPr>
          <p:cNvSpPr txBox="1"/>
          <p:nvPr/>
        </p:nvSpPr>
        <p:spPr>
          <a:xfrm>
            <a:off x="1066800" y="3012996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জাতীর পিতা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36F11-FF7E-480B-AF76-DEAE28EE3D26}"/>
              </a:ext>
            </a:extLst>
          </p:cNvPr>
          <p:cNvSpPr txBox="1"/>
          <p:nvPr/>
        </p:nvSpPr>
        <p:spPr>
          <a:xfrm>
            <a:off x="1600200" y="4800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পাঠাংশঃ-বঙ্গ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 ও সংগ্রামী জীবন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2CB48F-8102-473A-8214-D2B3596FA7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93B7E-7337-4037-A350-5AF1D02D3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86106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676646-3EA0-4201-9143-2E096DD292C2}"/>
              </a:ext>
            </a:extLst>
          </p:cNvPr>
          <p:cNvSpPr txBox="1"/>
          <p:nvPr/>
        </p:nvSpPr>
        <p:spPr>
          <a:xfrm>
            <a:off x="304800" y="132594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7242D-1E55-4C40-8A4D-6574B2FA2854}"/>
              </a:ext>
            </a:extLst>
          </p:cNvPr>
          <p:cNvSpPr txBox="1"/>
          <p:nvPr/>
        </p:nvSpPr>
        <p:spPr>
          <a:xfrm>
            <a:off x="3124200" y="5709791"/>
            <a:ext cx="8915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বঙ্গব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শেখ মুজিবুর রহমানের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পিতাঃ শেখ লুৎফর রহমান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এবং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মাতাঃ সায়েরা বেগম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04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78E53-C10A-4DB8-81AE-0E3FAFFDA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2400"/>
            <a:ext cx="8680515" cy="64770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58654F-416D-4010-A6A8-8A52ABE4745F}"/>
              </a:ext>
            </a:extLst>
          </p:cNvPr>
          <p:cNvSpPr/>
          <p:nvPr/>
        </p:nvSpPr>
        <p:spPr>
          <a:xfrm>
            <a:off x="9220200" y="152400"/>
            <a:ext cx="2743201" cy="6477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 সালে ১৭ ই মার্চ গোপালগঞ্জ জেলায়, ট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ঙ্গি পাড়া গ্রামে শেখ মুজিবুর রহমান জন্ম গ্রহন করে।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1A235-D5D1-4E1B-A00E-E8A7C0A29364}"/>
              </a:ext>
            </a:extLst>
          </p:cNvPr>
          <p:cNvSpPr txBox="1"/>
          <p:nvPr/>
        </p:nvSpPr>
        <p:spPr>
          <a:xfrm>
            <a:off x="1524000" y="4800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ঙ্গি পাড়া গ্রাম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269</Words>
  <Application>Microsoft Office PowerPoint</Application>
  <PresentationFormat>Widescreen</PresentationFormat>
  <Paragraphs>52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Ranadhir</dc:creator>
  <cp:lastModifiedBy>User</cp:lastModifiedBy>
  <cp:revision>124</cp:revision>
  <dcterms:created xsi:type="dcterms:W3CDTF">2006-08-16T00:00:00Z</dcterms:created>
  <dcterms:modified xsi:type="dcterms:W3CDTF">2020-08-02T12:30:24Z</dcterms:modified>
</cp:coreProperties>
</file>