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95" r:id="rId4"/>
    <p:sldId id="311" r:id="rId5"/>
    <p:sldId id="289" r:id="rId6"/>
    <p:sldId id="307" r:id="rId7"/>
    <p:sldId id="309" r:id="rId8"/>
    <p:sldId id="303" r:id="rId9"/>
    <p:sldId id="304" r:id="rId10"/>
    <p:sldId id="275" r:id="rId11"/>
    <p:sldId id="291" r:id="rId12"/>
    <p:sldId id="279" r:id="rId13"/>
    <p:sldId id="276" r:id="rId14"/>
    <p:sldId id="306" r:id="rId15"/>
    <p:sldId id="305" r:id="rId16"/>
    <p:sldId id="296" r:id="rId17"/>
    <p:sldId id="299" r:id="rId18"/>
    <p:sldId id="288" r:id="rId19"/>
    <p:sldId id="277" r:id="rId20"/>
    <p:sldId id="287" r:id="rId21"/>
    <p:sldId id="301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075" autoAdjust="0"/>
  </p:normalViewPr>
  <p:slideViewPr>
    <p:cSldViewPr snapToGrid="0">
      <p:cViewPr varScale="1">
        <p:scale>
          <a:sx n="77" d="100"/>
          <a:sy n="77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0.jp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2.jp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706759" y="706567"/>
            <a:ext cx="4526432" cy="72614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200" dirty="0" smtClean="0"/>
              <a:t> 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68" y="1676798"/>
            <a:ext cx="3091614" cy="3536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Group 4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801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85083" y="0"/>
            <a:ext cx="12172005" cy="6858000"/>
            <a:chOff x="131295" y="0"/>
            <a:chExt cx="12172005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7" y="1123566"/>
            <a:ext cx="3552735" cy="23957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16" y="1117114"/>
            <a:ext cx="3434667" cy="2395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51" y="1117114"/>
            <a:ext cx="3254635" cy="24022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42447" y="4970775"/>
            <a:ext cx="4590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লিচু,তরমুজ,বাঙ্গি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7435" y="3765176"/>
            <a:ext cx="1546412" cy="416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লিচু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5397849" y="3778623"/>
            <a:ext cx="1600200" cy="551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তরমুজ</a:t>
            </a:r>
            <a:r>
              <a:rPr lang="en-US" dirty="0" smtClean="0"/>
              <a:t>  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8860568" y="3814201"/>
            <a:ext cx="1600200" cy="551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বাঙ্গি</a:t>
            </a:r>
            <a:r>
              <a:rPr lang="en-US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096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5083" y="0"/>
            <a:ext cx="12172005" cy="6858000"/>
            <a:chOff x="131295" y="0"/>
            <a:chExt cx="12172005" cy="6858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70" y="1183070"/>
            <a:ext cx="2853945" cy="21343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73" y="1266914"/>
            <a:ext cx="2952679" cy="20505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25" y="1245095"/>
            <a:ext cx="2851387" cy="2050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1380" y="4733365"/>
            <a:ext cx="547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ডাব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ডালিম,বাতাবিলেবু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4777" y="3630030"/>
            <a:ext cx="1317812" cy="349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ডাব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5514536" y="3634766"/>
            <a:ext cx="1317812" cy="344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ডালিম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9087406" y="3638570"/>
            <a:ext cx="1317812" cy="344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বাতাবীলেবু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7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3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5083" y="0"/>
            <a:ext cx="12172005" cy="6858000"/>
            <a:chOff x="131295" y="0"/>
            <a:chExt cx="12172005" cy="6858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4" y="626935"/>
            <a:ext cx="3072452" cy="2302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25" y="626935"/>
            <a:ext cx="3320381" cy="24180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9" t="18785" r="14824" b="20075"/>
          <a:stretch/>
        </p:blipFill>
        <p:spPr>
          <a:xfrm rot="5400000">
            <a:off x="8600503" y="232495"/>
            <a:ext cx="2431726" cy="30910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02276" y="4612342"/>
            <a:ext cx="416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জামরুল,তাল,কমলা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4737" y="3247559"/>
            <a:ext cx="1358153" cy="26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জামরুল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527664" y="3388288"/>
            <a:ext cx="1317812" cy="257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en-US" sz="2800" dirty="0" smtClean="0"/>
              <a:t> </a:t>
            </a:r>
            <a:endParaRPr lang="en-GB" sz="2800" dirty="0"/>
          </a:p>
        </p:txBody>
      </p:sp>
      <p:sp>
        <p:nvSpPr>
          <p:cNvPr id="20" name="Rectangle 19"/>
          <p:cNvSpPr/>
          <p:nvPr/>
        </p:nvSpPr>
        <p:spPr>
          <a:xfrm>
            <a:off x="9150250" y="3253446"/>
            <a:ext cx="1317812" cy="363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কমলা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22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658" y="754220"/>
            <a:ext cx="2446919" cy="22209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92" y="754220"/>
            <a:ext cx="2638816" cy="22209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352" y="725938"/>
            <a:ext cx="2483990" cy="22774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61" y="725938"/>
            <a:ext cx="2444976" cy="2299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4400" y="3213189"/>
            <a:ext cx="143814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9910" y="4737847"/>
            <a:ext cx="7933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আম,পেপে,পেয়ারা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3814" y="3261537"/>
            <a:ext cx="143814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পেপে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03229" y="3261538"/>
            <a:ext cx="175699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67043" y="3278503"/>
            <a:ext cx="143814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বাঙ্গি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70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85083" y="0"/>
            <a:ext cx="12172005" cy="6858000"/>
            <a:chOff x="131295" y="0"/>
            <a:chExt cx="12172005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358" y="738742"/>
            <a:ext cx="2604574" cy="1981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73" y="738741"/>
            <a:ext cx="2701787" cy="19815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7" y="738742"/>
            <a:ext cx="2722096" cy="20609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1722230" y="4733365"/>
            <a:ext cx="890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পাকলে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আম,পেপে,পেয়ারা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বাঙ্গির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3276" y="3249097"/>
            <a:ext cx="19363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dirty="0" err="1" smtClean="0"/>
              <a:t>পাকা</a:t>
            </a:r>
            <a:r>
              <a:rPr lang="en-US" dirty="0" smtClean="0"/>
              <a:t> </a:t>
            </a:r>
            <a:r>
              <a:rPr lang="en-US" dirty="0" err="1" smtClean="0"/>
              <a:t>আম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14916" y="3239571"/>
            <a:ext cx="19363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dirty="0" err="1" smtClean="0"/>
              <a:t>পাকা</a:t>
            </a:r>
            <a:r>
              <a:rPr lang="en-US" dirty="0" smtClean="0"/>
              <a:t> </a:t>
            </a:r>
            <a:r>
              <a:rPr lang="en-US" dirty="0" err="1" smtClean="0"/>
              <a:t>বাঙ্গি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9164457" y="3249097"/>
            <a:ext cx="19363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dirty="0" err="1" smtClean="0"/>
              <a:t>পাকা</a:t>
            </a:r>
            <a:r>
              <a:rPr lang="en-US" dirty="0" smtClean="0"/>
              <a:t> </a:t>
            </a:r>
            <a:r>
              <a:rPr lang="en-US" dirty="0" err="1" smtClean="0"/>
              <a:t>পেপে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719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475" b="33959"/>
          <a:stretch/>
        </p:blipFill>
        <p:spPr>
          <a:xfrm>
            <a:off x="3093861" y="1723676"/>
            <a:ext cx="6273765" cy="39672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83221" y="972484"/>
            <a:ext cx="4168588" cy="551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7" y="1774546"/>
            <a:ext cx="5172176" cy="3887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478204" y="779697"/>
            <a:ext cx="3240741" cy="8337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GB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8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054" y="1835442"/>
            <a:ext cx="5700923" cy="3784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2918012" y="727562"/>
            <a:ext cx="6714524" cy="7664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11588" y="847165"/>
            <a:ext cx="2380130" cy="6992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দলীয়</a:t>
            </a:r>
            <a:r>
              <a:rPr lang="en-US" sz="2800" dirty="0" smtClean="0"/>
              <a:t>  </a:t>
            </a:r>
            <a:r>
              <a:rPr lang="en-US" sz="2800" dirty="0" err="1" smtClean="0"/>
              <a:t>কাজ</a:t>
            </a:r>
            <a:endParaRPr lang="en-GB" sz="2800" dirty="0"/>
          </a:p>
        </p:txBody>
      </p:sp>
      <p:pic>
        <p:nvPicPr>
          <p:cNvPr id="9" name="Picture 8" descr="2016-05-19-16-04-05-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5537" y="1791719"/>
            <a:ext cx="3352362" cy="3617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Vertical Scroll 9"/>
          <p:cNvSpPr/>
          <p:nvPr/>
        </p:nvSpPr>
        <p:spPr>
          <a:xfrm>
            <a:off x="3058958" y="1791719"/>
            <a:ext cx="2768078" cy="3779339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কয়েকটা দলে ভাগ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পাঠ্যাংশে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উল্লিখিত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 আলোচনা কর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।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375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997903" y="1230973"/>
            <a:ext cx="3712713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7396" y="2774160"/>
            <a:ext cx="5220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=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=  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ঙ+গ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44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8871" y="2429017"/>
            <a:ext cx="458544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চৌড়া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নয়াবাড়ী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স.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প্রা.বিদ্যালয়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কালিগঞ্জ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91" y="2337648"/>
            <a:ext cx="2265281" cy="2554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lowchart: Decision 4"/>
          <p:cNvSpPr/>
          <p:nvPr/>
        </p:nvSpPr>
        <p:spPr>
          <a:xfrm>
            <a:off x="3018363" y="744960"/>
            <a:ext cx="6690167" cy="1554488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18" y="2060433"/>
            <a:ext cx="2123073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4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650714" y="910405"/>
            <a:ext cx="3160059" cy="6465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4204" y="2550132"/>
            <a:ext cx="4973080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৩।পাকলে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59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5083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677001" y="911618"/>
            <a:ext cx="3348318" cy="7799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 flipV="1">
            <a:off x="3763011" y="2388229"/>
            <a:ext cx="5016148" cy="186617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কাঁচা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র্ণ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ভেঙ্গে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লিখঃ 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ঙ্গ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5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5083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94" y="2093090"/>
            <a:ext cx="3313579" cy="3719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4515909" y="777239"/>
            <a:ext cx="3022348" cy="10085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7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6093" y="1936575"/>
            <a:ext cx="4566958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: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ফুলফল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পঠ্যাংশ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হরেক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-----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337221" y="727281"/>
            <a:ext cx="2989563" cy="81438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</a:rPr>
              <a:t>পাঠ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পরিচিতি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endParaRPr lang="en-GB" sz="3200" dirty="0">
              <a:solidFill>
                <a:srgbClr val="00B05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t="4790" r="3863" b="-361"/>
          <a:stretch/>
        </p:blipFill>
        <p:spPr>
          <a:xfrm>
            <a:off x="7092789" y="1936575"/>
            <a:ext cx="2460036" cy="33143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051" y="1936575"/>
            <a:ext cx="1023520" cy="32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622653" y="586762"/>
            <a:ext cx="2074709" cy="41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200" dirty="0" smtClean="0"/>
              <a:t> 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70403" y="1000898"/>
            <a:ext cx="55267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১,১,১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ব্যবহ্রিত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ধবনি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১,২,১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বুজতে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১,৩,১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৩,২,২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বুজতে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৩,২,৩ 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বুজতে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4478" y="2785420"/>
            <a:ext cx="5529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বলা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১,১,১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ব্যবহ্রিত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ধবনি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১,৩,২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২,৬,২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২,৬,৩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6105" y="4292944"/>
            <a:ext cx="5275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১,৪,১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১,৫,১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দাঁড়িবিরাম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চিনহটি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১,৫,২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প্রশ্নবোধক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চিনহ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১,৫,৩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চিনহ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GB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5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337222" y="795557"/>
            <a:ext cx="3496962" cy="6454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পূর্বজ্ঞান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যাচাই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0484" y="2361554"/>
            <a:ext cx="3787937" cy="17045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পুর্বের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দিনের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  থেকে পরিচিত হওয়া কয়েকটি ফুলের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প্রশ্নোত্তরের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 আলোচনা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করবো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0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09" r="-2544"/>
          <a:stretch/>
        </p:blipFill>
        <p:spPr>
          <a:xfrm>
            <a:off x="2046966" y="1688680"/>
            <a:ext cx="7609441" cy="38298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29398" y="721529"/>
            <a:ext cx="2444579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7091" y="827903"/>
            <a:ext cx="368231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3588" y="2323070"/>
            <a:ext cx="3509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ফুলফল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77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7" y="703711"/>
            <a:ext cx="3530497" cy="31690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72" y="760671"/>
            <a:ext cx="3265982" cy="31120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03" y="819521"/>
            <a:ext cx="3765251" cy="29943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247" y="4988286"/>
            <a:ext cx="943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হরেক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কলা,কাঠাঁল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4329" y="4047565"/>
            <a:ext cx="1398495" cy="47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কলা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9096555" y="4005896"/>
            <a:ext cx="1344709" cy="47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আনারস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5531496" y="4047565"/>
            <a:ext cx="1398495" cy="47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8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32" y="1020719"/>
            <a:ext cx="2178110" cy="19984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36" y="1060525"/>
            <a:ext cx="2168121" cy="19586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1" y="1084549"/>
            <a:ext cx="2314388" cy="19106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623" y="1037703"/>
            <a:ext cx="1908514" cy="2004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235944" y="4647915"/>
            <a:ext cx="470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আম,জাম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পেয়ারা,পেপে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9727" y="3248402"/>
            <a:ext cx="1600200" cy="341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আম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6310159" y="3248402"/>
            <a:ext cx="1600200" cy="341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পেয়ারা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821007" y="3314700"/>
            <a:ext cx="1600200" cy="275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জাম</a:t>
            </a:r>
            <a:r>
              <a:rPr lang="en-US" dirty="0" smtClean="0"/>
              <a:t>  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8832927" y="3252142"/>
            <a:ext cx="1600200" cy="338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পেপে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97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2" grpId="0" animBg="1"/>
      <p:bldP spid="23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1317</TotalTime>
  <Words>381</Words>
  <Application>Microsoft Office PowerPoint</Application>
  <PresentationFormat>Widescreen</PresentationFormat>
  <Paragraphs>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NikoshBAN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Ali</cp:lastModifiedBy>
  <cp:revision>192</cp:revision>
  <dcterms:created xsi:type="dcterms:W3CDTF">2019-12-03T16:03:02Z</dcterms:created>
  <dcterms:modified xsi:type="dcterms:W3CDTF">2020-08-02T07:27:06Z</dcterms:modified>
</cp:coreProperties>
</file>