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9" r:id="rId1"/>
  </p:sldMasterIdLst>
  <p:notesMasterIdLst>
    <p:notesMasterId r:id="rId18"/>
  </p:notesMasterIdLst>
  <p:sldIdLst>
    <p:sldId id="296" r:id="rId2"/>
    <p:sldId id="295" r:id="rId3"/>
    <p:sldId id="277" r:id="rId4"/>
    <p:sldId id="279" r:id="rId5"/>
    <p:sldId id="262" r:id="rId6"/>
    <p:sldId id="294" r:id="rId7"/>
    <p:sldId id="291" r:id="rId8"/>
    <p:sldId id="283" r:id="rId9"/>
    <p:sldId id="292" r:id="rId10"/>
    <p:sldId id="293" r:id="rId11"/>
    <p:sldId id="287" r:id="rId12"/>
    <p:sldId id="288" r:id="rId13"/>
    <p:sldId id="272" r:id="rId14"/>
    <p:sldId id="274" r:id="rId15"/>
    <p:sldId id="289" r:id="rId16"/>
    <p:sldId id="27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hi Uddin" userId="e12d8e31e8d791c6" providerId="LiveId" clId="{AFF7B189-EBC0-486A-B786-E09C3411E32D}"/>
    <pc:docChg chg="undo custSel addSld delSld modSld sldOrd delMainMaster">
      <pc:chgData name="Mahi Uddin" userId="e12d8e31e8d791c6" providerId="LiveId" clId="{AFF7B189-EBC0-486A-B786-E09C3411E32D}" dt="2020-07-22T04:00:56.153" v="7989"/>
      <pc:docMkLst>
        <pc:docMk/>
      </pc:docMkLst>
      <pc:sldChg chg="addSp delSp modSp del mod modTransition">
        <pc:chgData name="Mahi Uddin" userId="e12d8e31e8d791c6" providerId="LiveId" clId="{AFF7B189-EBC0-486A-B786-E09C3411E32D}" dt="2020-07-22T00:38:01.727" v="6691" actId="47"/>
        <pc:sldMkLst>
          <pc:docMk/>
          <pc:sldMk cId="3114972902" sldId="256"/>
        </pc:sldMkLst>
        <pc:grpChg chg="del">
          <ac:chgData name="Mahi Uddin" userId="e12d8e31e8d791c6" providerId="LiveId" clId="{AFF7B189-EBC0-486A-B786-E09C3411E32D}" dt="2020-07-18T13:30:37.977" v="0" actId="478"/>
          <ac:grpSpMkLst>
            <pc:docMk/>
            <pc:sldMk cId="3114972902" sldId="256"/>
            <ac:grpSpMk id="2" creationId="{6C2F5CDC-531B-47D4-A96C-8DE107CD049D}"/>
          </ac:grpSpMkLst>
        </pc:grpChg>
        <pc:picChg chg="add del mod">
          <ac:chgData name="Mahi Uddin" userId="e12d8e31e8d791c6" providerId="LiveId" clId="{AFF7B189-EBC0-486A-B786-E09C3411E32D}" dt="2020-07-22T00:37:23.975" v="6688" actId="478"/>
          <ac:picMkLst>
            <pc:docMk/>
            <pc:sldMk cId="3114972902" sldId="256"/>
            <ac:picMk id="4" creationId="{D32DB916-3561-43B1-928F-B2FC5B2083B4}"/>
          </ac:picMkLst>
        </pc:picChg>
      </pc:sldChg>
      <pc:sldChg chg="modSp mod modTransition modAnim">
        <pc:chgData name="Mahi Uddin" userId="e12d8e31e8d791c6" providerId="LiveId" clId="{AFF7B189-EBC0-486A-B786-E09C3411E32D}" dt="2020-07-22T00:41:56.188" v="6756"/>
        <pc:sldMkLst>
          <pc:docMk/>
          <pc:sldMk cId="3075834063" sldId="257"/>
        </pc:sldMkLst>
        <pc:spChg chg="mod">
          <ac:chgData name="Mahi Uddin" userId="e12d8e31e8d791c6" providerId="LiveId" clId="{AFF7B189-EBC0-486A-B786-E09C3411E32D}" dt="2020-07-22T00:41:40.605" v="6754" actId="1076"/>
          <ac:spMkLst>
            <pc:docMk/>
            <pc:sldMk cId="3075834063" sldId="257"/>
            <ac:spMk id="2" creationId="{6A648956-456B-4861-86D7-D35DA701B997}"/>
          </ac:spMkLst>
        </pc:spChg>
        <pc:spChg chg="mod">
          <ac:chgData name="Mahi Uddin" userId="e12d8e31e8d791c6" providerId="LiveId" clId="{AFF7B189-EBC0-486A-B786-E09C3411E32D}" dt="2020-07-22T00:41:09.453" v="6704" actId="1076"/>
          <ac:spMkLst>
            <pc:docMk/>
            <pc:sldMk cId="3075834063" sldId="257"/>
            <ac:spMk id="6" creationId="{B2AB7E50-1104-41B1-971F-FFBEB1BA4371}"/>
          </ac:spMkLst>
        </pc:spChg>
        <pc:picChg chg="mod">
          <ac:chgData name="Mahi Uddin" userId="e12d8e31e8d791c6" providerId="LiveId" clId="{AFF7B189-EBC0-486A-B786-E09C3411E32D}" dt="2020-07-22T00:41:36.025" v="6753" actId="1038"/>
          <ac:picMkLst>
            <pc:docMk/>
            <pc:sldMk cId="3075834063" sldId="257"/>
            <ac:picMk id="4" creationId="{24B5B4DC-43F6-4C7F-B142-BD145AF61286}"/>
          </ac:picMkLst>
        </pc:picChg>
      </pc:sldChg>
      <pc:sldChg chg="modSp mod modTransition">
        <pc:chgData name="Mahi Uddin" userId="e12d8e31e8d791c6" providerId="LiveId" clId="{AFF7B189-EBC0-486A-B786-E09C3411E32D}" dt="2020-07-22T00:43:46.941" v="6779"/>
        <pc:sldMkLst>
          <pc:docMk/>
          <pc:sldMk cId="3832477637" sldId="258"/>
        </pc:sldMkLst>
        <pc:spChg chg="mod">
          <ac:chgData name="Mahi Uddin" userId="e12d8e31e8d791c6" providerId="LiveId" clId="{AFF7B189-EBC0-486A-B786-E09C3411E32D}" dt="2020-07-22T00:43:40.110" v="6778" actId="1037"/>
          <ac:spMkLst>
            <pc:docMk/>
            <pc:sldMk cId="3832477637" sldId="258"/>
            <ac:spMk id="3" creationId="{65B77CFC-65E8-49BA-A835-6715EB94DD6B}"/>
          </ac:spMkLst>
        </pc:spChg>
        <pc:picChg chg="mod modCrop">
          <ac:chgData name="Mahi Uddin" userId="e12d8e31e8d791c6" providerId="LiveId" clId="{AFF7B189-EBC0-486A-B786-E09C3411E32D}" dt="2020-07-22T00:43:11.293" v="6768" actId="14100"/>
          <ac:picMkLst>
            <pc:docMk/>
            <pc:sldMk cId="3832477637" sldId="258"/>
            <ac:picMk id="5" creationId="{DBDE93FA-C8E0-44F6-B1F4-5454BE57D1C6}"/>
          </ac:picMkLst>
        </pc:picChg>
      </pc:sldChg>
      <pc:sldChg chg="del">
        <pc:chgData name="Mahi Uddin" userId="e12d8e31e8d791c6" providerId="LiveId" clId="{AFF7B189-EBC0-486A-B786-E09C3411E32D}" dt="2020-07-18T13:33:37.377" v="19" actId="47"/>
        <pc:sldMkLst>
          <pc:docMk/>
          <pc:sldMk cId="3869821482" sldId="259"/>
        </pc:sldMkLst>
      </pc:sldChg>
      <pc:sldChg chg="del">
        <pc:chgData name="Mahi Uddin" userId="e12d8e31e8d791c6" providerId="LiveId" clId="{AFF7B189-EBC0-486A-B786-E09C3411E32D}" dt="2020-07-18T13:33:38.259" v="20" actId="47"/>
        <pc:sldMkLst>
          <pc:docMk/>
          <pc:sldMk cId="1664305483" sldId="260"/>
        </pc:sldMkLst>
      </pc:sldChg>
      <pc:sldChg chg="del">
        <pc:chgData name="Mahi Uddin" userId="e12d8e31e8d791c6" providerId="LiveId" clId="{AFF7B189-EBC0-486A-B786-E09C3411E32D}" dt="2020-07-18T13:33:40.448" v="21" actId="47"/>
        <pc:sldMkLst>
          <pc:docMk/>
          <pc:sldMk cId="1963134375" sldId="261"/>
        </pc:sldMkLst>
      </pc:sldChg>
      <pc:sldChg chg="addSp delSp modSp mod modTransition delAnim modAnim">
        <pc:chgData name="Mahi Uddin" userId="e12d8e31e8d791c6" providerId="LiveId" clId="{AFF7B189-EBC0-486A-B786-E09C3411E32D}" dt="2020-07-22T00:47:48.829" v="6904"/>
        <pc:sldMkLst>
          <pc:docMk/>
          <pc:sldMk cId="1038076223" sldId="262"/>
        </pc:sldMkLst>
        <pc:spChg chg="mod">
          <ac:chgData name="Mahi Uddin" userId="e12d8e31e8d791c6" providerId="LiveId" clId="{AFF7B189-EBC0-486A-B786-E09C3411E32D}" dt="2020-07-22T00:47:13.261" v="6882" actId="1076"/>
          <ac:spMkLst>
            <pc:docMk/>
            <pc:sldMk cId="1038076223" sldId="262"/>
            <ac:spMk id="3" creationId="{89F9389D-3F47-4543-8D5C-C3A9CF840C18}"/>
          </ac:spMkLst>
        </pc:spChg>
        <pc:spChg chg="add mod">
          <ac:chgData name="Mahi Uddin" userId="e12d8e31e8d791c6" providerId="LiveId" clId="{AFF7B189-EBC0-486A-B786-E09C3411E32D}" dt="2020-07-22T00:47:27.652" v="6903" actId="1076"/>
          <ac:spMkLst>
            <pc:docMk/>
            <pc:sldMk cId="1038076223" sldId="262"/>
            <ac:spMk id="6" creationId="{1109A0AC-0246-4F8F-B1FD-F22D4BA88939}"/>
          </ac:spMkLst>
        </pc:spChg>
        <pc:spChg chg="mod">
          <ac:chgData name="Mahi Uddin" userId="e12d8e31e8d791c6" providerId="LiveId" clId="{AFF7B189-EBC0-486A-B786-E09C3411E32D}" dt="2020-07-22T00:47:21.383" v="6902" actId="1036"/>
          <ac:spMkLst>
            <pc:docMk/>
            <pc:sldMk cId="1038076223" sldId="262"/>
            <ac:spMk id="8" creationId="{E6B3AD5B-6108-4DCC-AA0E-C5787473D2DD}"/>
          </ac:spMkLst>
        </pc:spChg>
        <pc:picChg chg="add del mod modCrop">
          <ac:chgData name="Mahi Uddin" userId="e12d8e31e8d791c6" providerId="LiveId" clId="{AFF7B189-EBC0-486A-B786-E09C3411E32D}" dt="2020-07-22T00:44:32.722" v="6782" actId="478"/>
          <ac:picMkLst>
            <pc:docMk/>
            <pc:sldMk cId="1038076223" sldId="262"/>
            <ac:picMk id="4" creationId="{D9D49761-69EA-4EF3-ADC3-7895B0206F27}"/>
          </ac:picMkLst>
        </pc:picChg>
        <pc:picChg chg="del">
          <ac:chgData name="Mahi Uddin" userId="e12d8e31e8d791c6" providerId="LiveId" clId="{AFF7B189-EBC0-486A-B786-E09C3411E32D}" dt="2020-07-18T13:57:23.862" v="87" actId="478"/>
          <ac:picMkLst>
            <pc:docMk/>
            <pc:sldMk cId="1038076223" sldId="262"/>
            <ac:picMk id="5" creationId="{662EF956-0CF1-4006-87C9-588570652CD5}"/>
          </ac:picMkLst>
        </pc:picChg>
        <pc:picChg chg="mod">
          <ac:chgData name="Mahi Uddin" userId="e12d8e31e8d791c6" providerId="LiveId" clId="{AFF7B189-EBC0-486A-B786-E09C3411E32D}" dt="2020-07-22T00:47:21.383" v="6902" actId="1036"/>
          <ac:picMkLst>
            <pc:docMk/>
            <pc:sldMk cId="1038076223" sldId="262"/>
            <ac:picMk id="7" creationId="{C679339D-72FC-4BD1-9BA2-90A43743D905}"/>
          </ac:picMkLst>
        </pc:picChg>
      </pc:sldChg>
      <pc:sldChg chg="addSp delSp modSp mod modTransition delAnim modAnim">
        <pc:chgData name="Mahi Uddin" userId="e12d8e31e8d791c6" providerId="LiveId" clId="{AFF7B189-EBC0-486A-B786-E09C3411E32D}" dt="2020-07-22T00:52:03.422" v="7065" actId="1076"/>
        <pc:sldMkLst>
          <pc:docMk/>
          <pc:sldMk cId="2615472183" sldId="263"/>
        </pc:sldMkLst>
        <pc:spChg chg="mod">
          <ac:chgData name="Mahi Uddin" userId="e12d8e31e8d791c6" providerId="LiveId" clId="{AFF7B189-EBC0-486A-B786-E09C3411E32D}" dt="2020-07-22T00:52:03.422" v="7065" actId="1076"/>
          <ac:spMkLst>
            <pc:docMk/>
            <pc:sldMk cId="2615472183" sldId="263"/>
            <ac:spMk id="3" creationId="{C98313FB-8E8A-41C6-B660-5ACE97BEE531}"/>
          </ac:spMkLst>
        </pc:spChg>
        <pc:spChg chg="mod">
          <ac:chgData name="Mahi Uddin" userId="e12d8e31e8d791c6" providerId="LiveId" clId="{AFF7B189-EBC0-486A-B786-E09C3411E32D}" dt="2020-07-22T00:51:40.597" v="7061" actId="1076"/>
          <ac:spMkLst>
            <pc:docMk/>
            <pc:sldMk cId="2615472183" sldId="263"/>
            <ac:spMk id="4" creationId="{13C1856C-EAAC-4587-B374-E9DDC493870F}"/>
          </ac:spMkLst>
        </pc:spChg>
        <pc:spChg chg="mod">
          <ac:chgData name="Mahi Uddin" userId="e12d8e31e8d791c6" providerId="LiveId" clId="{AFF7B189-EBC0-486A-B786-E09C3411E32D}" dt="2020-07-22T00:51:44.726" v="7062" actId="1076"/>
          <ac:spMkLst>
            <pc:docMk/>
            <pc:sldMk cId="2615472183" sldId="263"/>
            <ac:spMk id="6" creationId="{81933901-ECED-4961-9AA1-767A49FFC689}"/>
          </ac:spMkLst>
        </pc:spChg>
        <pc:spChg chg="add del mod">
          <ac:chgData name="Mahi Uddin" userId="e12d8e31e8d791c6" providerId="LiveId" clId="{AFF7B189-EBC0-486A-B786-E09C3411E32D}" dt="2020-07-22T00:51:27.280" v="7059" actId="478"/>
          <ac:spMkLst>
            <pc:docMk/>
            <pc:sldMk cId="2615472183" sldId="263"/>
            <ac:spMk id="7" creationId="{0417B920-5712-4694-8E3D-6D1FD0334F18}"/>
          </ac:spMkLst>
        </pc:spChg>
        <pc:spChg chg="mod">
          <ac:chgData name="Mahi Uddin" userId="e12d8e31e8d791c6" providerId="LiveId" clId="{AFF7B189-EBC0-486A-B786-E09C3411E32D}" dt="2020-07-22T00:51:47.741" v="7063" actId="1076"/>
          <ac:spMkLst>
            <pc:docMk/>
            <pc:sldMk cId="2615472183" sldId="263"/>
            <ac:spMk id="10" creationId="{8028DF75-4CCD-42EC-A4A0-DC3A405F41C0}"/>
          </ac:spMkLst>
        </pc:spChg>
        <pc:spChg chg="mod">
          <ac:chgData name="Mahi Uddin" userId="e12d8e31e8d791c6" providerId="LiveId" clId="{AFF7B189-EBC0-486A-B786-E09C3411E32D}" dt="2020-07-22T00:51:53.949" v="7064" actId="1076"/>
          <ac:spMkLst>
            <pc:docMk/>
            <pc:sldMk cId="2615472183" sldId="263"/>
            <ac:spMk id="12" creationId="{B4E8F04A-2D00-44CE-8753-11C10B7EE16C}"/>
          </ac:spMkLst>
        </pc:spChg>
      </pc:sldChg>
      <pc:sldChg chg="modSp del mod modTransition modAnim">
        <pc:chgData name="Mahi Uddin" userId="e12d8e31e8d791c6" providerId="LiveId" clId="{AFF7B189-EBC0-486A-B786-E09C3411E32D}" dt="2020-07-22T00:52:24.459" v="7066" actId="47"/>
        <pc:sldMkLst>
          <pc:docMk/>
          <pc:sldMk cId="2019859809" sldId="264"/>
        </pc:sldMkLst>
        <pc:spChg chg="mod">
          <ac:chgData name="Mahi Uddin" userId="e12d8e31e8d791c6" providerId="LiveId" clId="{AFF7B189-EBC0-486A-B786-E09C3411E32D}" dt="2020-07-18T14:13:02.682" v="328" actId="20577"/>
          <ac:spMkLst>
            <pc:docMk/>
            <pc:sldMk cId="2019859809" sldId="264"/>
            <ac:spMk id="3" creationId="{DD2CE361-EC95-4B14-A422-405B60706465}"/>
          </ac:spMkLst>
        </pc:spChg>
        <pc:spChg chg="mod">
          <ac:chgData name="Mahi Uddin" userId="e12d8e31e8d791c6" providerId="LiveId" clId="{AFF7B189-EBC0-486A-B786-E09C3411E32D}" dt="2020-07-18T14:16:50.376" v="696" actId="1076"/>
          <ac:spMkLst>
            <pc:docMk/>
            <pc:sldMk cId="2019859809" sldId="264"/>
            <ac:spMk id="4" creationId="{A6A3B54C-9A12-4F26-98CE-15D177C79E09}"/>
          </ac:spMkLst>
        </pc:spChg>
      </pc:sldChg>
      <pc:sldChg chg="addSp delSp modSp del mod modTransition delAnim modAnim">
        <pc:chgData name="Mahi Uddin" userId="e12d8e31e8d791c6" providerId="LiveId" clId="{AFF7B189-EBC0-486A-B786-E09C3411E32D}" dt="2020-07-22T00:52:25.886" v="7067" actId="47"/>
        <pc:sldMkLst>
          <pc:docMk/>
          <pc:sldMk cId="3049518396" sldId="266"/>
        </pc:sldMkLst>
        <pc:spChg chg="del">
          <ac:chgData name="Mahi Uddin" userId="e12d8e31e8d791c6" providerId="LiveId" clId="{AFF7B189-EBC0-486A-B786-E09C3411E32D}" dt="2020-07-18T14:18:06.852" v="700" actId="478"/>
          <ac:spMkLst>
            <pc:docMk/>
            <pc:sldMk cId="3049518396" sldId="266"/>
            <ac:spMk id="3" creationId="{53F2CEE5-6678-4425-8217-8AE97078B404}"/>
          </ac:spMkLst>
        </pc:spChg>
        <pc:spChg chg="del">
          <ac:chgData name="Mahi Uddin" userId="e12d8e31e8d791c6" providerId="LiveId" clId="{AFF7B189-EBC0-486A-B786-E09C3411E32D}" dt="2020-07-18T14:18:06.852" v="700" actId="478"/>
          <ac:spMkLst>
            <pc:docMk/>
            <pc:sldMk cId="3049518396" sldId="266"/>
            <ac:spMk id="7" creationId="{9A598BE4-89B4-43E1-9189-0BB16B7EC0EA}"/>
          </ac:spMkLst>
        </pc:spChg>
        <pc:spChg chg="del">
          <ac:chgData name="Mahi Uddin" userId="e12d8e31e8d791c6" providerId="LiveId" clId="{AFF7B189-EBC0-486A-B786-E09C3411E32D}" dt="2020-07-18T14:18:06.852" v="700" actId="478"/>
          <ac:spMkLst>
            <pc:docMk/>
            <pc:sldMk cId="3049518396" sldId="266"/>
            <ac:spMk id="9" creationId="{E9E3A025-ABCC-41DA-9160-D652A46B9D0F}"/>
          </ac:spMkLst>
        </pc:spChg>
        <pc:spChg chg="add mod">
          <ac:chgData name="Mahi Uddin" userId="e12d8e31e8d791c6" providerId="LiveId" clId="{AFF7B189-EBC0-486A-B786-E09C3411E32D}" dt="2020-07-18T14:20:06.588" v="768" actId="13822"/>
          <ac:spMkLst>
            <pc:docMk/>
            <pc:sldMk cId="3049518396" sldId="266"/>
            <ac:spMk id="10" creationId="{2CB25ADB-AE4F-4586-83B6-70592E2E135C}"/>
          </ac:spMkLst>
        </pc:spChg>
        <pc:spChg chg="del">
          <ac:chgData name="Mahi Uddin" userId="e12d8e31e8d791c6" providerId="LiveId" clId="{AFF7B189-EBC0-486A-B786-E09C3411E32D}" dt="2020-07-18T14:18:06.852" v="700" actId="478"/>
          <ac:spMkLst>
            <pc:docMk/>
            <pc:sldMk cId="3049518396" sldId="266"/>
            <ac:spMk id="11" creationId="{05F261C0-D896-4818-922E-FD5876684C24}"/>
          </ac:spMkLst>
        </pc:spChg>
        <pc:spChg chg="del">
          <ac:chgData name="Mahi Uddin" userId="e12d8e31e8d791c6" providerId="LiveId" clId="{AFF7B189-EBC0-486A-B786-E09C3411E32D}" dt="2020-07-18T14:18:06.852" v="700" actId="478"/>
          <ac:spMkLst>
            <pc:docMk/>
            <pc:sldMk cId="3049518396" sldId="266"/>
            <ac:spMk id="13" creationId="{C1C83F54-1EC0-4AC8-9C6B-8E9EC40D4B47}"/>
          </ac:spMkLst>
        </pc:spChg>
        <pc:graphicFrameChg chg="del">
          <ac:chgData name="Mahi Uddin" userId="e12d8e31e8d791c6" providerId="LiveId" clId="{AFF7B189-EBC0-486A-B786-E09C3411E32D}" dt="2020-07-18T14:18:06.852" v="700" actId="478"/>
          <ac:graphicFrameMkLst>
            <pc:docMk/>
            <pc:sldMk cId="3049518396" sldId="266"/>
            <ac:graphicFrameMk id="8" creationId="{D80E0DC1-5573-4FD9-8EF4-89E731CAA884}"/>
          </ac:graphicFrameMkLst>
        </pc:graphicFrameChg>
        <pc:graphicFrameChg chg="del">
          <ac:chgData name="Mahi Uddin" userId="e12d8e31e8d791c6" providerId="LiveId" clId="{AFF7B189-EBC0-486A-B786-E09C3411E32D}" dt="2020-07-18T14:18:06.852" v="700" actId="478"/>
          <ac:graphicFrameMkLst>
            <pc:docMk/>
            <pc:sldMk cId="3049518396" sldId="266"/>
            <ac:graphicFrameMk id="15" creationId="{51A7B21A-060E-41CA-A31A-A0C1B11E8C78}"/>
          </ac:graphicFrameMkLst>
        </pc:graphicFrameChg>
        <pc:picChg chg="add mod">
          <ac:chgData name="Mahi Uddin" userId="e12d8e31e8d791c6" providerId="LiveId" clId="{AFF7B189-EBC0-486A-B786-E09C3411E32D}" dt="2020-07-18T14:21:32.775" v="783" actId="14100"/>
          <ac:picMkLst>
            <pc:docMk/>
            <pc:sldMk cId="3049518396" sldId="266"/>
            <ac:picMk id="4" creationId="{3513AAE0-B661-4C49-A754-DB551D43BC5A}"/>
          </ac:picMkLst>
        </pc:picChg>
        <pc:picChg chg="add del mod">
          <ac:chgData name="Mahi Uddin" userId="e12d8e31e8d791c6" providerId="LiveId" clId="{AFF7B189-EBC0-486A-B786-E09C3411E32D}" dt="2020-07-18T14:21:11.188" v="777" actId="478"/>
          <ac:picMkLst>
            <pc:docMk/>
            <pc:sldMk cId="3049518396" sldId="266"/>
            <ac:picMk id="6" creationId="{8664A39D-8810-494B-B514-9461F6B46638}"/>
          </ac:picMkLst>
        </pc:picChg>
      </pc:sldChg>
      <pc:sldChg chg="del">
        <pc:chgData name="Mahi Uddin" userId="e12d8e31e8d791c6" providerId="LiveId" clId="{AFF7B189-EBC0-486A-B786-E09C3411E32D}" dt="2020-07-18T14:22:18.231" v="786" actId="47"/>
        <pc:sldMkLst>
          <pc:docMk/>
          <pc:sldMk cId="3739184806" sldId="267"/>
        </pc:sldMkLst>
      </pc:sldChg>
      <pc:sldChg chg="del">
        <pc:chgData name="Mahi Uddin" userId="e12d8e31e8d791c6" providerId="LiveId" clId="{AFF7B189-EBC0-486A-B786-E09C3411E32D}" dt="2020-07-18T14:22:19.741" v="787" actId="47"/>
        <pc:sldMkLst>
          <pc:docMk/>
          <pc:sldMk cId="1735021480" sldId="268"/>
        </pc:sldMkLst>
      </pc:sldChg>
      <pc:sldChg chg="del">
        <pc:chgData name="Mahi Uddin" userId="e12d8e31e8d791c6" providerId="LiveId" clId="{AFF7B189-EBC0-486A-B786-E09C3411E32D}" dt="2020-07-18T14:22:21.392" v="788" actId="47"/>
        <pc:sldMkLst>
          <pc:docMk/>
          <pc:sldMk cId="2041538777" sldId="269"/>
        </pc:sldMkLst>
      </pc:sldChg>
      <pc:sldChg chg="del">
        <pc:chgData name="Mahi Uddin" userId="e12d8e31e8d791c6" providerId="LiveId" clId="{AFF7B189-EBC0-486A-B786-E09C3411E32D}" dt="2020-07-18T14:22:22.340" v="789" actId="47"/>
        <pc:sldMkLst>
          <pc:docMk/>
          <pc:sldMk cId="296894030" sldId="270"/>
        </pc:sldMkLst>
      </pc:sldChg>
      <pc:sldChg chg="del">
        <pc:chgData name="Mahi Uddin" userId="e12d8e31e8d791c6" providerId="LiveId" clId="{AFF7B189-EBC0-486A-B786-E09C3411E32D}" dt="2020-07-18T14:22:23.807" v="790" actId="47"/>
        <pc:sldMkLst>
          <pc:docMk/>
          <pc:sldMk cId="52611000" sldId="271"/>
        </pc:sldMkLst>
      </pc:sldChg>
      <pc:sldChg chg="modSp mod">
        <pc:chgData name="Mahi Uddin" userId="e12d8e31e8d791c6" providerId="LiveId" clId="{AFF7B189-EBC0-486A-B786-E09C3411E32D}" dt="2020-07-21T15:39:41.772" v="6599" actId="20577"/>
        <pc:sldMkLst>
          <pc:docMk/>
          <pc:sldMk cId="3063859542" sldId="272"/>
        </pc:sldMkLst>
        <pc:spChg chg="mod">
          <ac:chgData name="Mahi Uddin" userId="e12d8e31e8d791c6" providerId="LiveId" clId="{AFF7B189-EBC0-486A-B786-E09C3411E32D}" dt="2020-07-21T15:39:27.403" v="6590" actId="1076"/>
          <ac:spMkLst>
            <pc:docMk/>
            <pc:sldMk cId="3063859542" sldId="272"/>
            <ac:spMk id="3" creationId="{CEECD1C8-5509-42DC-A969-7D24474B13CA}"/>
          </ac:spMkLst>
        </pc:spChg>
        <pc:spChg chg="mod">
          <ac:chgData name="Mahi Uddin" userId="e12d8e31e8d791c6" providerId="LiveId" clId="{AFF7B189-EBC0-486A-B786-E09C3411E32D}" dt="2020-07-21T15:39:41.772" v="6599" actId="20577"/>
          <ac:spMkLst>
            <pc:docMk/>
            <pc:sldMk cId="3063859542" sldId="272"/>
            <ac:spMk id="7" creationId="{F4D994DD-AD68-4D16-8A26-8806687C3517}"/>
          </ac:spMkLst>
        </pc:spChg>
        <pc:picChg chg="mod">
          <ac:chgData name="Mahi Uddin" userId="e12d8e31e8d791c6" providerId="LiveId" clId="{AFF7B189-EBC0-486A-B786-E09C3411E32D}" dt="2020-07-21T15:39:24.668" v="6589" actId="1076"/>
          <ac:picMkLst>
            <pc:docMk/>
            <pc:sldMk cId="3063859542" sldId="272"/>
            <ac:picMk id="5" creationId="{4AE50853-364C-4764-A42F-7D492D75651A}"/>
          </ac:picMkLst>
        </pc:picChg>
      </pc:sldChg>
      <pc:sldChg chg="modSp mod">
        <pc:chgData name="Mahi Uddin" userId="e12d8e31e8d791c6" providerId="LiveId" clId="{AFF7B189-EBC0-486A-B786-E09C3411E32D}" dt="2020-07-21T15:40:47.988" v="6638" actId="1076"/>
        <pc:sldMkLst>
          <pc:docMk/>
          <pc:sldMk cId="2717881505" sldId="273"/>
        </pc:sldMkLst>
        <pc:spChg chg="mod">
          <ac:chgData name="Mahi Uddin" userId="e12d8e31e8d791c6" providerId="LiveId" clId="{AFF7B189-EBC0-486A-B786-E09C3411E32D}" dt="2020-07-21T15:40:47.988" v="6638" actId="1076"/>
          <ac:spMkLst>
            <pc:docMk/>
            <pc:sldMk cId="2717881505" sldId="273"/>
            <ac:spMk id="5" creationId="{23B87150-C055-4202-BAA7-9D83B1C38571}"/>
          </ac:spMkLst>
        </pc:spChg>
        <pc:picChg chg="mod">
          <ac:chgData name="Mahi Uddin" userId="e12d8e31e8d791c6" providerId="LiveId" clId="{AFF7B189-EBC0-486A-B786-E09C3411E32D}" dt="2020-07-21T15:40:43.844" v="6637" actId="1076"/>
          <ac:picMkLst>
            <pc:docMk/>
            <pc:sldMk cId="2717881505" sldId="273"/>
            <ac:picMk id="4" creationId="{48414D13-D383-4A8F-8C78-731834DA96A2}"/>
          </ac:picMkLst>
        </pc:picChg>
      </pc:sldChg>
      <pc:sldChg chg="modSp mod">
        <pc:chgData name="Mahi Uddin" userId="e12d8e31e8d791c6" providerId="LiveId" clId="{AFF7B189-EBC0-486A-B786-E09C3411E32D}" dt="2020-07-21T15:42:15.599" v="6674" actId="207"/>
        <pc:sldMkLst>
          <pc:docMk/>
          <pc:sldMk cId="2493723779" sldId="274"/>
        </pc:sldMkLst>
        <pc:spChg chg="mod">
          <ac:chgData name="Mahi Uddin" userId="e12d8e31e8d791c6" providerId="LiveId" clId="{AFF7B189-EBC0-486A-B786-E09C3411E32D}" dt="2020-07-21T15:42:15.599" v="6674" actId="207"/>
          <ac:spMkLst>
            <pc:docMk/>
            <pc:sldMk cId="2493723779" sldId="274"/>
            <ac:spMk id="7" creationId="{08915B96-C9D9-40FC-9787-6EB1CE85D4D3}"/>
          </ac:spMkLst>
        </pc:spChg>
        <pc:spChg chg="mod">
          <ac:chgData name="Mahi Uddin" userId="e12d8e31e8d791c6" providerId="LiveId" clId="{AFF7B189-EBC0-486A-B786-E09C3411E32D}" dt="2020-07-21T15:42:15.599" v="6674" actId="207"/>
          <ac:spMkLst>
            <pc:docMk/>
            <pc:sldMk cId="2493723779" sldId="274"/>
            <ac:spMk id="9" creationId="{51D1B69D-AF68-4B6C-926C-854EAEF11924}"/>
          </ac:spMkLst>
        </pc:spChg>
        <pc:spChg chg="mod">
          <ac:chgData name="Mahi Uddin" userId="e12d8e31e8d791c6" providerId="LiveId" clId="{AFF7B189-EBC0-486A-B786-E09C3411E32D}" dt="2020-07-21T15:42:15.599" v="6674" actId="207"/>
          <ac:spMkLst>
            <pc:docMk/>
            <pc:sldMk cId="2493723779" sldId="274"/>
            <ac:spMk id="11" creationId="{0351CE29-F704-4E4A-83F9-AE116A910A25}"/>
          </ac:spMkLst>
        </pc:spChg>
        <pc:spChg chg="mod">
          <ac:chgData name="Mahi Uddin" userId="e12d8e31e8d791c6" providerId="LiveId" clId="{AFF7B189-EBC0-486A-B786-E09C3411E32D}" dt="2020-07-21T15:42:15.599" v="6674" actId="207"/>
          <ac:spMkLst>
            <pc:docMk/>
            <pc:sldMk cId="2493723779" sldId="274"/>
            <ac:spMk id="13" creationId="{D5CDAD05-7B88-49CA-AE61-752212414BC3}"/>
          </ac:spMkLst>
        </pc:spChg>
        <pc:spChg chg="mod">
          <ac:chgData name="Mahi Uddin" userId="e12d8e31e8d791c6" providerId="LiveId" clId="{AFF7B189-EBC0-486A-B786-E09C3411E32D}" dt="2020-07-21T15:42:15.599" v="6674" actId="207"/>
          <ac:spMkLst>
            <pc:docMk/>
            <pc:sldMk cId="2493723779" sldId="274"/>
            <ac:spMk id="14" creationId="{1CBC7FB0-8F18-45B4-8EC8-B4992C1A3FD9}"/>
          </ac:spMkLst>
        </pc:spChg>
        <pc:spChg chg="mod">
          <ac:chgData name="Mahi Uddin" userId="e12d8e31e8d791c6" providerId="LiveId" clId="{AFF7B189-EBC0-486A-B786-E09C3411E32D}" dt="2020-07-21T15:42:15.599" v="6674" actId="207"/>
          <ac:spMkLst>
            <pc:docMk/>
            <pc:sldMk cId="2493723779" sldId="274"/>
            <ac:spMk id="16" creationId="{5A95F7B3-5BEE-4D94-A7D5-77E63F0870A0}"/>
          </ac:spMkLst>
        </pc:spChg>
        <pc:picChg chg="mod">
          <ac:chgData name="Mahi Uddin" userId="e12d8e31e8d791c6" providerId="LiveId" clId="{AFF7B189-EBC0-486A-B786-E09C3411E32D}" dt="2020-07-21T15:42:01.667" v="6673" actId="1076"/>
          <ac:picMkLst>
            <pc:docMk/>
            <pc:sldMk cId="2493723779" sldId="274"/>
            <ac:picMk id="4" creationId="{441067AA-23F3-4ADF-B748-8F921EBB8D27}"/>
          </ac:picMkLst>
        </pc:picChg>
      </pc:sldChg>
      <pc:sldChg chg="del">
        <pc:chgData name="Mahi Uddin" userId="e12d8e31e8d791c6" providerId="LiveId" clId="{AFF7B189-EBC0-486A-B786-E09C3411E32D}" dt="2020-07-21T15:41:35.490" v="6672" actId="47"/>
        <pc:sldMkLst>
          <pc:docMk/>
          <pc:sldMk cId="3013780834" sldId="275"/>
        </pc:sldMkLst>
      </pc:sldChg>
      <pc:sldChg chg="addSp delSp modSp new mod modTransition">
        <pc:chgData name="Mahi Uddin" userId="e12d8e31e8d791c6" providerId="LiveId" clId="{AFF7B189-EBC0-486A-B786-E09C3411E32D}" dt="2020-07-18T13:49:15.940" v="36"/>
        <pc:sldMkLst>
          <pc:docMk/>
          <pc:sldMk cId="2938005285" sldId="277"/>
        </pc:sldMkLst>
        <pc:spChg chg="del mod">
          <ac:chgData name="Mahi Uddin" userId="e12d8e31e8d791c6" providerId="LiveId" clId="{AFF7B189-EBC0-486A-B786-E09C3411E32D}" dt="2020-07-18T13:36:08.619" v="29" actId="478"/>
          <ac:spMkLst>
            <pc:docMk/>
            <pc:sldMk cId="2938005285" sldId="277"/>
            <ac:spMk id="2" creationId="{F00BD153-1BAD-4AE6-843F-C9174E8FA937}"/>
          </ac:spMkLst>
        </pc:spChg>
        <pc:picChg chg="add mod">
          <ac:chgData name="Mahi Uddin" userId="e12d8e31e8d791c6" providerId="LiveId" clId="{AFF7B189-EBC0-486A-B786-E09C3411E32D}" dt="2020-07-18T13:49:09.445" v="35" actId="14100"/>
          <ac:picMkLst>
            <pc:docMk/>
            <pc:sldMk cId="2938005285" sldId="277"/>
            <ac:picMk id="4" creationId="{1444FAC5-3935-4D7E-949E-921EE5242FA2}"/>
          </ac:picMkLst>
        </pc:picChg>
      </pc:sldChg>
      <pc:sldChg chg="addSp delSp modSp new del mod modTransition">
        <pc:chgData name="Mahi Uddin" userId="e12d8e31e8d791c6" providerId="LiveId" clId="{AFF7B189-EBC0-486A-B786-E09C3411E32D}" dt="2020-07-22T00:44:11.659" v="6780" actId="47"/>
        <pc:sldMkLst>
          <pc:docMk/>
          <pc:sldMk cId="3693932298" sldId="278"/>
        </pc:sldMkLst>
        <pc:spChg chg="del mod">
          <ac:chgData name="Mahi Uddin" userId="e12d8e31e8d791c6" providerId="LiveId" clId="{AFF7B189-EBC0-486A-B786-E09C3411E32D}" dt="2020-07-18T13:36:30.266" v="32" actId="478"/>
          <ac:spMkLst>
            <pc:docMk/>
            <pc:sldMk cId="3693932298" sldId="278"/>
            <ac:spMk id="2" creationId="{FAF4350B-3A7C-4C04-BFAC-F92D1ECC7499}"/>
          </ac:spMkLst>
        </pc:spChg>
        <pc:picChg chg="add mod">
          <ac:chgData name="Mahi Uddin" userId="e12d8e31e8d791c6" providerId="LiveId" clId="{AFF7B189-EBC0-486A-B786-E09C3411E32D}" dt="2020-07-18T13:49:52.286" v="43" actId="14100"/>
          <ac:picMkLst>
            <pc:docMk/>
            <pc:sldMk cId="3693932298" sldId="278"/>
            <ac:picMk id="4" creationId="{65091B32-7AD6-433A-9B08-0454F38BAE79}"/>
          </ac:picMkLst>
        </pc:picChg>
      </pc:sldChg>
      <pc:sldChg chg="addSp delSp modSp new mod modTransition">
        <pc:chgData name="Mahi Uddin" userId="e12d8e31e8d791c6" providerId="LiveId" clId="{AFF7B189-EBC0-486A-B786-E09C3411E32D}" dt="2020-07-18T13:50:55.816" v="51"/>
        <pc:sldMkLst>
          <pc:docMk/>
          <pc:sldMk cId="1420417870" sldId="279"/>
        </pc:sldMkLst>
        <pc:spChg chg="del mod">
          <ac:chgData name="Mahi Uddin" userId="e12d8e31e8d791c6" providerId="LiveId" clId="{AFF7B189-EBC0-486A-B786-E09C3411E32D}" dt="2020-07-18T13:35:36.999" v="27" actId="478"/>
          <ac:spMkLst>
            <pc:docMk/>
            <pc:sldMk cId="1420417870" sldId="279"/>
            <ac:spMk id="2" creationId="{6C1A2E61-F654-43B9-87F4-A32A7F9FAE82}"/>
          </ac:spMkLst>
        </pc:spChg>
        <pc:picChg chg="add mod">
          <ac:chgData name="Mahi Uddin" userId="e12d8e31e8d791c6" providerId="LiveId" clId="{AFF7B189-EBC0-486A-B786-E09C3411E32D}" dt="2020-07-18T13:50:41.958" v="49" actId="14100"/>
          <ac:picMkLst>
            <pc:docMk/>
            <pc:sldMk cId="1420417870" sldId="279"/>
            <ac:picMk id="4" creationId="{54C637DD-8CAF-4EC7-A730-4061CA6F7C36}"/>
          </ac:picMkLst>
        </pc:picChg>
      </pc:sldChg>
      <pc:sldChg chg="addSp modSp new del mod modTransition">
        <pc:chgData name="Mahi Uddin" userId="e12d8e31e8d791c6" providerId="LiveId" clId="{AFF7B189-EBC0-486A-B786-E09C3411E32D}" dt="2020-07-22T00:44:23.085" v="6781" actId="47"/>
        <pc:sldMkLst>
          <pc:docMk/>
          <pc:sldMk cId="4163471783" sldId="280"/>
        </pc:sldMkLst>
        <pc:picChg chg="add mod">
          <ac:chgData name="Mahi Uddin" userId="e12d8e31e8d791c6" providerId="LiveId" clId="{AFF7B189-EBC0-486A-B786-E09C3411E32D}" dt="2020-07-18T13:51:58.901" v="61" actId="1036"/>
          <ac:picMkLst>
            <pc:docMk/>
            <pc:sldMk cId="4163471783" sldId="280"/>
            <ac:picMk id="3" creationId="{AB4A927F-EC89-4D35-BEB9-A48A1577BF1E}"/>
          </ac:picMkLst>
        </pc:picChg>
      </pc:sldChg>
      <pc:sldChg chg="addSp modSp new mod modTransition">
        <pc:chgData name="Mahi Uddin" userId="e12d8e31e8d791c6" providerId="LiveId" clId="{AFF7B189-EBC0-486A-B786-E09C3411E32D}" dt="2020-07-18T13:53:00.217" v="70"/>
        <pc:sldMkLst>
          <pc:docMk/>
          <pc:sldMk cId="2832150828" sldId="281"/>
        </pc:sldMkLst>
        <pc:picChg chg="add mod">
          <ac:chgData name="Mahi Uddin" userId="e12d8e31e8d791c6" providerId="LiveId" clId="{AFF7B189-EBC0-486A-B786-E09C3411E32D}" dt="2020-07-18T13:52:51.838" v="69" actId="1440"/>
          <ac:picMkLst>
            <pc:docMk/>
            <pc:sldMk cId="2832150828" sldId="281"/>
            <ac:picMk id="3" creationId="{2BC0AA52-2883-4C4F-B4E3-A02743090095}"/>
          </ac:picMkLst>
        </pc:picChg>
      </pc:sldChg>
      <pc:sldChg chg="addSp delSp modSp new del mod modTransition modAnim">
        <pc:chgData name="Mahi Uddin" userId="e12d8e31e8d791c6" providerId="LiveId" clId="{AFF7B189-EBC0-486A-B786-E09C3411E32D}" dt="2020-07-22T00:52:27.399" v="7068" actId="47"/>
        <pc:sldMkLst>
          <pc:docMk/>
          <pc:sldMk cId="3272463139" sldId="282"/>
        </pc:sldMkLst>
        <pc:spChg chg="del">
          <ac:chgData name="Mahi Uddin" userId="e12d8e31e8d791c6" providerId="LiveId" clId="{AFF7B189-EBC0-486A-B786-E09C3411E32D}" dt="2020-07-18T14:22:48.387" v="792" actId="478"/>
          <ac:spMkLst>
            <pc:docMk/>
            <pc:sldMk cId="3272463139" sldId="282"/>
            <ac:spMk id="2" creationId="{26800B2B-0702-4E15-B67F-5189970728EC}"/>
          </ac:spMkLst>
        </pc:spChg>
        <pc:spChg chg="add mod">
          <ac:chgData name="Mahi Uddin" userId="e12d8e31e8d791c6" providerId="LiveId" clId="{AFF7B189-EBC0-486A-B786-E09C3411E32D}" dt="2020-07-18T14:30:39.487" v="905" actId="1076"/>
          <ac:spMkLst>
            <pc:docMk/>
            <pc:sldMk cId="3272463139" sldId="282"/>
            <ac:spMk id="3" creationId="{CC110D9E-9906-47A9-8059-08A54286ABBC}"/>
          </ac:spMkLst>
        </pc:spChg>
        <pc:spChg chg="add mod">
          <ac:chgData name="Mahi Uddin" userId="e12d8e31e8d791c6" providerId="LiveId" clId="{AFF7B189-EBC0-486A-B786-E09C3411E32D}" dt="2020-07-18T14:30:36.511" v="904" actId="1076"/>
          <ac:spMkLst>
            <pc:docMk/>
            <pc:sldMk cId="3272463139" sldId="282"/>
            <ac:spMk id="8" creationId="{66987D9A-5CD3-4AB9-8423-EB075FC4B49E}"/>
          </ac:spMkLst>
        </pc:spChg>
        <pc:spChg chg="add mod">
          <ac:chgData name="Mahi Uddin" userId="e12d8e31e8d791c6" providerId="LiveId" clId="{AFF7B189-EBC0-486A-B786-E09C3411E32D}" dt="2020-07-18T14:30:31.855" v="903" actId="1076"/>
          <ac:spMkLst>
            <pc:docMk/>
            <pc:sldMk cId="3272463139" sldId="282"/>
            <ac:spMk id="9" creationId="{FC9AC9F2-FC83-404D-B31D-482E89EDB8A4}"/>
          </ac:spMkLst>
        </pc:spChg>
        <pc:picChg chg="add mod modCrop">
          <ac:chgData name="Mahi Uddin" userId="e12d8e31e8d791c6" providerId="LiveId" clId="{AFF7B189-EBC0-486A-B786-E09C3411E32D}" dt="2020-07-18T14:29:25.127" v="888" actId="14100"/>
          <ac:picMkLst>
            <pc:docMk/>
            <pc:sldMk cId="3272463139" sldId="282"/>
            <ac:picMk id="5" creationId="{5CF1EE61-6493-464B-BFBA-D5AB5ADFE371}"/>
          </ac:picMkLst>
        </pc:picChg>
        <pc:picChg chg="add mod modCrop">
          <ac:chgData name="Mahi Uddin" userId="e12d8e31e8d791c6" providerId="LiveId" clId="{AFF7B189-EBC0-486A-B786-E09C3411E32D}" dt="2020-07-18T14:29:20.263" v="887" actId="14100"/>
          <ac:picMkLst>
            <pc:docMk/>
            <pc:sldMk cId="3272463139" sldId="282"/>
            <ac:picMk id="7" creationId="{FC8B00D7-1E57-45E8-A40C-428E2B04D159}"/>
          </ac:picMkLst>
        </pc:picChg>
      </pc:sldChg>
      <pc:sldChg chg="addSp delSp modSp new mod modTransition modAnim">
        <pc:chgData name="Mahi Uddin" userId="e12d8e31e8d791c6" providerId="LiveId" clId="{AFF7B189-EBC0-486A-B786-E09C3411E32D}" dt="2020-07-22T00:53:24.622" v="7078" actId="14100"/>
        <pc:sldMkLst>
          <pc:docMk/>
          <pc:sldMk cId="2704975162" sldId="283"/>
        </pc:sldMkLst>
        <pc:spChg chg="del mod">
          <ac:chgData name="Mahi Uddin" userId="e12d8e31e8d791c6" providerId="LiveId" clId="{AFF7B189-EBC0-486A-B786-E09C3411E32D}" dt="2020-07-18T14:32:02.903" v="914" actId="478"/>
          <ac:spMkLst>
            <pc:docMk/>
            <pc:sldMk cId="2704975162" sldId="283"/>
            <ac:spMk id="2" creationId="{B8480427-063D-4E12-AEE3-DBFF1C4CB770}"/>
          </ac:spMkLst>
        </pc:spChg>
        <pc:spChg chg="add mod">
          <ac:chgData name="Mahi Uddin" userId="e12d8e31e8d791c6" providerId="LiveId" clId="{AFF7B189-EBC0-486A-B786-E09C3411E32D}" dt="2020-07-22T00:53:11.301" v="7075" actId="1076"/>
          <ac:spMkLst>
            <pc:docMk/>
            <pc:sldMk cId="2704975162" sldId="283"/>
            <ac:spMk id="3" creationId="{C84ADE58-1194-49D5-B3F1-0635B55BA3CD}"/>
          </ac:spMkLst>
        </pc:spChg>
        <pc:spChg chg="add mod">
          <ac:chgData name="Mahi Uddin" userId="e12d8e31e8d791c6" providerId="LiveId" clId="{AFF7B189-EBC0-486A-B786-E09C3411E32D}" dt="2020-07-22T00:53:14.102" v="7076" actId="1076"/>
          <ac:spMkLst>
            <pc:docMk/>
            <pc:sldMk cId="2704975162" sldId="283"/>
            <ac:spMk id="6" creationId="{E2D9DD45-1309-4198-AF96-A93FD3937BD7}"/>
          </ac:spMkLst>
        </pc:spChg>
        <pc:picChg chg="add mod modCrop">
          <ac:chgData name="Mahi Uddin" userId="e12d8e31e8d791c6" providerId="LiveId" clId="{AFF7B189-EBC0-486A-B786-E09C3411E32D}" dt="2020-07-22T00:53:24.622" v="7078" actId="14100"/>
          <ac:picMkLst>
            <pc:docMk/>
            <pc:sldMk cId="2704975162" sldId="283"/>
            <ac:picMk id="5" creationId="{FAA20D05-C324-4B4B-B560-03CDEE2115DE}"/>
          </ac:picMkLst>
        </pc:picChg>
      </pc:sldChg>
      <pc:sldChg chg="addSp delSp modSp new del mod modTransition delAnim modAnim">
        <pc:chgData name="Mahi Uddin" userId="e12d8e31e8d791c6" providerId="LiveId" clId="{AFF7B189-EBC0-486A-B786-E09C3411E32D}" dt="2020-07-22T00:53:34.994" v="7079" actId="47"/>
        <pc:sldMkLst>
          <pc:docMk/>
          <pc:sldMk cId="2827026079" sldId="284"/>
        </pc:sldMkLst>
        <pc:spChg chg="add mod">
          <ac:chgData name="Mahi Uddin" userId="e12d8e31e8d791c6" providerId="LiveId" clId="{AFF7B189-EBC0-486A-B786-E09C3411E32D}" dt="2020-07-21T10:55:49.473" v="3472" actId="1076"/>
          <ac:spMkLst>
            <pc:docMk/>
            <pc:sldMk cId="2827026079" sldId="284"/>
            <ac:spMk id="2" creationId="{9EB44E32-8FBB-4E39-872C-0C31BE3358E8}"/>
          </ac:spMkLst>
        </pc:spChg>
        <pc:spChg chg="del">
          <ac:chgData name="Mahi Uddin" userId="e12d8e31e8d791c6" providerId="LiveId" clId="{AFF7B189-EBC0-486A-B786-E09C3411E32D}" dt="2020-07-18T14:34:19.373" v="945" actId="478"/>
          <ac:spMkLst>
            <pc:docMk/>
            <pc:sldMk cId="2827026079" sldId="284"/>
            <ac:spMk id="2" creationId="{CCADD52C-BC13-4DB5-9A0D-9FB3507C6CB2}"/>
          </ac:spMkLst>
        </pc:spChg>
        <pc:spChg chg="add del mod">
          <ac:chgData name="Mahi Uddin" userId="e12d8e31e8d791c6" providerId="LiveId" clId="{AFF7B189-EBC0-486A-B786-E09C3411E32D}" dt="2020-07-18T14:35:08.657" v="989" actId="478"/>
          <ac:spMkLst>
            <pc:docMk/>
            <pc:sldMk cId="2827026079" sldId="284"/>
            <ac:spMk id="3" creationId="{624589B7-092E-4210-BAF7-53178EA7A1B5}"/>
          </ac:spMkLst>
        </pc:spChg>
        <pc:spChg chg="add mod">
          <ac:chgData name="Mahi Uddin" userId="e12d8e31e8d791c6" providerId="LiveId" clId="{AFF7B189-EBC0-486A-B786-E09C3411E32D}" dt="2020-07-21T10:19:05.053" v="1147" actId="13822"/>
          <ac:spMkLst>
            <pc:docMk/>
            <pc:sldMk cId="2827026079" sldId="284"/>
            <ac:spMk id="3" creationId="{B0EBCFCD-B770-42AA-9B2C-08BA2C48DFF8}"/>
          </ac:spMkLst>
        </pc:spChg>
        <pc:spChg chg="add mod">
          <ac:chgData name="Mahi Uddin" userId="e12d8e31e8d791c6" providerId="LiveId" clId="{AFF7B189-EBC0-486A-B786-E09C3411E32D}" dt="2020-07-21T10:55:51.809" v="3473" actId="1076"/>
          <ac:spMkLst>
            <pc:docMk/>
            <pc:sldMk cId="2827026079" sldId="284"/>
            <ac:spMk id="4" creationId="{4D959730-7D5D-4FAC-8F75-605242BF1338}"/>
          </ac:spMkLst>
        </pc:spChg>
        <pc:spChg chg="add mod">
          <ac:chgData name="Mahi Uddin" userId="e12d8e31e8d791c6" providerId="LiveId" clId="{AFF7B189-EBC0-486A-B786-E09C3411E32D}" dt="2020-07-21T10:55:41.940" v="3471" actId="1036"/>
          <ac:spMkLst>
            <pc:docMk/>
            <pc:sldMk cId="2827026079" sldId="284"/>
            <ac:spMk id="6" creationId="{8CC8D071-1D33-467F-8F54-FEF2210D312F}"/>
          </ac:spMkLst>
        </pc:spChg>
        <pc:spChg chg="add mod">
          <ac:chgData name="Mahi Uddin" userId="e12d8e31e8d791c6" providerId="LiveId" clId="{AFF7B189-EBC0-486A-B786-E09C3411E32D}" dt="2020-07-21T10:55:31.859" v="3460" actId="1036"/>
          <ac:spMkLst>
            <pc:docMk/>
            <pc:sldMk cId="2827026079" sldId="284"/>
            <ac:spMk id="8" creationId="{3DD52F6E-6816-4016-81CF-33C3BFE80066}"/>
          </ac:spMkLst>
        </pc:spChg>
        <pc:spChg chg="add mod">
          <ac:chgData name="Mahi Uddin" userId="e12d8e31e8d791c6" providerId="LiveId" clId="{AFF7B189-EBC0-486A-B786-E09C3411E32D}" dt="2020-07-21T10:55:26.157" v="3445" actId="1035"/>
          <ac:spMkLst>
            <pc:docMk/>
            <pc:sldMk cId="2827026079" sldId="284"/>
            <ac:spMk id="10" creationId="{843E6FE2-C7B6-4492-8AFA-689A053AFF87}"/>
          </ac:spMkLst>
        </pc:spChg>
        <pc:spChg chg="add mod">
          <ac:chgData name="Mahi Uddin" userId="e12d8e31e8d791c6" providerId="LiveId" clId="{AFF7B189-EBC0-486A-B786-E09C3411E32D}" dt="2020-07-21T15:31:48.004" v="6254" actId="20577"/>
          <ac:spMkLst>
            <pc:docMk/>
            <pc:sldMk cId="2827026079" sldId="284"/>
            <ac:spMk id="12" creationId="{9BCAEC8B-D787-4AA8-9535-10E9CC5D7BE1}"/>
          </ac:spMkLst>
        </pc:spChg>
        <pc:spChg chg="add mod">
          <ac:chgData name="Mahi Uddin" userId="e12d8e31e8d791c6" providerId="LiveId" clId="{AFF7B189-EBC0-486A-B786-E09C3411E32D}" dt="2020-07-21T10:55:11.972" v="3408" actId="1035"/>
          <ac:spMkLst>
            <pc:docMk/>
            <pc:sldMk cId="2827026079" sldId="284"/>
            <ac:spMk id="14" creationId="{65FA9D15-1A76-4A57-A937-91018D58443D}"/>
          </ac:spMkLst>
        </pc:spChg>
        <pc:spChg chg="add mod">
          <ac:chgData name="Mahi Uddin" userId="e12d8e31e8d791c6" providerId="LiveId" clId="{AFF7B189-EBC0-486A-B786-E09C3411E32D}" dt="2020-07-21T14:42:04.339" v="5390" actId="20577"/>
          <ac:spMkLst>
            <pc:docMk/>
            <pc:sldMk cId="2827026079" sldId="284"/>
            <ac:spMk id="16" creationId="{221BD270-490A-4F03-9A46-0C00A63FB41B}"/>
          </ac:spMkLst>
        </pc:spChg>
        <pc:spChg chg="add mod">
          <ac:chgData name="Mahi Uddin" userId="e12d8e31e8d791c6" providerId="LiveId" clId="{AFF7B189-EBC0-486A-B786-E09C3411E32D}" dt="2020-07-21T10:55:00.894" v="3376" actId="1036"/>
          <ac:spMkLst>
            <pc:docMk/>
            <pc:sldMk cId="2827026079" sldId="284"/>
            <ac:spMk id="18" creationId="{018E047B-DF1A-4AD0-B4CE-E5FF6C8D187D}"/>
          </ac:spMkLst>
        </pc:spChg>
        <pc:spChg chg="add mod">
          <ac:chgData name="Mahi Uddin" userId="e12d8e31e8d791c6" providerId="LiveId" clId="{AFF7B189-EBC0-486A-B786-E09C3411E32D}" dt="2020-07-21T10:54:54.642" v="3358" actId="1036"/>
          <ac:spMkLst>
            <pc:docMk/>
            <pc:sldMk cId="2827026079" sldId="284"/>
            <ac:spMk id="20" creationId="{4A565B8B-A73A-49F5-A6BD-8EA53A9137E6}"/>
          </ac:spMkLst>
        </pc:spChg>
        <pc:spChg chg="add mod">
          <ac:chgData name="Mahi Uddin" userId="e12d8e31e8d791c6" providerId="LiveId" clId="{AFF7B189-EBC0-486A-B786-E09C3411E32D}" dt="2020-07-21T11:01:14.996" v="3921" actId="1035"/>
          <ac:spMkLst>
            <pc:docMk/>
            <pc:sldMk cId="2827026079" sldId="284"/>
            <ac:spMk id="22" creationId="{F2375124-E839-4BF0-BB8B-5E15E6A56DA2}"/>
          </ac:spMkLst>
        </pc:spChg>
        <pc:spChg chg="add del mod">
          <ac:chgData name="Mahi Uddin" userId="e12d8e31e8d791c6" providerId="LiveId" clId="{AFF7B189-EBC0-486A-B786-E09C3411E32D}" dt="2020-07-21T10:51:09.056" v="3076" actId="478"/>
          <ac:spMkLst>
            <pc:docMk/>
            <pc:sldMk cId="2827026079" sldId="284"/>
            <ac:spMk id="24" creationId="{08ECE7E2-EA06-4AA2-AE38-33674F8EB58B}"/>
          </ac:spMkLst>
        </pc:spChg>
        <pc:spChg chg="add del mod">
          <ac:chgData name="Mahi Uddin" userId="e12d8e31e8d791c6" providerId="LiveId" clId="{AFF7B189-EBC0-486A-B786-E09C3411E32D}" dt="2020-07-21T10:54:31.727" v="3340" actId="478"/>
          <ac:spMkLst>
            <pc:docMk/>
            <pc:sldMk cId="2827026079" sldId="284"/>
            <ac:spMk id="26" creationId="{31E49EB3-E8F1-494B-B426-83E4293F28CF}"/>
          </ac:spMkLst>
        </pc:spChg>
      </pc:sldChg>
      <pc:sldChg chg="addSp delSp modSp new del mod modTransition modAnim">
        <pc:chgData name="Mahi Uddin" userId="e12d8e31e8d791c6" providerId="LiveId" clId="{AFF7B189-EBC0-486A-B786-E09C3411E32D}" dt="2020-07-22T00:53:38.027" v="7080" actId="47"/>
        <pc:sldMkLst>
          <pc:docMk/>
          <pc:sldMk cId="2415802160" sldId="285"/>
        </pc:sldMkLst>
        <pc:spChg chg="del">
          <ac:chgData name="Mahi Uddin" userId="e12d8e31e8d791c6" providerId="LiveId" clId="{AFF7B189-EBC0-486A-B786-E09C3411E32D}" dt="2020-07-21T10:43:18.712" v="2719" actId="478"/>
          <ac:spMkLst>
            <pc:docMk/>
            <pc:sldMk cId="2415802160" sldId="285"/>
            <ac:spMk id="2" creationId="{FDE01775-BDC0-4E6B-B9C1-1F5CF2B82F8B}"/>
          </ac:spMkLst>
        </pc:spChg>
        <pc:spChg chg="add mod">
          <ac:chgData name="Mahi Uddin" userId="e12d8e31e8d791c6" providerId="LiveId" clId="{AFF7B189-EBC0-486A-B786-E09C3411E32D}" dt="2020-07-21T10:45:23.054" v="2763" actId="1035"/>
          <ac:spMkLst>
            <pc:docMk/>
            <pc:sldMk cId="2415802160" sldId="285"/>
            <ac:spMk id="4" creationId="{7B9920B3-E6E0-46F6-9C66-0E52DADA3E75}"/>
          </ac:spMkLst>
        </pc:spChg>
        <pc:spChg chg="add mod">
          <ac:chgData name="Mahi Uddin" userId="e12d8e31e8d791c6" providerId="LiveId" clId="{AFF7B189-EBC0-486A-B786-E09C3411E32D}" dt="2020-07-21T11:00:04.461" v="3908" actId="1036"/>
          <ac:spMkLst>
            <pc:docMk/>
            <pc:sldMk cId="2415802160" sldId="285"/>
            <ac:spMk id="6" creationId="{98F4DF49-7D52-4421-A89A-1FA77BBFE6FC}"/>
          </ac:spMkLst>
        </pc:spChg>
        <pc:spChg chg="add mod">
          <ac:chgData name="Mahi Uddin" userId="e12d8e31e8d791c6" providerId="LiveId" clId="{AFF7B189-EBC0-486A-B786-E09C3411E32D}" dt="2020-07-21T11:00:04.461" v="3908" actId="1036"/>
          <ac:spMkLst>
            <pc:docMk/>
            <pc:sldMk cId="2415802160" sldId="285"/>
            <ac:spMk id="8" creationId="{C4A20C13-F2E9-47B4-8523-1D04891DEB60}"/>
          </ac:spMkLst>
        </pc:spChg>
        <pc:spChg chg="add mod">
          <ac:chgData name="Mahi Uddin" userId="e12d8e31e8d791c6" providerId="LiveId" clId="{AFF7B189-EBC0-486A-B786-E09C3411E32D}" dt="2020-07-21T11:00:04.461" v="3908" actId="1036"/>
          <ac:spMkLst>
            <pc:docMk/>
            <pc:sldMk cId="2415802160" sldId="285"/>
            <ac:spMk id="10" creationId="{F5FF5204-62CD-46E1-91F1-F49BDD2B8F9E}"/>
          </ac:spMkLst>
        </pc:spChg>
        <pc:spChg chg="add mod">
          <ac:chgData name="Mahi Uddin" userId="e12d8e31e8d791c6" providerId="LiveId" clId="{AFF7B189-EBC0-486A-B786-E09C3411E32D}" dt="2020-07-21T14:38:58.510" v="5291" actId="20577"/>
          <ac:spMkLst>
            <pc:docMk/>
            <pc:sldMk cId="2415802160" sldId="285"/>
            <ac:spMk id="12" creationId="{7CBC4D3B-961B-4DD2-88D8-42BB3F3196D4}"/>
          </ac:spMkLst>
        </pc:spChg>
        <pc:spChg chg="add mod">
          <ac:chgData name="Mahi Uddin" userId="e12d8e31e8d791c6" providerId="LiveId" clId="{AFF7B189-EBC0-486A-B786-E09C3411E32D}" dt="2020-07-21T11:00:04.461" v="3908" actId="1036"/>
          <ac:spMkLst>
            <pc:docMk/>
            <pc:sldMk cId="2415802160" sldId="285"/>
            <ac:spMk id="14" creationId="{B4281F7F-07B1-4ECB-96A9-E4796CFC17AA}"/>
          </ac:spMkLst>
        </pc:spChg>
        <pc:spChg chg="add mod">
          <ac:chgData name="Mahi Uddin" userId="e12d8e31e8d791c6" providerId="LiveId" clId="{AFF7B189-EBC0-486A-B786-E09C3411E32D}" dt="2020-07-21T11:00:04.461" v="3908" actId="1036"/>
          <ac:spMkLst>
            <pc:docMk/>
            <pc:sldMk cId="2415802160" sldId="285"/>
            <ac:spMk id="16" creationId="{37786C98-1C83-4C72-AF01-BCE566748951}"/>
          </ac:spMkLst>
        </pc:spChg>
        <pc:spChg chg="add mod">
          <ac:chgData name="Mahi Uddin" userId="e12d8e31e8d791c6" providerId="LiveId" clId="{AFF7B189-EBC0-486A-B786-E09C3411E32D}" dt="2020-07-21T11:03:56.192" v="3957" actId="6549"/>
          <ac:spMkLst>
            <pc:docMk/>
            <pc:sldMk cId="2415802160" sldId="285"/>
            <ac:spMk id="18" creationId="{858EE0FF-D33A-49BB-A37E-7D75BC6B846B}"/>
          </ac:spMkLst>
        </pc:spChg>
        <pc:spChg chg="add mod">
          <ac:chgData name="Mahi Uddin" userId="e12d8e31e8d791c6" providerId="LiveId" clId="{AFF7B189-EBC0-486A-B786-E09C3411E32D}" dt="2020-07-21T11:02:36.933" v="3944" actId="20577"/>
          <ac:spMkLst>
            <pc:docMk/>
            <pc:sldMk cId="2415802160" sldId="285"/>
            <ac:spMk id="20" creationId="{6F6AE1CF-2BE7-43DD-8630-21CD9E05C333}"/>
          </ac:spMkLst>
        </pc:spChg>
        <pc:spChg chg="add mod">
          <ac:chgData name="Mahi Uddin" userId="e12d8e31e8d791c6" providerId="LiveId" clId="{AFF7B189-EBC0-486A-B786-E09C3411E32D}" dt="2020-07-21T11:00:04.461" v="3908" actId="1036"/>
          <ac:spMkLst>
            <pc:docMk/>
            <pc:sldMk cId="2415802160" sldId="285"/>
            <ac:spMk id="22" creationId="{BF5A6360-DFE6-4C92-88CB-0153BE38C318}"/>
          </ac:spMkLst>
        </pc:spChg>
      </pc:sldChg>
      <pc:sldChg chg="addSp delSp modSp new del mod modTransition modAnim">
        <pc:chgData name="Mahi Uddin" userId="e12d8e31e8d791c6" providerId="LiveId" clId="{AFF7B189-EBC0-486A-B786-E09C3411E32D}" dt="2020-07-22T00:53:40.692" v="7081" actId="47"/>
        <pc:sldMkLst>
          <pc:docMk/>
          <pc:sldMk cId="3774493145" sldId="286"/>
        </pc:sldMkLst>
        <pc:spChg chg="del mod">
          <ac:chgData name="Mahi Uddin" userId="e12d8e31e8d791c6" providerId="LiveId" clId="{AFF7B189-EBC0-486A-B786-E09C3411E32D}" dt="2020-07-21T11:03:40.028" v="3950" actId="478"/>
          <ac:spMkLst>
            <pc:docMk/>
            <pc:sldMk cId="3774493145" sldId="286"/>
            <ac:spMk id="2" creationId="{15A1B8CC-9014-438F-B3C1-A962C14085C9}"/>
          </ac:spMkLst>
        </pc:spChg>
        <pc:spChg chg="add mod">
          <ac:chgData name="Mahi Uddin" userId="e12d8e31e8d791c6" providerId="LiveId" clId="{AFF7B189-EBC0-486A-B786-E09C3411E32D}" dt="2020-07-21T11:05:50.200" v="4047" actId="255"/>
          <ac:spMkLst>
            <pc:docMk/>
            <pc:sldMk cId="3774493145" sldId="286"/>
            <ac:spMk id="3" creationId="{05BA4C09-1B0F-43D3-8B72-C2DBBCF39465}"/>
          </ac:spMkLst>
        </pc:spChg>
        <pc:spChg chg="add mod">
          <ac:chgData name="Mahi Uddin" userId="e12d8e31e8d791c6" providerId="LiveId" clId="{AFF7B189-EBC0-486A-B786-E09C3411E32D}" dt="2020-07-21T11:05:45.291" v="4046" actId="255"/>
          <ac:spMkLst>
            <pc:docMk/>
            <pc:sldMk cId="3774493145" sldId="286"/>
            <ac:spMk id="4" creationId="{F69289C9-DE52-4EAA-976A-D6D1E4C527F0}"/>
          </ac:spMkLst>
        </pc:spChg>
        <pc:graphicFrameChg chg="add mod modGraphic">
          <ac:chgData name="Mahi Uddin" userId="e12d8e31e8d791c6" providerId="LiveId" clId="{AFF7B189-EBC0-486A-B786-E09C3411E32D}" dt="2020-07-21T11:11:22.466" v="4223" actId="1076"/>
          <ac:graphicFrameMkLst>
            <pc:docMk/>
            <pc:sldMk cId="3774493145" sldId="286"/>
            <ac:graphicFrameMk id="5" creationId="{54FA130F-98AB-403B-82B3-1E559E51FC2E}"/>
          </ac:graphicFrameMkLst>
        </pc:graphicFrameChg>
      </pc:sldChg>
      <pc:sldChg chg="addSp modSp new mod modTransition modAnim">
        <pc:chgData name="Mahi Uddin" userId="e12d8e31e8d791c6" providerId="LiveId" clId="{AFF7B189-EBC0-486A-B786-E09C3411E32D}" dt="2020-07-22T00:54:26.961" v="7084" actId="255"/>
        <pc:sldMkLst>
          <pc:docMk/>
          <pc:sldMk cId="1450793492" sldId="287"/>
        </pc:sldMkLst>
        <pc:spChg chg="add mod">
          <ac:chgData name="Mahi Uddin" userId="e12d8e31e8d791c6" providerId="LiveId" clId="{AFF7B189-EBC0-486A-B786-E09C3411E32D}" dt="2020-07-21T14:53:58.057" v="5462" actId="1035"/>
          <ac:spMkLst>
            <pc:docMk/>
            <pc:sldMk cId="1450793492" sldId="287"/>
            <ac:spMk id="2" creationId="{AC8011BC-F993-4826-9DF3-CC7713D583A2}"/>
          </ac:spMkLst>
        </pc:spChg>
        <pc:spChg chg="add mod">
          <ac:chgData name="Mahi Uddin" userId="e12d8e31e8d791c6" providerId="LiveId" clId="{AFF7B189-EBC0-486A-B786-E09C3411E32D}" dt="2020-07-21T11:28:06.501" v="4747" actId="20577"/>
          <ac:spMkLst>
            <pc:docMk/>
            <pc:sldMk cId="1450793492" sldId="287"/>
            <ac:spMk id="3" creationId="{7DAC122B-920B-48C6-A829-E73672D53AF6}"/>
          </ac:spMkLst>
        </pc:spChg>
        <pc:graphicFrameChg chg="add mod modGraphic">
          <ac:chgData name="Mahi Uddin" userId="e12d8e31e8d791c6" providerId="LiveId" clId="{AFF7B189-EBC0-486A-B786-E09C3411E32D}" dt="2020-07-22T00:54:26.961" v="7084" actId="255"/>
          <ac:graphicFrameMkLst>
            <pc:docMk/>
            <pc:sldMk cId="1450793492" sldId="287"/>
            <ac:graphicFrameMk id="4" creationId="{568C7652-BC4D-40EB-A52D-62D5F2DB7505}"/>
          </ac:graphicFrameMkLst>
        </pc:graphicFrameChg>
        <pc:cxnChg chg="add mod">
          <ac:chgData name="Mahi Uddin" userId="e12d8e31e8d791c6" providerId="LiveId" clId="{AFF7B189-EBC0-486A-B786-E09C3411E32D}" dt="2020-07-21T15:03:22.242" v="5676" actId="1035"/>
          <ac:cxnSpMkLst>
            <pc:docMk/>
            <pc:sldMk cId="1450793492" sldId="287"/>
            <ac:cxnSpMk id="6" creationId="{35AC5CF9-6CB5-4189-B29A-FB71A3597D77}"/>
          </ac:cxnSpMkLst>
        </pc:cxnChg>
        <pc:cxnChg chg="add mod">
          <ac:chgData name="Mahi Uddin" userId="e12d8e31e8d791c6" providerId="LiveId" clId="{AFF7B189-EBC0-486A-B786-E09C3411E32D}" dt="2020-07-21T15:03:44.994" v="5679" actId="14100"/>
          <ac:cxnSpMkLst>
            <pc:docMk/>
            <pc:sldMk cId="1450793492" sldId="287"/>
            <ac:cxnSpMk id="8" creationId="{34C228FA-6563-4CA2-9FE4-F7AA4E5F6DBC}"/>
          </ac:cxnSpMkLst>
        </pc:cxnChg>
      </pc:sldChg>
      <pc:sldChg chg="addSp modSp new mod modTransition modAnim">
        <pc:chgData name="Mahi Uddin" userId="e12d8e31e8d791c6" providerId="LiveId" clId="{AFF7B189-EBC0-486A-B786-E09C3411E32D}" dt="2020-07-21T15:45:38.382" v="6683"/>
        <pc:sldMkLst>
          <pc:docMk/>
          <pc:sldMk cId="719312254" sldId="288"/>
        </pc:sldMkLst>
        <pc:spChg chg="add mod">
          <ac:chgData name="Mahi Uddin" userId="e12d8e31e8d791c6" providerId="LiveId" clId="{AFF7B189-EBC0-486A-B786-E09C3411E32D}" dt="2020-07-21T15:05:49.242" v="5689" actId="20577"/>
          <ac:spMkLst>
            <pc:docMk/>
            <pc:sldMk cId="719312254" sldId="288"/>
            <ac:spMk id="2" creationId="{7F80EB77-9F7D-410C-9823-B0049F356A6B}"/>
          </ac:spMkLst>
        </pc:spChg>
        <pc:spChg chg="add mod">
          <ac:chgData name="Mahi Uddin" userId="e12d8e31e8d791c6" providerId="LiveId" clId="{AFF7B189-EBC0-486A-B786-E09C3411E32D}" dt="2020-07-21T15:13:13.670" v="5952" actId="113"/>
          <ac:spMkLst>
            <pc:docMk/>
            <pc:sldMk cId="719312254" sldId="288"/>
            <ac:spMk id="4" creationId="{2195DDA6-9F1C-450D-AA83-F8A9F29337A1}"/>
          </ac:spMkLst>
        </pc:spChg>
        <pc:spChg chg="add mod">
          <ac:chgData name="Mahi Uddin" userId="e12d8e31e8d791c6" providerId="LiveId" clId="{AFF7B189-EBC0-486A-B786-E09C3411E32D}" dt="2020-07-21T15:16:21.932" v="6182" actId="6549"/>
          <ac:spMkLst>
            <pc:docMk/>
            <pc:sldMk cId="719312254" sldId="288"/>
            <ac:spMk id="6" creationId="{A4D2555C-278C-4EA1-A57B-4FEFF0757060}"/>
          </ac:spMkLst>
        </pc:spChg>
        <pc:graphicFrameChg chg="add mod modGraphic">
          <ac:chgData name="Mahi Uddin" userId="e12d8e31e8d791c6" providerId="LiveId" clId="{AFF7B189-EBC0-486A-B786-E09C3411E32D}" dt="2020-07-21T15:15:14.197" v="6043" actId="2165"/>
          <ac:graphicFrameMkLst>
            <pc:docMk/>
            <pc:sldMk cId="719312254" sldId="288"/>
            <ac:graphicFrameMk id="3" creationId="{2EC24344-1AAC-4C0D-A03F-2D7449705D6C}"/>
          </ac:graphicFrameMkLst>
        </pc:graphicFrameChg>
        <pc:graphicFrameChg chg="add mod modGraphic">
          <ac:chgData name="Mahi Uddin" userId="e12d8e31e8d791c6" providerId="LiveId" clId="{AFF7B189-EBC0-486A-B786-E09C3411E32D}" dt="2020-07-21T15:29:14.845" v="6239" actId="20577"/>
          <ac:graphicFrameMkLst>
            <pc:docMk/>
            <pc:sldMk cId="719312254" sldId="288"/>
            <ac:graphicFrameMk id="5" creationId="{8687B35B-6C4B-4384-BB62-11D032A2D017}"/>
          </ac:graphicFrameMkLst>
        </pc:graphicFrameChg>
      </pc:sldChg>
      <pc:sldChg chg="addSp delSp modSp new mod ord modTransition addAnim delAnim modAnim">
        <pc:chgData name="Mahi Uddin" userId="e12d8e31e8d791c6" providerId="LiveId" clId="{AFF7B189-EBC0-486A-B786-E09C3411E32D}" dt="2020-07-21T15:46:30.151" v="6687" actId="20577"/>
        <pc:sldMkLst>
          <pc:docMk/>
          <pc:sldMk cId="3293423451" sldId="289"/>
        </pc:sldMkLst>
        <pc:spChg chg="add mod">
          <ac:chgData name="Mahi Uddin" userId="e12d8e31e8d791c6" providerId="LiveId" clId="{AFF7B189-EBC0-486A-B786-E09C3411E32D}" dt="2020-07-21T15:37:22.517" v="6442" actId="13822"/>
          <ac:spMkLst>
            <pc:docMk/>
            <pc:sldMk cId="3293423451" sldId="289"/>
            <ac:spMk id="2" creationId="{B2313A2A-A246-4509-AA31-936F3BDD6A48}"/>
          </ac:spMkLst>
        </pc:spChg>
        <pc:spChg chg="add mod">
          <ac:chgData name="Mahi Uddin" userId="e12d8e31e8d791c6" providerId="LiveId" clId="{AFF7B189-EBC0-486A-B786-E09C3411E32D}" dt="2020-07-21T15:37:51.579" v="6484" actId="1036"/>
          <ac:spMkLst>
            <pc:docMk/>
            <pc:sldMk cId="3293423451" sldId="289"/>
            <ac:spMk id="3" creationId="{D16823E5-2E85-426C-822A-271C71B0B34E}"/>
          </ac:spMkLst>
        </pc:spChg>
        <pc:spChg chg="add mod">
          <ac:chgData name="Mahi Uddin" userId="e12d8e31e8d791c6" providerId="LiveId" clId="{AFF7B189-EBC0-486A-B786-E09C3411E32D}" dt="2020-07-21T15:33:50.668" v="6332" actId="1036"/>
          <ac:spMkLst>
            <pc:docMk/>
            <pc:sldMk cId="3293423451" sldId="289"/>
            <ac:spMk id="4" creationId="{4D853A51-2411-4F5E-B356-70B8F7306344}"/>
          </ac:spMkLst>
        </pc:spChg>
        <pc:spChg chg="add mod">
          <ac:chgData name="Mahi Uddin" userId="e12d8e31e8d791c6" providerId="LiveId" clId="{AFF7B189-EBC0-486A-B786-E09C3411E32D}" dt="2020-07-21T15:35:06.468" v="6385" actId="20577"/>
          <ac:spMkLst>
            <pc:docMk/>
            <pc:sldMk cId="3293423451" sldId="289"/>
            <ac:spMk id="5" creationId="{72313079-91B2-44CD-8319-01497A124B85}"/>
          </ac:spMkLst>
        </pc:spChg>
        <pc:spChg chg="add mod">
          <ac:chgData name="Mahi Uddin" userId="e12d8e31e8d791c6" providerId="LiveId" clId="{AFF7B189-EBC0-486A-B786-E09C3411E32D}" dt="2020-07-21T15:35:14.342" v="6388" actId="20577"/>
          <ac:spMkLst>
            <pc:docMk/>
            <pc:sldMk cId="3293423451" sldId="289"/>
            <ac:spMk id="6" creationId="{68495A49-B336-40DA-B1D1-C7AD4048DDBC}"/>
          </ac:spMkLst>
        </pc:spChg>
        <pc:spChg chg="add mod">
          <ac:chgData name="Mahi Uddin" userId="e12d8e31e8d791c6" providerId="LiveId" clId="{AFF7B189-EBC0-486A-B786-E09C3411E32D}" dt="2020-07-21T15:35:20.277" v="6390" actId="20577"/>
          <ac:spMkLst>
            <pc:docMk/>
            <pc:sldMk cId="3293423451" sldId="289"/>
            <ac:spMk id="7" creationId="{87718391-2DEF-4B55-B1A7-E00D2F25252F}"/>
          </ac:spMkLst>
        </pc:spChg>
        <pc:spChg chg="add del mod">
          <ac:chgData name="Mahi Uddin" userId="e12d8e31e8d791c6" providerId="LiveId" clId="{AFF7B189-EBC0-486A-B786-E09C3411E32D}" dt="2020-07-21T15:35:38.230" v="6398" actId="20577"/>
          <ac:spMkLst>
            <pc:docMk/>
            <pc:sldMk cId="3293423451" sldId="289"/>
            <ac:spMk id="8" creationId="{CD113B67-6114-4161-AA12-0B72F4961215}"/>
          </ac:spMkLst>
        </pc:spChg>
        <pc:spChg chg="add del mod">
          <ac:chgData name="Mahi Uddin" userId="e12d8e31e8d791c6" providerId="LiveId" clId="{AFF7B189-EBC0-486A-B786-E09C3411E32D}" dt="2020-07-21T15:31:27.436" v="6244" actId="478"/>
          <ac:spMkLst>
            <pc:docMk/>
            <pc:sldMk cId="3293423451" sldId="289"/>
            <ac:spMk id="9" creationId="{622B1085-59EF-4F44-A46A-8B891B828AC2}"/>
          </ac:spMkLst>
        </pc:spChg>
        <pc:spChg chg="add mod">
          <ac:chgData name="Mahi Uddin" userId="e12d8e31e8d791c6" providerId="LiveId" clId="{AFF7B189-EBC0-486A-B786-E09C3411E32D}" dt="2020-07-21T15:35:41.718" v="6399" actId="20577"/>
          <ac:spMkLst>
            <pc:docMk/>
            <pc:sldMk cId="3293423451" sldId="289"/>
            <ac:spMk id="10" creationId="{CB6DEE13-E88B-40C1-80DF-840005109A76}"/>
          </ac:spMkLst>
        </pc:spChg>
        <pc:spChg chg="add mod">
          <ac:chgData name="Mahi Uddin" userId="e12d8e31e8d791c6" providerId="LiveId" clId="{AFF7B189-EBC0-486A-B786-E09C3411E32D}" dt="2020-07-21T15:36:03.469" v="6405" actId="20577"/>
          <ac:spMkLst>
            <pc:docMk/>
            <pc:sldMk cId="3293423451" sldId="289"/>
            <ac:spMk id="11" creationId="{C8E2F29C-59E1-4DBF-A6F0-33C570D0AC85}"/>
          </ac:spMkLst>
        </pc:spChg>
        <pc:spChg chg="add mod">
          <ac:chgData name="Mahi Uddin" userId="e12d8e31e8d791c6" providerId="LiveId" clId="{AFF7B189-EBC0-486A-B786-E09C3411E32D}" dt="2020-07-21T15:35:52.877" v="6403" actId="20577"/>
          <ac:spMkLst>
            <pc:docMk/>
            <pc:sldMk cId="3293423451" sldId="289"/>
            <ac:spMk id="12" creationId="{7CDB1DAE-D177-4BB2-B7F5-6D7121657BE0}"/>
          </ac:spMkLst>
        </pc:spChg>
        <pc:spChg chg="add mod">
          <ac:chgData name="Mahi Uddin" userId="e12d8e31e8d791c6" providerId="LiveId" clId="{AFF7B189-EBC0-486A-B786-E09C3411E32D}" dt="2020-07-21T15:46:30.151" v="6687" actId="20577"/>
          <ac:spMkLst>
            <pc:docMk/>
            <pc:sldMk cId="3293423451" sldId="289"/>
            <ac:spMk id="13" creationId="{16921626-BFB1-4BF6-A773-A9B6DF2D5A1A}"/>
          </ac:spMkLst>
        </pc:spChg>
        <pc:spChg chg="add mod">
          <ac:chgData name="Mahi Uddin" userId="e12d8e31e8d791c6" providerId="LiveId" clId="{AFF7B189-EBC0-486A-B786-E09C3411E32D}" dt="2020-07-21T15:34:40.539" v="6369" actId="1076"/>
          <ac:spMkLst>
            <pc:docMk/>
            <pc:sldMk cId="3293423451" sldId="289"/>
            <ac:spMk id="14" creationId="{42F1E25A-B7B2-4F04-91CF-312867368921}"/>
          </ac:spMkLst>
        </pc:spChg>
        <pc:spChg chg="add mod">
          <ac:chgData name="Mahi Uddin" userId="e12d8e31e8d791c6" providerId="LiveId" clId="{AFF7B189-EBC0-486A-B786-E09C3411E32D}" dt="2020-07-21T15:34:55.731" v="6381" actId="113"/>
          <ac:spMkLst>
            <pc:docMk/>
            <pc:sldMk cId="3293423451" sldId="289"/>
            <ac:spMk id="15" creationId="{4309DFDD-C062-4247-A93B-FFF6B12CE573}"/>
          </ac:spMkLst>
        </pc:spChg>
      </pc:sldChg>
      <pc:sldChg chg="addSp delSp modSp new mod ord modTransition modClrScheme chgLayout">
        <pc:chgData name="Mahi Uddin" userId="e12d8e31e8d791c6" providerId="LiveId" clId="{AFF7B189-EBC0-486A-B786-E09C3411E32D}" dt="2020-07-22T03:30:46.387" v="7090" actId="14100"/>
        <pc:sldMkLst>
          <pc:docMk/>
          <pc:sldMk cId="1784604094" sldId="290"/>
        </pc:sldMkLst>
        <pc:spChg chg="del">
          <ac:chgData name="Mahi Uddin" userId="e12d8e31e8d791c6" providerId="LiveId" clId="{AFF7B189-EBC0-486A-B786-E09C3411E32D}" dt="2020-07-22T00:37:57.463" v="6690" actId="700"/>
          <ac:spMkLst>
            <pc:docMk/>
            <pc:sldMk cId="1784604094" sldId="290"/>
            <ac:spMk id="2" creationId="{7DFCBE77-A5D8-4E16-9EF6-55D069E3CA4A}"/>
          </ac:spMkLst>
        </pc:spChg>
        <pc:picChg chg="add mod">
          <ac:chgData name="Mahi Uddin" userId="e12d8e31e8d791c6" providerId="LiveId" clId="{AFF7B189-EBC0-486A-B786-E09C3411E32D}" dt="2020-07-22T03:30:46.387" v="7090" actId="14100"/>
          <ac:picMkLst>
            <pc:docMk/>
            <pc:sldMk cId="1784604094" sldId="290"/>
            <ac:picMk id="3" creationId="{CAED6E10-B946-43EC-857E-24A0FD719D4F}"/>
          </ac:picMkLst>
        </pc:picChg>
        <pc:picChg chg="add del mod modCrop">
          <ac:chgData name="Mahi Uddin" userId="e12d8e31e8d791c6" providerId="LiveId" clId="{AFF7B189-EBC0-486A-B786-E09C3411E32D}" dt="2020-07-22T03:29:51.808" v="7085" actId="478"/>
          <ac:picMkLst>
            <pc:docMk/>
            <pc:sldMk cId="1784604094" sldId="290"/>
            <ac:picMk id="4" creationId="{3D670C47-FD0D-4F62-98CF-B763AF287FA2}"/>
          </ac:picMkLst>
        </pc:picChg>
      </pc:sldChg>
      <pc:sldChg chg="addSp delSp modSp new mod modTransition modAnim">
        <pc:chgData name="Mahi Uddin" userId="e12d8e31e8d791c6" providerId="LiveId" clId="{AFF7B189-EBC0-486A-B786-E09C3411E32D}" dt="2020-07-22T04:00:56.153" v="7989"/>
        <pc:sldMkLst>
          <pc:docMk/>
          <pc:sldMk cId="320754242" sldId="291"/>
        </pc:sldMkLst>
        <pc:spChg chg="add mod">
          <ac:chgData name="Mahi Uddin" userId="e12d8e31e8d791c6" providerId="LiveId" clId="{AFF7B189-EBC0-486A-B786-E09C3411E32D}" dt="2020-07-22T04:00:51.991" v="7988" actId="13822"/>
          <ac:spMkLst>
            <pc:docMk/>
            <pc:sldMk cId="320754242" sldId="291"/>
            <ac:spMk id="2" creationId="{88E79C2D-E8A8-44DE-A87F-8138EB68F58D}"/>
          </ac:spMkLst>
        </pc:spChg>
        <pc:spChg chg="del mod">
          <ac:chgData name="Mahi Uddin" userId="e12d8e31e8d791c6" providerId="LiveId" clId="{AFF7B189-EBC0-486A-B786-E09C3411E32D}" dt="2020-07-22T03:31:22.869" v="7093" actId="478"/>
          <ac:spMkLst>
            <pc:docMk/>
            <pc:sldMk cId="320754242" sldId="291"/>
            <ac:spMk id="2" creationId="{DD1E2045-FDD3-4FA6-98B2-7482382039C8}"/>
          </ac:spMkLst>
        </pc:spChg>
        <pc:spChg chg="add mod">
          <ac:chgData name="Mahi Uddin" userId="e12d8e31e8d791c6" providerId="LiveId" clId="{AFF7B189-EBC0-486A-B786-E09C3411E32D}" dt="2020-07-22T03:37:43.378" v="7171" actId="20577"/>
          <ac:spMkLst>
            <pc:docMk/>
            <pc:sldMk cId="320754242" sldId="291"/>
            <ac:spMk id="3" creationId="{530B2D10-66F1-4859-B24A-E63EA2D31C3D}"/>
          </ac:spMkLst>
        </pc:spChg>
      </pc:sldChg>
      <pc:sldChg chg="addSp delSp modSp new mod modAnim">
        <pc:chgData name="Mahi Uddin" userId="e12d8e31e8d791c6" providerId="LiveId" clId="{AFF7B189-EBC0-486A-B786-E09C3411E32D}" dt="2020-07-22T04:00:31.676" v="7985" actId="1076"/>
        <pc:sldMkLst>
          <pc:docMk/>
          <pc:sldMk cId="737979863" sldId="292"/>
        </pc:sldMkLst>
        <pc:spChg chg="del mod">
          <ac:chgData name="Mahi Uddin" userId="e12d8e31e8d791c6" providerId="LiveId" clId="{AFF7B189-EBC0-486A-B786-E09C3411E32D}" dt="2020-07-22T03:59:47.703" v="7976" actId="478"/>
          <ac:spMkLst>
            <pc:docMk/>
            <pc:sldMk cId="737979863" sldId="292"/>
            <ac:spMk id="2" creationId="{9B7E15B9-EC46-49DD-BB42-99F08FE36F77}"/>
          </ac:spMkLst>
        </pc:spChg>
        <pc:spChg chg="add mod">
          <ac:chgData name="Mahi Uddin" userId="e12d8e31e8d791c6" providerId="LiveId" clId="{AFF7B189-EBC0-486A-B786-E09C3411E32D}" dt="2020-07-22T04:00:31.676" v="7985" actId="1076"/>
          <ac:spMkLst>
            <pc:docMk/>
            <pc:sldMk cId="737979863" sldId="292"/>
            <ac:spMk id="3" creationId="{851F16CA-0F97-4C2C-B91F-A59F3AD11286}"/>
          </ac:spMkLst>
        </pc:spChg>
      </pc:sldChg>
      <pc:sldMasterChg chg="del delSldLayout">
        <pc:chgData name="Mahi Uddin" userId="e12d8e31e8d791c6" providerId="LiveId" clId="{AFF7B189-EBC0-486A-B786-E09C3411E32D}" dt="2020-07-18T13:33:37.377" v="19" actId="47"/>
        <pc:sldMasterMkLst>
          <pc:docMk/>
          <pc:sldMasterMk cId="1402654352" sldId="2147483738"/>
        </pc:sldMasterMkLst>
        <pc:sldLayoutChg chg="del">
          <pc:chgData name="Mahi Uddin" userId="e12d8e31e8d791c6" providerId="LiveId" clId="{AFF7B189-EBC0-486A-B786-E09C3411E32D}" dt="2020-07-18T13:33:37.377" v="19" actId="47"/>
          <pc:sldLayoutMkLst>
            <pc:docMk/>
            <pc:sldMasterMk cId="1402654352" sldId="2147483738"/>
            <pc:sldLayoutMk cId="1281620548" sldId="2147483739"/>
          </pc:sldLayoutMkLst>
        </pc:sldLayoutChg>
        <pc:sldLayoutChg chg="del">
          <pc:chgData name="Mahi Uddin" userId="e12d8e31e8d791c6" providerId="LiveId" clId="{AFF7B189-EBC0-486A-B786-E09C3411E32D}" dt="2020-07-18T13:33:37.377" v="19" actId="47"/>
          <pc:sldLayoutMkLst>
            <pc:docMk/>
            <pc:sldMasterMk cId="1402654352" sldId="2147483738"/>
            <pc:sldLayoutMk cId="196371111" sldId="2147483740"/>
          </pc:sldLayoutMkLst>
        </pc:sldLayoutChg>
        <pc:sldLayoutChg chg="del">
          <pc:chgData name="Mahi Uddin" userId="e12d8e31e8d791c6" providerId="LiveId" clId="{AFF7B189-EBC0-486A-B786-E09C3411E32D}" dt="2020-07-18T13:33:37.377" v="19" actId="47"/>
          <pc:sldLayoutMkLst>
            <pc:docMk/>
            <pc:sldMasterMk cId="1402654352" sldId="2147483738"/>
            <pc:sldLayoutMk cId="1921061234" sldId="2147483741"/>
          </pc:sldLayoutMkLst>
        </pc:sldLayoutChg>
        <pc:sldLayoutChg chg="del">
          <pc:chgData name="Mahi Uddin" userId="e12d8e31e8d791c6" providerId="LiveId" clId="{AFF7B189-EBC0-486A-B786-E09C3411E32D}" dt="2020-07-18T13:33:37.377" v="19" actId="47"/>
          <pc:sldLayoutMkLst>
            <pc:docMk/>
            <pc:sldMasterMk cId="1402654352" sldId="2147483738"/>
            <pc:sldLayoutMk cId="3727583387" sldId="2147483742"/>
          </pc:sldLayoutMkLst>
        </pc:sldLayoutChg>
        <pc:sldLayoutChg chg="del">
          <pc:chgData name="Mahi Uddin" userId="e12d8e31e8d791c6" providerId="LiveId" clId="{AFF7B189-EBC0-486A-B786-E09C3411E32D}" dt="2020-07-18T13:33:37.377" v="19" actId="47"/>
          <pc:sldLayoutMkLst>
            <pc:docMk/>
            <pc:sldMasterMk cId="1402654352" sldId="2147483738"/>
            <pc:sldLayoutMk cId="1425416877" sldId="2147483743"/>
          </pc:sldLayoutMkLst>
        </pc:sldLayoutChg>
        <pc:sldLayoutChg chg="del">
          <pc:chgData name="Mahi Uddin" userId="e12d8e31e8d791c6" providerId="LiveId" clId="{AFF7B189-EBC0-486A-B786-E09C3411E32D}" dt="2020-07-18T13:33:37.377" v="19" actId="47"/>
          <pc:sldLayoutMkLst>
            <pc:docMk/>
            <pc:sldMasterMk cId="1402654352" sldId="2147483738"/>
            <pc:sldLayoutMk cId="2052025371" sldId="2147483744"/>
          </pc:sldLayoutMkLst>
        </pc:sldLayoutChg>
        <pc:sldLayoutChg chg="del">
          <pc:chgData name="Mahi Uddin" userId="e12d8e31e8d791c6" providerId="LiveId" clId="{AFF7B189-EBC0-486A-B786-E09C3411E32D}" dt="2020-07-18T13:33:37.377" v="19" actId="47"/>
          <pc:sldLayoutMkLst>
            <pc:docMk/>
            <pc:sldMasterMk cId="1402654352" sldId="2147483738"/>
            <pc:sldLayoutMk cId="547503013" sldId="2147483745"/>
          </pc:sldLayoutMkLst>
        </pc:sldLayoutChg>
        <pc:sldLayoutChg chg="del">
          <pc:chgData name="Mahi Uddin" userId="e12d8e31e8d791c6" providerId="LiveId" clId="{AFF7B189-EBC0-486A-B786-E09C3411E32D}" dt="2020-07-18T13:33:37.377" v="19" actId="47"/>
          <pc:sldLayoutMkLst>
            <pc:docMk/>
            <pc:sldMasterMk cId="1402654352" sldId="2147483738"/>
            <pc:sldLayoutMk cId="2474747847" sldId="2147483746"/>
          </pc:sldLayoutMkLst>
        </pc:sldLayoutChg>
        <pc:sldLayoutChg chg="del">
          <pc:chgData name="Mahi Uddin" userId="e12d8e31e8d791c6" providerId="LiveId" clId="{AFF7B189-EBC0-486A-B786-E09C3411E32D}" dt="2020-07-18T13:33:37.377" v="19" actId="47"/>
          <pc:sldLayoutMkLst>
            <pc:docMk/>
            <pc:sldMasterMk cId="1402654352" sldId="2147483738"/>
            <pc:sldLayoutMk cId="211454771" sldId="2147483747"/>
          </pc:sldLayoutMkLst>
        </pc:sldLayoutChg>
        <pc:sldLayoutChg chg="del">
          <pc:chgData name="Mahi Uddin" userId="e12d8e31e8d791c6" providerId="LiveId" clId="{AFF7B189-EBC0-486A-B786-E09C3411E32D}" dt="2020-07-18T13:33:37.377" v="19" actId="47"/>
          <pc:sldLayoutMkLst>
            <pc:docMk/>
            <pc:sldMasterMk cId="1402654352" sldId="2147483738"/>
            <pc:sldLayoutMk cId="1969341886" sldId="2147483748"/>
          </pc:sldLayoutMkLst>
        </pc:sldLayoutChg>
        <pc:sldLayoutChg chg="del">
          <pc:chgData name="Mahi Uddin" userId="e12d8e31e8d791c6" providerId="LiveId" clId="{AFF7B189-EBC0-486A-B786-E09C3411E32D}" dt="2020-07-18T13:33:37.377" v="19" actId="47"/>
          <pc:sldLayoutMkLst>
            <pc:docMk/>
            <pc:sldMasterMk cId="1402654352" sldId="2147483738"/>
            <pc:sldLayoutMk cId="3056255597" sldId="2147483749"/>
          </pc:sldLayoutMkLst>
        </pc:sldLayoutChg>
        <pc:sldLayoutChg chg="del">
          <pc:chgData name="Mahi Uddin" userId="e12d8e31e8d791c6" providerId="LiveId" clId="{AFF7B189-EBC0-486A-B786-E09C3411E32D}" dt="2020-07-18T13:33:37.377" v="19" actId="47"/>
          <pc:sldLayoutMkLst>
            <pc:docMk/>
            <pc:sldMasterMk cId="1402654352" sldId="2147483738"/>
            <pc:sldLayoutMk cId="3689961136" sldId="2147483750"/>
          </pc:sldLayoutMkLst>
        </pc:sldLayoutChg>
        <pc:sldLayoutChg chg="del">
          <pc:chgData name="Mahi Uddin" userId="e12d8e31e8d791c6" providerId="LiveId" clId="{AFF7B189-EBC0-486A-B786-E09C3411E32D}" dt="2020-07-18T13:33:37.377" v="19" actId="47"/>
          <pc:sldLayoutMkLst>
            <pc:docMk/>
            <pc:sldMasterMk cId="1402654352" sldId="2147483738"/>
            <pc:sldLayoutMk cId="837165842" sldId="2147483751"/>
          </pc:sldLayoutMkLst>
        </pc:sldLayoutChg>
        <pc:sldLayoutChg chg="del">
          <pc:chgData name="Mahi Uddin" userId="e12d8e31e8d791c6" providerId="LiveId" clId="{AFF7B189-EBC0-486A-B786-E09C3411E32D}" dt="2020-07-18T13:33:37.377" v="19" actId="47"/>
          <pc:sldLayoutMkLst>
            <pc:docMk/>
            <pc:sldMasterMk cId="1402654352" sldId="2147483738"/>
            <pc:sldLayoutMk cId="1702304540" sldId="2147483752"/>
          </pc:sldLayoutMkLst>
        </pc:sldLayoutChg>
        <pc:sldLayoutChg chg="del">
          <pc:chgData name="Mahi Uddin" userId="e12d8e31e8d791c6" providerId="LiveId" clId="{AFF7B189-EBC0-486A-B786-E09C3411E32D}" dt="2020-07-18T13:33:37.377" v="19" actId="47"/>
          <pc:sldLayoutMkLst>
            <pc:docMk/>
            <pc:sldMasterMk cId="1402654352" sldId="2147483738"/>
            <pc:sldLayoutMk cId="694007238" sldId="2147483753"/>
          </pc:sldLayoutMkLst>
        </pc:sldLayoutChg>
        <pc:sldLayoutChg chg="del">
          <pc:chgData name="Mahi Uddin" userId="e12d8e31e8d791c6" providerId="LiveId" clId="{AFF7B189-EBC0-486A-B786-E09C3411E32D}" dt="2020-07-18T13:33:37.377" v="19" actId="47"/>
          <pc:sldLayoutMkLst>
            <pc:docMk/>
            <pc:sldMasterMk cId="1402654352" sldId="2147483738"/>
            <pc:sldLayoutMk cId="4193374827" sldId="2147483754"/>
          </pc:sldLayoutMkLst>
        </pc:sldLayoutChg>
        <pc:sldLayoutChg chg="del">
          <pc:chgData name="Mahi Uddin" userId="e12d8e31e8d791c6" providerId="LiveId" clId="{AFF7B189-EBC0-486A-B786-E09C3411E32D}" dt="2020-07-18T13:33:37.377" v="19" actId="47"/>
          <pc:sldLayoutMkLst>
            <pc:docMk/>
            <pc:sldMasterMk cId="1402654352" sldId="2147483738"/>
            <pc:sldLayoutMk cId="918676715" sldId="2147483755"/>
          </pc:sldLayoutMkLst>
        </pc:sldLayoutChg>
      </pc:sldMasterChg>
      <pc:sldMasterChg chg="del delSldLayout">
        <pc:chgData name="Mahi Uddin" userId="e12d8e31e8d791c6" providerId="LiveId" clId="{AFF7B189-EBC0-486A-B786-E09C3411E32D}" dt="2020-07-18T13:33:38.259" v="20" actId="47"/>
        <pc:sldMasterMkLst>
          <pc:docMk/>
          <pc:sldMasterMk cId="2389376997" sldId="2147483756"/>
        </pc:sldMasterMkLst>
        <pc:sldLayoutChg chg="del">
          <pc:chgData name="Mahi Uddin" userId="e12d8e31e8d791c6" providerId="LiveId" clId="{AFF7B189-EBC0-486A-B786-E09C3411E32D}" dt="2020-07-18T13:33:38.259" v="20" actId="47"/>
          <pc:sldLayoutMkLst>
            <pc:docMk/>
            <pc:sldMasterMk cId="2389376997" sldId="2147483756"/>
            <pc:sldLayoutMk cId="2991580370" sldId="2147483757"/>
          </pc:sldLayoutMkLst>
        </pc:sldLayoutChg>
        <pc:sldLayoutChg chg="del">
          <pc:chgData name="Mahi Uddin" userId="e12d8e31e8d791c6" providerId="LiveId" clId="{AFF7B189-EBC0-486A-B786-E09C3411E32D}" dt="2020-07-18T13:33:38.259" v="20" actId="47"/>
          <pc:sldLayoutMkLst>
            <pc:docMk/>
            <pc:sldMasterMk cId="2389376997" sldId="2147483756"/>
            <pc:sldLayoutMk cId="1064149420" sldId="2147483758"/>
          </pc:sldLayoutMkLst>
        </pc:sldLayoutChg>
        <pc:sldLayoutChg chg="del">
          <pc:chgData name="Mahi Uddin" userId="e12d8e31e8d791c6" providerId="LiveId" clId="{AFF7B189-EBC0-486A-B786-E09C3411E32D}" dt="2020-07-18T13:33:38.259" v="20" actId="47"/>
          <pc:sldLayoutMkLst>
            <pc:docMk/>
            <pc:sldMasterMk cId="2389376997" sldId="2147483756"/>
            <pc:sldLayoutMk cId="328874547" sldId="2147483759"/>
          </pc:sldLayoutMkLst>
        </pc:sldLayoutChg>
        <pc:sldLayoutChg chg="del">
          <pc:chgData name="Mahi Uddin" userId="e12d8e31e8d791c6" providerId="LiveId" clId="{AFF7B189-EBC0-486A-B786-E09C3411E32D}" dt="2020-07-18T13:33:38.259" v="20" actId="47"/>
          <pc:sldLayoutMkLst>
            <pc:docMk/>
            <pc:sldMasterMk cId="2389376997" sldId="2147483756"/>
            <pc:sldLayoutMk cId="4264953788" sldId="2147483760"/>
          </pc:sldLayoutMkLst>
        </pc:sldLayoutChg>
        <pc:sldLayoutChg chg="del">
          <pc:chgData name="Mahi Uddin" userId="e12d8e31e8d791c6" providerId="LiveId" clId="{AFF7B189-EBC0-486A-B786-E09C3411E32D}" dt="2020-07-18T13:33:38.259" v="20" actId="47"/>
          <pc:sldLayoutMkLst>
            <pc:docMk/>
            <pc:sldMasterMk cId="2389376997" sldId="2147483756"/>
            <pc:sldLayoutMk cId="2735614862" sldId="2147483761"/>
          </pc:sldLayoutMkLst>
        </pc:sldLayoutChg>
        <pc:sldLayoutChg chg="del">
          <pc:chgData name="Mahi Uddin" userId="e12d8e31e8d791c6" providerId="LiveId" clId="{AFF7B189-EBC0-486A-B786-E09C3411E32D}" dt="2020-07-18T13:33:38.259" v="20" actId="47"/>
          <pc:sldLayoutMkLst>
            <pc:docMk/>
            <pc:sldMasterMk cId="2389376997" sldId="2147483756"/>
            <pc:sldLayoutMk cId="4079133841" sldId="2147483762"/>
          </pc:sldLayoutMkLst>
        </pc:sldLayoutChg>
        <pc:sldLayoutChg chg="del">
          <pc:chgData name="Mahi Uddin" userId="e12d8e31e8d791c6" providerId="LiveId" clId="{AFF7B189-EBC0-486A-B786-E09C3411E32D}" dt="2020-07-18T13:33:38.259" v="20" actId="47"/>
          <pc:sldLayoutMkLst>
            <pc:docMk/>
            <pc:sldMasterMk cId="2389376997" sldId="2147483756"/>
            <pc:sldLayoutMk cId="295430760" sldId="2147483763"/>
          </pc:sldLayoutMkLst>
        </pc:sldLayoutChg>
        <pc:sldLayoutChg chg="del">
          <pc:chgData name="Mahi Uddin" userId="e12d8e31e8d791c6" providerId="LiveId" clId="{AFF7B189-EBC0-486A-B786-E09C3411E32D}" dt="2020-07-18T13:33:38.259" v="20" actId="47"/>
          <pc:sldLayoutMkLst>
            <pc:docMk/>
            <pc:sldMasterMk cId="2389376997" sldId="2147483756"/>
            <pc:sldLayoutMk cId="2654140351" sldId="2147483764"/>
          </pc:sldLayoutMkLst>
        </pc:sldLayoutChg>
        <pc:sldLayoutChg chg="del">
          <pc:chgData name="Mahi Uddin" userId="e12d8e31e8d791c6" providerId="LiveId" clId="{AFF7B189-EBC0-486A-B786-E09C3411E32D}" dt="2020-07-18T13:33:38.259" v="20" actId="47"/>
          <pc:sldLayoutMkLst>
            <pc:docMk/>
            <pc:sldMasterMk cId="2389376997" sldId="2147483756"/>
            <pc:sldLayoutMk cId="1909906201" sldId="2147483765"/>
          </pc:sldLayoutMkLst>
        </pc:sldLayoutChg>
        <pc:sldLayoutChg chg="del">
          <pc:chgData name="Mahi Uddin" userId="e12d8e31e8d791c6" providerId="LiveId" clId="{AFF7B189-EBC0-486A-B786-E09C3411E32D}" dt="2020-07-18T13:33:38.259" v="20" actId="47"/>
          <pc:sldLayoutMkLst>
            <pc:docMk/>
            <pc:sldMasterMk cId="2389376997" sldId="2147483756"/>
            <pc:sldLayoutMk cId="1503640218" sldId="2147483766"/>
          </pc:sldLayoutMkLst>
        </pc:sldLayoutChg>
        <pc:sldLayoutChg chg="del">
          <pc:chgData name="Mahi Uddin" userId="e12d8e31e8d791c6" providerId="LiveId" clId="{AFF7B189-EBC0-486A-B786-E09C3411E32D}" dt="2020-07-18T13:33:38.259" v="20" actId="47"/>
          <pc:sldLayoutMkLst>
            <pc:docMk/>
            <pc:sldMasterMk cId="2389376997" sldId="2147483756"/>
            <pc:sldLayoutMk cId="2670179890" sldId="2147483767"/>
          </pc:sldLayoutMkLst>
        </pc:sldLayoutChg>
      </pc:sldMasterChg>
      <pc:sldMasterChg chg="del delSldLayout">
        <pc:chgData name="Mahi Uddin" userId="e12d8e31e8d791c6" providerId="LiveId" clId="{AFF7B189-EBC0-486A-B786-E09C3411E32D}" dt="2020-07-18T13:33:40.448" v="21" actId="47"/>
        <pc:sldMasterMkLst>
          <pc:docMk/>
          <pc:sldMasterMk cId="3423404994" sldId="2147483768"/>
        </pc:sldMasterMkLst>
        <pc:sldLayoutChg chg="del">
          <pc:chgData name="Mahi Uddin" userId="e12d8e31e8d791c6" providerId="LiveId" clId="{AFF7B189-EBC0-486A-B786-E09C3411E32D}" dt="2020-07-18T13:33:40.448" v="21" actId="47"/>
          <pc:sldLayoutMkLst>
            <pc:docMk/>
            <pc:sldMasterMk cId="3423404994" sldId="2147483768"/>
            <pc:sldLayoutMk cId="1378549397" sldId="2147483769"/>
          </pc:sldLayoutMkLst>
        </pc:sldLayoutChg>
        <pc:sldLayoutChg chg="del">
          <pc:chgData name="Mahi Uddin" userId="e12d8e31e8d791c6" providerId="LiveId" clId="{AFF7B189-EBC0-486A-B786-E09C3411E32D}" dt="2020-07-18T13:33:40.448" v="21" actId="47"/>
          <pc:sldLayoutMkLst>
            <pc:docMk/>
            <pc:sldMasterMk cId="3423404994" sldId="2147483768"/>
            <pc:sldLayoutMk cId="3984727011" sldId="2147483770"/>
          </pc:sldLayoutMkLst>
        </pc:sldLayoutChg>
        <pc:sldLayoutChg chg="del">
          <pc:chgData name="Mahi Uddin" userId="e12d8e31e8d791c6" providerId="LiveId" clId="{AFF7B189-EBC0-486A-B786-E09C3411E32D}" dt="2020-07-18T13:33:40.448" v="21" actId="47"/>
          <pc:sldLayoutMkLst>
            <pc:docMk/>
            <pc:sldMasterMk cId="3423404994" sldId="2147483768"/>
            <pc:sldLayoutMk cId="3064846112" sldId="2147483771"/>
          </pc:sldLayoutMkLst>
        </pc:sldLayoutChg>
        <pc:sldLayoutChg chg="del">
          <pc:chgData name="Mahi Uddin" userId="e12d8e31e8d791c6" providerId="LiveId" clId="{AFF7B189-EBC0-486A-B786-E09C3411E32D}" dt="2020-07-18T13:33:40.448" v="21" actId="47"/>
          <pc:sldLayoutMkLst>
            <pc:docMk/>
            <pc:sldMasterMk cId="3423404994" sldId="2147483768"/>
            <pc:sldLayoutMk cId="2575074405" sldId="2147483772"/>
          </pc:sldLayoutMkLst>
        </pc:sldLayoutChg>
        <pc:sldLayoutChg chg="del">
          <pc:chgData name="Mahi Uddin" userId="e12d8e31e8d791c6" providerId="LiveId" clId="{AFF7B189-EBC0-486A-B786-E09C3411E32D}" dt="2020-07-18T13:33:40.448" v="21" actId="47"/>
          <pc:sldLayoutMkLst>
            <pc:docMk/>
            <pc:sldMasterMk cId="3423404994" sldId="2147483768"/>
            <pc:sldLayoutMk cId="4149538619" sldId="2147483773"/>
          </pc:sldLayoutMkLst>
        </pc:sldLayoutChg>
        <pc:sldLayoutChg chg="del">
          <pc:chgData name="Mahi Uddin" userId="e12d8e31e8d791c6" providerId="LiveId" clId="{AFF7B189-EBC0-486A-B786-E09C3411E32D}" dt="2020-07-18T13:33:40.448" v="21" actId="47"/>
          <pc:sldLayoutMkLst>
            <pc:docMk/>
            <pc:sldMasterMk cId="3423404994" sldId="2147483768"/>
            <pc:sldLayoutMk cId="1657396283" sldId="2147483774"/>
          </pc:sldLayoutMkLst>
        </pc:sldLayoutChg>
        <pc:sldLayoutChg chg="del">
          <pc:chgData name="Mahi Uddin" userId="e12d8e31e8d791c6" providerId="LiveId" clId="{AFF7B189-EBC0-486A-B786-E09C3411E32D}" dt="2020-07-18T13:33:40.448" v="21" actId="47"/>
          <pc:sldLayoutMkLst>
            <pc:docMk/>
            <pc:sldMasterMk cId="3423404994" sldId="2147483768"/>
            <pc:sldLayoutMk cId="985775552" sldId="2147483775"/>
          </pc:sldLayoutMkLst>
        </pc:sldLayoutChg>
        <pc:sldLayoutChg chg="del">
          <pc:chgData name="Mahi Uddin" userId="e12d8e31e8d791c6" providerId="LiveId" clId="{AFF7B189-EBC0-486A-B786-E09C3411E32D}" dt="2020-07-18T13:33:40.448" v="21" actId="47"/>
          <pc:sldLayoutMkLst>
            <pc:docMk/>
            <pc:sldMasterMk cId="3423404994" sldId="2147483768"/>
            <pc:sldLayoutMk cId="3202196161" sldId="2147483776"/>
          </pc:sldLayoutMkLst>
        </pc:sldLayoutChg>
        <pc:sldLayoutChg chg="del">
          <pc:chgData name="Mahi Uddin" userId="e12d8e31e8d791c6" providerId="LiveId" clId="{AFF7B189-EBC0-486A-B786-E09C3411E32D}" dt="2020-07-18T13:33:40.448" v="21" actId="47"/>
          <pc:sldLayoutMkLst>
            <pc:docMk/>
            <pc:sldMasterMk cId="3423404994" sldId="2147483768"/>
            <pc:sldLayoutMk cId="2449135029" sldId="2147483777"/>
          </pc:sldLayoutMkLst>
        </pc:sldLayoutChg>
        <pc:sldLayoutChg chg="del">
          <pc:chgData name="Mahi Uddin" userId="e12d8e31e8d791c6" providerId="LiveId" clId="{AFF7B189-EBC0-486A-B786-E09C3411E32D}" dt="2020-07-18T13:33:40.448" v="21" actId="47"/>
          <pc:sldLayoutMkLst>
            <pc:docMk/>
            <pc:sldMasterMk cId="3423404994" sldId="2147483768"/>
            <pc:sldLayoutMk cId="3473241647" sldId="2147483778"/>
          </pc:sldLayoutMkLst>
        </pc:sldLayoutChg>
        <pc:sldLayoutChg chg="del">
          <pc:chgData name="Mahi Uddin" userId="e12d8e31e8d791c6" providerId="LiveId" clId="{AFF7B189-EBC0-486A-B786-E09C3411E32D}" dt="2020-07-18T13:33:40.448" v="21" actId="47"/>
          <pc:sldLayoutMkLst>
            <pc:docMk/>
            <pc:sldMasterMk cId="3423404994" sldId="2147483768"/>
            <pc:sldLayoutMk cId="1278839314" sldId="2147483779"/>
          </pc:sldLayoutMkLst>
        </pc:sldLayoutChg>
        <pc:sldLayoutChg chg="del">
          <pc:chgData name="Mahi Uddin" userId="e12d8e31e8d791c6" providerId="LiveId" clId="{AFF7B189-EBC0-486A-B786-E09C3411E32D}" dt="2020-07-18T13:33:40.448" v="21" actId="47"/>
          <pc:sldLayoutMkLst>
            <pc:docMk/>
            <pc:sldMasterMk cId="3423404994" sldId="2147483768"/>
            <pc:sldLayoutMk cId="2942773266" sldId="2147483780"/>
          </pc:sldLayoutMkLst>
        </pc:sldLayoutChg>
        <pc:sldLayoutChg chg="del">
          <pc:chgData name="Mahi Uddin" userId="e12d8e31e8d791c6" providerId="LiveId" clId="{AFF7B189-EBC0-486A-B786-E09C3411E32D}" dt="2020-07-18T13:33:40.448" v="21" actId="47"/>
          <pc:sldLayoutMkLst>
            <pc:docMk/>
            <pc:sldMasterMk cId="3423404994" sldId="2147483768"/>
            <pc:sldLayoutMk cId="3157795712" sldId="2147483781"/>
          </pc:sldLayoutMkLst>
        </pc:sldLayoutChg>
        <pc:sldLayoutChg chg="del">
          <pc:chgData name="Mahi Uddin" userId="e12d8e31e8d791c6" providerId="LiveId" clId="{AFF7B189-EBC0-486A-B786-E09C3411E32D}" dt="2020-07-18T13:33:40.448" v="21" actId="47"/>
          <pc:sldLayoutMkLst>
            <pc:docMk/>
            <pc:sldMasterMk cId="3423404994" sldId="2147483768"/>
            <pc:sldLayoutMk cId="1139933669" sldId="2147483782"/>
          </pc:sldLayoutMkLst>
        </pc:sldLayoutChg>
        <pc:sldLayoutChg chg="del">
          <pc:chgData name="Mahi Uddin" userId="e12d8e31e8d791c6" providerId="LiveId" clId="{AFF7B189-EBC0-486A-B786-E09C3411E32D}" dt="2020-07-18T13:33:40.448" v="21" actId="47"/>
          <pc:sldLayoutMkLst>
            <pc:docMk/>
            <pc:sldMasterMk cId="3423404994" sldId="2147483768"/>
            <pc:sldLayoutMk cId="2673265512" sldId="2147483783"/>
          </pc:sldLayoutMkLst>
        </pc:sldLayoutChg>
        <pc:sldLayoutChg chg="del">
          <pc:chgData name="Mahi Uddin" userId="e12d8e31e8d791c6" providerId="LiveId" clId="{AFF7B189-EBC0-486A-B786-E09C3411E32D}" dt="2020-07-18T13:33:40.448" v="21" actId="47"/>
          <pc:sldLayoutMkLst>
            <pc:docMk/>
            <pc:sldMasterMk cId="3423404994" sldId="2147483768"/>
            <pc:sldLayoutMk cId="916933407" sldId="2147483784"/>
          </pc:sldLayoutMkLst>
        </pc:sldLayoutChg>
      </pc:sldMasterChg>
      <pc:sldMasterChg chg="del delSldLayout">
        <pc:chgData name="Mahi Uddin" userId="e12d8e31e8d791c6" providerId="LiveId" clId="{AFF7B189-EBC0-486A-B786-E09C3411E32D}" dt="2020-07-22T00:38:01.727" v="6691" actId="47"/>
        <pc:sldMasterMkLst>
          <pc:docMk/>
          <pc:sldMasterMk cId="3573788497" sldId="2147483797"/>
        </pc:sldMasterMkLst>
        <pc:sldLayoutChg chg="del">
          <pc:chgData name="Mahi Uddin" userId="e12d8e31e8d791c6" providerId="LiveId" clId="{AFF7B189-EBC0-486A-B786-E09C3411E32D}" dt="2020-07-22T00:38:01.727" v="6691" actId="47"/>
          <pc:sldLayoutMkLst>
            <pc:docMk/>
            <pc:sldMasterMk cId="3573788497" sldId="2147483797"/>
            <pc:sldLayoutMk cId="713529373" sldId="2147483798"/>
          </pc:sldLayoutMkLst>
        </pc:sldLayoutChg>
        <pc:sldLayoutChg chg="del">
          <pc:chgData name="Mahi Uddin" userId="e12d8e31e8d791c6" providerId="LiveId" clId="{AFF7B189-EBC0-486A-B786-E09C3411E32D}" dt="2020-07-22T00:38:01.727" v="6691" actId="47"/>
          <pc:sldLayoutMkLst>
            <pc:docMk/>
            <pc:sldMasterMk cId="3573788497" sldId="2147483797"/>
            <pc:sldLayoutMk cId="2798514139" sldId="2147483799"/>
          </pc:sldLayoutMkLst>
        </pc:sldLayoutChg>
        <pc:sldLayoutChg chg="del">
          <pc:chgData name="Mahi Uddin" userId="e12d8e31e8d791c6" providerId="LiveId" clId="{AFF7B189-EBC0-486A-B786-E09C3411E32D}" dt="2020-07-22T00:38:01.727" v="6691" actId="47"/>
          <pc:sldLayoutMkLst>
            <pc:docMk/>
            <pc:sldMasterMk cId="3573788497" sldId="2147483797"/>
            <pc:sldLayoutMk cId="2331675136" sldId="2147483800"/>
          </pc:sldLayoutMkLst>
        </pc:sldLayoutChg>
        <pc:sldLayoutChg chg="del">
          <pc:chgData name="Mahi Uddin" userId="e12d8e31e8d791c6" providerId="LiveId" clId="{AFF7B189-EBC0-486A-B786-E09C3411E32D}" dt="2020-07-22T00:38:01.727" v="6691" actId="47"/>
          <pc:sldLayoutMkLst>
            <pc:docMk/>
            <pc:sldMasterMk cId="3573788497" sldId="2147483797"/>
            <pc:sldLayoutMk cId="3225961522" sldId="2147483801"/>
          </pc:sldLayoutMkLst>
        </pc:sldLayoutChg>
        <pc:sldLayoutChg chg="del">
          <pc:chgData name="Mahi Uddin" userId="e12d8e31e8d791c6" providerId="LiveId" clId="{AFF7B189-EBC0-486A-B786-E09C3411E32D}" dt="2020-07-22T00:38:01.727" v="6691" actId="47"/>
          <pc:sldLayoutMkLst>
            <pc:docMk/>
            <pc:sldMasterMk cId="3573788497" sldId="2147483797"/>
            <pc:sldLayoutMk cId="2821669956" sldId="2147483802"/>
          </pc:sldLayoutMkLst>
        </pc:sldLayoutChg>
        <pc:sldLayoutChg chg="del">
          <pc:chgData name="Mahi Uddin" userId="e12d8e31e8d791c6" providerId="LiveId" clId="{AFF7B189-EBC0-486A-B786-E09C3411E32D}" dt="2020-07-22T00:38:01.727" v="6691" actId="47"/>
          <pc:sldLayoutMkLst>
            <pc:docMk/>
            <pc:sldMasterMk cId="3573788497" sldId="2147483797"/>
            <pc:sldLayoutMk cId="2484766982" sldId="2147483803"/>
          </pc:sldLayoutMkLst>
        </pc:sldLayoutChg>
        <pc:sldLayoutChg chg="del">
          <pc:chgData name="Mahi Uddin" userId="e12d8e31e8d791c6" providerId="LiveId" clId="{AFF7B189-EBC0-486A-B786-E09C3411E32D}" dt="2020-07-22T00:38:01.727" v="6691" actId="47"/>
          <pc:sldLayoutMkLst>
            <pc:docMk/>
            <pc:sldMasterMk cId="3573788497" sldId="2147483797"/>
            <pc:sldLayoutMk cId="3486740399" sldId="2147483804"/>
          </pc:sldLayoutMkLst>
        </pc:sldLayoutChg>
        <pc:sldLayoutChg chg="del">
          <pc:chgData name="Mahi Uddin" userId="e12d8e31e8d791c6" providerId="LiveId" clId="{AFF7B189-EBC0-486A-B786-E09C3411E32D}" dt="2020-07-22T00:38:01.727" v="6691" actId="47"/>
          <pc:sldLayoutMkLst>
            <pc:docMk/>
            <pc:sldMasterMk cId="3573788497" sldId="2147483797"/>
            <pc:sldLayoutMk cId="3607293463" sldId="2147483805"/>
          </pc:sldLayoutMkLst>
        </pc:sldLayoutChg>
        <pc:sldLayoutChg chg="del">
          <pc:chgData name="Mahi Uddin" userId="e12d8e31e8d791c6" providerId="LiveId" clId="{AFF7B189-EBC0-486A-B786-E09C3411E32D}" dt="2020-07-22T00:38:01.727" v="6691" actId="47"/>
          <pc:sldLayoutMkLst>
            <pc:docMk/>
            <pc:sldMasterMk cId="3573788497" sldId="2147483797"/>
            <pc:sldLayoutMk cId="2322921901" sldId="2147483806"/>
          </pc:sldLayoutMkLst>
        </pc:sldLayoutChg>
        <pc:sldLayoutChg chg="del">
          <pc:chgData name="Mahi Uddin" userId="e12d8e31e8d791c6" providerId="LiveId" clId="{AFF7B189-EBC0-486A-B786-E09C3411E32D}" dt="2020-07-22T00:38:01.727" v="6691" actId="47"/>
          <pc:sldLayoutMkLst>
            <pc:docMk/>
            <pc:sldMasterMk cId="3573788497" sldId="2147483797"/>
            <pc:sldLayoutMk cId="4019998250" sldId="2147483807"/>
          </pc:sldLayoutMkLst>
        </pc:sldLayoutChg>
        <pc:sldLayoutChg chg="del">
          <pc:chgData name="Mahi Uddin" userId="e12d8e31e8d791c6" providerId="LiveId" clId="{AFF7B189-EBC0-486A-B786-E09C3411E32D}" dt="2020-07-22T00:38:01.727" v="6691" actId="47"/>
          <pc:sldLayoutMkLst>
            <pc:docMk/>
            <pc:sldMasterMk cId="3573788497" sldId="2147483797"/>
            <pc:sldLayoutMk cId="3067588670" sldId="2147483808"/>
          </pc:sldLayoutMkLst>
        </pc:sldLayoutChg>
      </pc:sldMasterChg>
      <pc:sldMasterChg chg="del delSldLayout">
        <pc:chgData name="Mahi Uddin" userId="e12d8e31e8d791c6" providerId="LiveId" clId="{AFF7B189-EBC0-486A-B786-E09C3411E32D}" dt="2020-07-18T14:22:18.231" v="786" actId="47"/>
        <pc:sldMasterMkLst>
          <pc:docMk/>
          <pc:sldMasterMk cId="4254690025" sldId="2147483905"/>
        </pc:sldMasterMkLst>
        <pc:sldLayoutChg chg="del">
          <pc:chgData name="Mahi Uddin" userId="e12d8e31e8d791c6" providerId="LiveId" clId="{AFF7B189-EBC0-486A-B786-E09C3411E32D}" dt="2020-07-18T14:22:18.231" v="786" actId="47"/>
          <pc:sldLayoutMkLst>
            <pc:docMk/>
            <pc:sldMasterMk cId="4254690025" sldId="2147483905"/>
            <pc:sldLayoutMk cId="3194988488" sldId="2147483906"/>
          </pc:sldLayoutMkLst>
        </pc:sldLayoutChg>
        <pc:sldLayoutChg chg="del">
          <pc:chgData name="Mahi Uddin" userId="e12d8e31e8d791c6" providerId="LiveId" clId="{AFF7B189-EBC0-486A-B786-E09C3411E32D}" dt="2020-07-18T14:22:18.231" v="786" actId="47"/>
          <pc:sldLayoutMkLst>
            <pc:docMk/>
            <pc:sldMasterMk cId="4254690025" sldId="2147483905"/>
            <pc:sldLayoutMk cId="1298896830" sldId="2147483907"/>
          </pc:sldLayoutMkLst>
        </pc:sldLayoutChg>
        <pc:sldLayoutChg chg="del">
          <pc:chgData name="Mahi Uddin" userId="e12d8e31e8d791c6" providerId="LiveId" clId="{AFF7B189-EBC0-486A-B786-E09C3411E32D}" dt="2020-07-18T14:22:18.231" v="786" actId="47"/>
          <pc:sldLayoutMkLst>
            <pc:docMk/>
            <pc:sldMasterMk cId="4254690025" sldId="2147483905"/>
            <pc:sldLayoutMk cId="3228786006" sldId="2147483908"/>
          </pc:sldLayoutMkLst>
        </pc:sldLayoutChg>
        <pc:sldLayoutChg chg="del">
          <pc:chgData name="Mahi Uddin" userId="e12d8e31e8d791c6" providerId="LiveId" clId="{AFF7B189-EBC0-486A-B786-E09C3411E32D}" dt="2020-07-18T14:22:18.231" v="786" actId="47"/>
          <pc:sldLayoutMkLst>
            <pc:docMk/>
            <pc:sldMasterMk cId="4254690025" sldId="2147483905"/>
            <pc:sldLayoutMk cId="3218513758" sldId="2147483909"/>
          </pc:sldLayoutMkLst>
        </pc:sldLayoutChg>
        <pc:sldLayoutChg chg="del">
          <pc:chgData name="Mahi Uddin" userId="e12d8e31e8d791c6" providerId="LiveId" clId="{AFF7B189-EBC0-486A-B786-E09C3411E32D}" dt="2020-07-18T14:22:18.231" v="786" actId="47"/>
          <pc:sldLayoutMkLst>
            <pc:docMk/>
            <pc:sldMasterMk cId="4254690025" sldId="2147483905"/>
            <pc:sldLayoutMk cId="130138932" sldId="2147483910"/>
          </pc:sldLayoutMkLst>
        </pc:sldLayoutChg>
        <pc:sldLayoutChg chg="del">
          <pc:chgData name="Mahi Uddin" userId="e12d8e31e8d791c6" providerId="LiveId" clId="{AFF7B189-EBC0-486A-B786-E09C3411E32D}" dt="2020-07-18T14:22:18.231" v="786" actId="47"/>
          <pc:sldLayoutMkLst>
            <pc:docMk/>
            <pc:sldMasterMk cId="4254690025" sldId="2147483905"/>
            <pc:sldLayoutMk cId="3931454629" sldId="2147483911"/>
          </pc:sldLayoutMkLst>
        </pc:sldLayoutChg>
        <pc:sldLayoutChg chg="del">
          <pc:chgData name="Mahi Uddin" userId="e12d8e31e8d791c6" providerId="LiveId" clId="{AFF7B189-EBC0-486A-B786-E09C3411E32D}" dt="2020-07-18T14:22:18.231" v="786" actId="47"/>
          <pc:sldLayoutMkLst>
            <pc:docMk/>
            <pc:sldMasterMk cId="4254690025" sldId="2147483905"/>
            <pc:sldLayoutMk cId="4001062732" sldId="2147483912"/>
          </pc:sldLayoutMkLst>
        </pc:sldLayoutChg>
        <pc:sldLayoutChg chg="del">
          <pc:chgData name="Mahi Uddin" userId="e12d8e31e8d791c6" providerId="LiveId" clId="{AFF7B189-EBC0-486A-B786-E09C3411E32D}" dt="2020-07-18T14:22:18.231" v="786" actId="47"/>
          <pc:sldLayoutMkLst>
            <pc:docMk/>
            <pc:sldMasterMk cId="4254690025" sldId="2147483905"/>
            <pc:sldLayoutMk cId="2263609718" sldId="2147483913"/>
          </pc:sldLayoutMkLst>
        </pc:sldLayoutChg>
        <pc:sldLayoutChg chg="del">
          <pc:chgData name="Mahi Uddin" userId="e12d8e31e8d791c6" providerId="LiveId" clId="{AFF7B189-EBC0-486A-B786-E09C3411E32D}" dt="2020-07-18T14:22:18.231" v="786" actId="47"/>
          <pc:sldLayoutMkLst>
            <pc:docMk/>
            <pc:sldMasterMk cId="4254690025" sldId="2147483905"/>
            <pc:sldLayoutMk cId="813784157" sldId="2147483914"/>
          </pc:sldLayoutMkLst>
        </pc:sldLayoutChg>
        <pc:sldLayoutChg chg="del">
          <pc:chgData name="Mahi Uddin" userId="e12d8e31e8d791c6" providerId="LiveId" clId="{AFF7B189-EBC0-486A-B786-E09C3411E32D}" dt="2020-07-18T14:22:18.231" v="786" actId="47"/>
          <pc:sldLayoutMkLst>
            <pc:docMk/>
            <pc:sldMasterMk cId="4254690025" sldId="2147483905"/>
            <pc:sldLayoutMk cId="669263638" sldId="2147483915"/>
          </pc:sldLayoutMkLst>
        </pc:sldLayoutChg>
        <pc:sldLayoutChg chg="del">
          <pc:chgData name="Mahi Uddin" userId="e12d8e31e8d791c6" providerId="LiveId" clId="{AFF7B189-EBC0-486A-B786-E09C3411E32D}" dt="2020-07-18T14:22:18.231" v="786" actId="47"/>
          <pc:sldLayoutMkLst>
            <pc:docMk/>
            <pc:sldMasterMk cId="4254690025" sldId="2147483905"/>
            <pc:sldLayoutMk cId="3764202079" sldId="2147483916"/>
          </pc:sldLayoutMkLst>
        </pc:sldLayoutChg>
        <pc:sldLayoutChg chg="del">
          <pc:chgData name="Mahi Uddin" userId="e12d8e31e8d791c6" providerId="LiveId" clId="{AFF7B189-EBC0-486A-B786-E09C3411E32D}" dt="2020-07-18T14:22:18.231" v="786" actId="47"/>
          <pc:sldLayoutMkLst>
            <pc:docMk/>
            <pc:sldMasterMk cId="4254690025" sldId="2147483905"/>
            <pc:sldLayoutMk cId="2857449461" sldId="2147483917"/>
          </pc:sldLayoutMkLst>
        </pc:sldLayoutChg>
        <pc:sldLayoutChg chg="del">
          <pc:chgData name="Mahi Uddin" userId="e12d8e31e8d791c6" providerId="LiveId" clId="{AFF7B189-EBC0-486A-B786-E09C3411E32D}" dt="2020-07-18T14:22:18.231" v="786" actId="47"/>
          <pc:sldLayoutMkLst>
            <pc:docMk/>
            <pc:sldMasterMk cId="4254690025" sldId="2147483905"/>
            <pc:sldLayoutMk cId="3725609875" sldId="2147483918"/>
          </pc:sldLayoutMkLst>
        </pc:sldLayoutChg>
        <pc:sldLayoutChg chg="del">
          <pc:chgData name="Mahi Uddin" userId="e12d8e31e8d791c6" providerId="LiveId" clId="{AFF7B189-EBC0-486A-B786-E09C3411E32D}" dt="2020-07-18T14:22:18.231" v="786" actId="47"/>
          <pc:sldLayoutMkLst>
            <pc:docMk/>
            <pc:sldMasterMk cId="4254690025" sldId="2147483905"/>
            <pc:sldLayoutMk cId="3242803795" sldId="2147483919"/>
          </pc:sldLayoutMkLst>
        </pc:sldLayoutChg>
        <pc:sldLayoutChg chg="del">
          <pc:chgData name="Mahi Uddin" userId="e12d8e31e8d791c6" providerId="LiveId" clId="{AFF7B189-EBC0-486A-B786-E09C3411E32D}" dt="2020-07-18T14:22:18.231" v="786" actId="47"/>
          <pc:sldLayoutMkLst>
            <pc:docMk/>
            <pc:sldMasterMk cId="4254690025" sldId="2147483905"/>
            <pc:sldLayoutMk cId="3343173140" sldId="2147483920"/>
          </pc:sldLayoutMkLst>
        </pc:sldLayoutChg>
        <pc:sldLayoutChg chg="del">
          <pc:chgData name="Mahi Uddin" userId="e12d8e31e8d791c6" providerId="LiveId" clId="{AFF7B189-EBC0-486A-B786-E09C3411E32D}" dt="2020-07-18T14:22:18.231" v="786" actId="47"/>
          <pc:sldLayoutMkLst>
            <pc:docMk/>
            <pc:sldMasterMk cId="4254690025" sldId="2147483905"/>
            <pc:sldLayoutMk cId="1805733885" sldId="2147483921"/>
          </pc:sldLayoutMkLst>
        </pc:sldLayoutChg>
        <pc:sldLayoutChg chg="del">
          <pc:chgData name="Mahi Uddin" userId="e12d8e31e8d791c6" providerId="LiveId" clId="{AFF7B189-EBC0-486A-B786-E09C3411E32D}" dt="2020-07-18T14:22:18.231" v="786" actId="47"/>
          <pc:sldLayoutMkLst>
            <pc:docMk/>
            <pc:sldMasterMk cId="4254690025" sldId="2147483905"/>
            <pc:sldLayoutMk cId="309315237" sldId="2147483922"/>
          </pc:sldLayoutMkLst>
        </pc:sldLayoutChg>
      </pc:sldMasterChg>
      <pc:sldMasterChg chg="del delSldLayout">
        <pc:chgData name="Mahi Uddin" userId="e12d8e31e8d791c6" providerId="LiveId" clId="{AFF7B189-EBC0-486A-B786-E09C3411E32D}" dt="2020-07-18T14:22:19.741" v="787" actId="47"/>
        <pc:sldMasterMkLst>
          <pc:docMk/>
          <pc:sldMasterMk cId="1166803266" sldId="2147483941"/>
        </pc:sldMasterMkLst>
        <pc:sldLayoutChg chg="del">
          <pc:chgData name="Mahi Uddin" userId="e12d8e31e8d791c6" providerId="LiveId" clId="{AFF7B189-EBC0-486A-B786-E09C3411E32D}" dt="2020-07-18T14:22:19.741" v="787" actId="47"/>
          <pc:sldLayoutMkLst>
            <pc:docMk/>
            <pc:sldMasterMk cId="1166803266" sldId="2147483941"/>
            <pc:sldLayoutMk cId="3388355406" sldId="2147483942"/>
          </pc:sldLayoutMkLst>
        </pc:sldLayoutChg>
        <pc:sldLayoutChg chg="del">
          <pc:chgData name="Mahi Uddin" userId="e12d8e31e8d791c6" providerId="LiveId" clId="{AFF7B189-EBC0-486A-B786-E09C3411E32D}" dt="2020-07-18T14:22:19.741" v="787" actId="47"/>
          <pc:sldLayoutMkLst>
            <pc:docMk/>
            <pc:sldMasterMk cId="1166803266" sldId="2147483941"/>
            <pc:sldLayoutMk cId="835278597" sldId="2147483943"/>
          </pc:sldLayoutMkLst>
        </pc:sldLayoutChg>
        <pc:sldLayoutChg chg="del">
          <pc:chgData name="Mahi Uddin" userId="e12d8e31e8d791c6" providerId="LiveId" clId="{AFF7B189-EBC0-486A-B786-E09C3411E32D}" dt="2020-07-18T14:22:19.741" v="787" actId="47"/>
          <pc:sldLayoutMkLst>
            <pc:docMk/>
            <pc:sldMasterMk cId="1166803266" sldId="2147483941"/>
            <pc:sldLayoutMk cId="204797271" sldId="2147483944"/>
          </pc:sldLayoutMkLst>
        </pc:sldLayoutChg>
        <pc:sldLayoutChg chg="del">
          <pc:chgData name="Mahi Uddin" userId="e12d8e31e8d791c6" providerId="LiveId" clId="{AFF7B189-EBC0-486A-B786-E09C3411E32D}" dt="2020-07-18T14:22:19.741" v="787" actId="47"/>
          <pc:sldLayoutMkLst>
            <pc:docMk/>
            <pc:sldMasterMk cId="1166803266" sldId="2147483941"/>
            <pc:sldLayoutMk cId="4196888578" sldId="2147483945"/>
          </pc:sldLayoutMkLst>
        </pc:sldLayoutChg>
        <pc:sldLayoutChg chg="del">
          <pc:chgData name="Mahi Uddin" userId="e12d8e31e8d791c6" providerId="LiveId" clId="{AFF7B189-EBC0-486A-B786-E09C3411E32D}" dt="2020-07-18T14:22:19.741" v="787" actId="47"/>
          <pc:sldLayoutMkLst>
            <pc:docMk/>
            <pc:sldMasterMk cId="1166803266" sldId="2147483941"/>
            <pc:sldLayoutMk cId="677766862" sldId="2147483946"/>
          </pc:sldLayoutMkLst>
        </pc:sldLayoutChg>
        <pc:sldLayoutChg chg="del">
          <pc:chgData name="Mahi Uddin" userId="e12d8e31e8d791c6" providerId="LiveId" clId="{AFF7B189-EBC0-486A-B786-E09C3411E32D}" dt="2020-07-18T14:22:19.741" v="787" actId="47"/>
          <pc:sldLayoutMkLst>
            <pc:docMk/>
            <pc:sldMasterMk cId="1166803266" sldId="2147483941"/>
            <pc:sldLayoutMk cId="1348655727" sldId="2147483947"/>
          </pc:sldLayoutMkLst>
        </pc:sldLayoutChg>
        <pc:sldLayoutChg chg="del">
          <pc:chgData name="Mahi Uddin" userId="e12d8e31e8d791c6" providerId="LiveId" clId="{AFF7B189-EBC0-486A-B786-E09C3411E32D}" dt="2020-07-18T14:22:19.741" v="787" actId="47"/>
          <pc:sldLayoutMkLst>
            <pc:docMk/>
            <pc:sldMasterMk cId="1166803266" sldId="2147483941"/>
            <pc:sldLayoutMk cId="253448000" sldId="2147483948"/>
          </pc:sldLayoutMkLst>
        </pc:sldLayoutChg>
        <pc:sldLayoutChg chg="del">
          <pc:chgData name="Mahi Uddin" userId="e12d8e31e8d791c6" providerId="LiveId" clId="{AFF7B189-EBC0-486A-B786-E09C3411E32D}" dt="2020-07-18T14:22:19.741" v="787" actId="47"/>
          <pc:sldLayoutMkLst>
            <pc:docMk/>
            <pc:sldMasterMk cId="1166803266" sldId="2147483941"/>
            <pc:sldLayoutMk cId="4168963805" sldId="2147483949"/>
          </pc:sldLayoutMkLst>
        </pc:sldLayoutChg>
        <pc:sldLayoutChg chg="del">
          <pc:chgData name="Mahi Uddin" userId="e12d8e31e8d791c6" providerId="LiveId" clId="{AFF7B189-EBC0-486A-B786-E09C3411E32D}" dt="2020-07-18T14:22:19.741" v="787" actId="47"/>
          <pc:sldLayoutMkLst>
            <pc:docMk/>
            <pc:sldMasterMk cId="1166803266" sldId="2147483941"/>
            <pc:sldLayoutMk cId="2405759677" sldId="2147483950"/>
          </pc:sldLayoutMkLst>
        </pc:sldLayoutChg>
        <pc:sldLayoutChg chg="del">
          <pc:chgData name="Mahi Uddin" userId="e12d8e31e8d791c6" providerId="LiveId" clId="{AFF7B189-EBC0-486A-B786-E09C3411E32D}" dt="2020-07-18T14:22:19.741" v="787" actId="47"/>
          <pc:sldLayoutMkLst>
            <pc:docMk/>
            <pc:sldMasterMk cId="1166803266" sldId="2147483941"/>
            <pc:sldLayoutMk cId="4260773384" sldId="2147483951"/>
          </pc:sldLayoutMkLst>
        </pc:sldLayoutChg>
        <pc:sldLayoutChg chg="del">
          <pc:chgData name="Mahi Uddin" userId="e12d8e31e8d791c6" providerId="LiveId" clId="{AFF7B189-EBC0-486A-B786-E09C3411E32D}" dt="2020-07-18T14:22:19.741" v="787" actId="47"/>
          <pc:sldLayoutMkLst>
            <pc:docMk/>
            <pc:sldMasterMk cId="1166803266" sldId="2147483941"/>
            <pc:sldLayoutMk cId="1083993240" sldId="2147483952"/>
          </pc:sldLayoutMkLst>
        </pc:sldLayoutChg>
        <pc:sldLayoutChg chg="del">
          <pc:chgData name="Mahi Uddin" userId="e12d8e31e8d791c6" providerId="LiveId" clId="{AFF7B189-EBC0-486A-B786-E09C3411E32D}" dt="2020-07-18T14:22:19.741" v="787" actId="47"/>
          <pc:sldLayoutMkLst>
            <pc:docMk/>
            <pc:sldMasterMk cId="1166803266" sldId="2147483941"/>
            <pc:sldLayoutMk cId="3066321194" sldId="2147483953"/>
          </pc:sldLayoutMkLst>
        </pc:sldLayoutChg>
        <pc:sldLayoutChg chg="del">
          <pc:chgData name="Mahi Uddin" userId="e12d8e31e8d791c6" providerId="LiveId" clId="{AFF7B189-EBC0-486A-B786-E09C3411E32D}" dt="2020-07-18T14:22:19.741" v="787" actId="47"/>
          <pc:sldLayoutMkLst>
            <pc:docMk/>
            <pc:sldMasterMk cId="1166803266" sldId="2147483941"/>
            <pc:sldLayoutMk cId="2932755850" sldId="2147483954"/>
          </pc:sldLayoutMkLst>
        </pc:sldLayoutChg>
        <pc:sldLayoutChg chg="del">
          <pc:chgData name="Mahi Uddin" userId="e12d8e31e8d791c6" providerId="LiveId" clId="{AFF7B189-EBC0-486A-B786-E09C3411E32D}" dt="2020-07-18T14:22:19.741" v="787" actId="47"/>
          <pc:sldLayoutMkLst>
            <pc:docMk/>
            <pc:sldMasterMk cId="1166803266" sldId="2147483941"/>
            <pc:sldLayoutMk cId="577280435" sldId="2147483955"/>
          </pc:sldLayoutMkLst>
        </pc:sldLayoutChg>
        <pc:sldLayoutChg chg="del">
          <pc:chgData name="Mahi Uddin" userId="e12d8e31e8d791c6" providerId="LiveId" clId="{AFF7B189-EBC0-486A-B786-E09C3411E32D}" dt="2020-07-18T14:22:19.741" v="787" actId="47"/>
          <pc:sldLayoutMkLst>
            <pc:docMk/>
            <pc:sldMasterMk cId="1166803266" sldId="2147483941"/>
            <pc:sldLayoutMk cId="2068259039" sldId="2147483956"/>
          </pc:sldLayoutMkLst>
        </pc:sldLayoutChg>
        <pc:sldLayoutChg chg="del">
          <pc:chgData name="Mahi Uddin" userId="e12d8e31e8d791c6" providerId="LiveId" clId="{AFF7B189-EBC0-486A-B786-E09C3411E32D}" dt="2020-07-18T14:22:19.741" v="787" actId="47"/>
          <pc:sldLayoutMkLst>
            <pc:docMk/>
            <pc:sldMasterMk cId="1166803266" sldId="2147483941"/>
            <pc:sldLayoutMk cId="3619660133" sldId="2147483957"/>
          </pc:sldLayoutMkLst>
        </pc:sldLayoutChg>
        <pc:sldLayoutChg chg="del">
          <pc:chgData name="Mahi Uddin" userId="e12d8e31e8d791c6" providerId="LiveId" clId="{AFF7B189-EBC0-486A-B786-E09C3411E32D}" dt="2020-07-18T14:22:19.741" v="787" actId="47"/>
          <pc:sldLayoutMkLst>
            <pc:docMk/>
            <pc:sldMasterMk cId="1166803266" sldId="2147483941"/>
            <pc:sldLayoutMk cId="1381237468" sldId="2147483958"/>
          </pc:sldLayoutMkLst>
        </pc:sldLayoutChg>
      </pc:sldMasterChg>
      <pc:sldMasterChg chg="del delSldLayout">
        <pc:chgData name="Mahi Uddin" userId="e12d8e31e8d791c6" providerId="LiveId" clId="{AFF7B189-EBC0-486A-B786-E09C3411E32D}" dt="2020-07-18T14:22:22.340" v="789" actId="47"/>
        <pc:sldMasterMkLst>
          <pc:docMk/>
          <pc:sldMasterMk cId="63803758" sldId="2147483959"/>
        </pc:sldMasterMkLst>
        <pc:sldLayoutChg chg="del">
          <pc:chgData name="Mahi Uddin" userId="e12d8e31e8d791c6" providerId="LiveId" clId="{AFF7B189-EBC0-486A-B786-E09C3411E32D}" dt="2020-07-18T14:22:22.340" v="789" actId="47"/>
          <pc:sldLayoutMkLst>
            <pc:docMk/>
            <pc:sldMasterMk cId="63803758" sldId="2147483959"/>
            <pc:sldLayoutMk cId="2105132719" sldId="2147483960"/>
          </pc:sldLayoutMkLst>
        </pc:sldLayoutChg>
        <pc:sldLayoutChg chg="del">
          <pc:chgData name="Mahi Uddin" userId="e12d8e31e8d791c6" providerId="LiveId" clId="{AFF7B189-EBC0-486A-B786-E09C3411E32D}" dt="2020-07-18T14:22:22.340" v="789" actId="47"/>
          <pc:sldLayoutMkLst>
            <pc:docMk/>
            <pc:sldMasterMk cId="63803758" sldId="2147483959"/>
            <pc:sldLayoutMk cId="1937233246" sldId="2147483961"/>
          </pc:sldLayoutMkLst>
        </pc:sldLayoutChg>
        <pc:sldLayoutChg chg="del">
          <pc:chgData name="Mahi Uddin" userId="e12d8e31e8d791c6" providerId="LiveId" clId="{AFF7B189-EBC0-486A-B786-E09C3411E32D}" dt="2020-07-18T14:22:22.340" v="789" actId="47"/>
          <pc:sldLayoutMkLst>
            <pc:docMk/>
            <pc:sldMasterMk cId="63803758" sldId="2147483959"/>
            <pc:sldLayoutMk cId="391627158" sldId="2147483962"/>
          </pc:sldLayoutMkLst>
        </pc:sldLayoutChg>
        <pc:sldLayoutChg chg="del">
          <pc:chgData name="Mahi Uddin" userId="e12d8e31e8d791c6" providerId="LiveId" clId="{AFF7B189-EBC0-486A-B786-E09C3411E32D}" dt="2020-07-18T14:22:22.340" v="789" actId="47"/>
          <pc:sldLayoutMkLst>
            <pc:docMk/>
            <pc:sldMasterMk cId="63803758" sldId="2147483959"/>
            <pc:sldLayoutMk cId="1773142538" sldId="2147483963"/>
          </pc:sldLayoutMkLst>
        </pc:sldLayoutChg>
        <pc:sldLayoutChg chg="del">
          <pc:chgData name="Mahi Uddin" userId="e12d8e31e8d791c6" providerId="LiveId" clId="{AFF7B189-EBC0-486A-B786-E09C3411E32D}" dt="2020-07-18T14:22:22.340" v="789" actId="47"/>
          <pc:sldLayoutMkLst>
            <pc:docMk/>
            <pc:sldMasterMk cId="63803758" sldId="2147483959"/>
            <pc:sldLayoutMk cId="40136870" sldId="2147483964"/>
          </pc:sldLayoutMkLst>
        </pc:sldLayoutChg>
        <pc:sldLayoutChg chg="del">
          <pc:chgData name="Mahi Uddin" userId="e12d8e31e8d791c6" providerId="LiveId" clId="{AFF7B189-EBC0-486A-B786-E09C3411E32D}" dt="2020-07-18T14:22:22.340" v="789" actId="47"/>
          <pc:sldLayoutMkLst>
            <pc:docMk/>
            <pc:sldMasterMk cId="63803758" sldId="2147483959"/>
            <pc:sldLayoutMk cId="138325552" sldId="2147483965"/>
          </pc:sldLayoutMkLst>
        </pc:sldLayoutChg>
        <pc:sldLayoutChg chg="del">
          <pc:chgData name="Mahi Uddin" userId="e12d8e31e8d791c6" providerId="LiveId" clId="{AFF7B189-EBC0-486A-B786-E09C3411E32D}" dt="2020-07-18T14:22:22.340" v="789" actId="47"/>
          <pc:sldLayoutMkLst>
            <pc:docMk/>
            <pc:sldMasterMk cId="63803758" sldId="2147483959"/>
            <pc:sldLayoutMk cId="3878363024" sldId="2147483966"/>
          </pc:sldLayoutMkLst>
        </pc:sldLayoutChg>
        <pc:sldLayoutChg chg="del">
          <pc:chgData name="Mahi Uddin" userId="e12d8e31e8d791c6" providerId="LiveId" clId="{AFF7B189-EBC0-486A-B786-E09C3411E32D}" dt="2020-07-18T14:22:22.340" v="789" actId="47"/>
          <pc:sldLayoutMkLst>
            <pc:docMk/>
            <pc:sldMasterMk cId="63803758" sldId="2147483959"/>
            <pc:sldLayoutMk cId="2544867317" sldId="2147483967"/>
          </pc:sldLayoutMkLst>
        </pc:sldLayoutChg>
        <pc:sldLayoutChg chg="del">
          <pc:chgData name="Mahi Uddin" userId="e12d8e31e8d791c6" providerId="LiveId" clId="{AFF7B189-EBC0-486A-B786-E09C3411E32D}" dt="2020-07-18T14:22:22.340" v="789" actId="47"/>
          <pc:sldLayoutMkLst>
            <pc:docMk/>
            <pc:sldMasterMk cId="63803758" sldId="2147483959"/>
            <pc:sldLayoutMk cId="2786227798" sldId="2147483968"/>
          </pc:sldLayoutMkLst>
        </pc:sldLayoutChg>
        <pc:sldLayoutChg chg="del">
          <pc:chgData name="Mahi Uddin" userId="e12d8e31e8d791c6" providerId="LiveId" clId="{AFF7B189-EBC0-486A-B786-E09C3411E32D}" dt="2020-07-18T14:22:22.340" v="789" actId="47"/>
          <pc:sldLayoutMkLst>
            <pc:docMk/>
            <pc:sldMasterMk cId="63803758" sldId="2147483959"/>
            <pc:sldLayoutMk cId="1396735509" sldId="2147483969"/>
          </pc:sldLayoutMkLst>
        </pc:sldLayoutChg>
        <pc:sldLayoutChg chg="del">
          <pc:chgData name="Mahi Uddin" userId="e12d8e31e8d791c6" providerId="LiveId" clId="{AFF7B189-EBC0-486A-B786-E09C3411E32D}" dt="2020-07-18T14:22:22.340" v="789" actId="47"/>
          <pc:sldLayoutMkLst>
            <pc:docMk/>
            <pc:sldMasterMk cId="63803758" sldId="2147483959"/>
            <pc:sldLayoutMk cId="3330088382" sldId="2147483970"/>
          </pc:sldLayoutMkLst>
        </pc:sldLayoutChg>
      </pc:sldMasterChg>
      <pc:sldMasterChg chg="del delSldLayout">
        <pc:chgData name="Mahi Uddin" userId="e12d8e31e8d791c6" providerId="LiveId" clId="{AFF7B189-EBC0-486A-B786-E09C3411E32D}" dt="2020-07-21T15:41:35.490" v="6672" actId="47"/>
        <pc:sldMasterMkLst>
          <pc:docMk/>
          <pc:sldMasterMk cId="2173637047" sldId="2147484037"/>
        </pc:sldMasterMkLst>
        <pc:sldLayoutChg chg="del">
          <pc:chgData name="Mahi Uddin" userId="e12d8e31e8d791c6" providerId="LiveId" clId="{AFF7B189-EBC0-486A-B786-E09C3411E32D}" dt="2020-07-21T15:41:35.490" v="6672" actId="47"/>
          <pc:sldLayoutMkLst>
            <pc:docMk/>
            <pc:sldMasterMk cId="2173637047" sldId="2147484037"/>
            <pc:sldLayoutMk cId="870859432" sldId="2147484038"/>
          </pc:sldLayoutMkLst>
        </pc:sldLayoutChg>
        <pc:sldLayoutChg chg="del">
          <pc:chgData name="Mahi Uddin" userId="e12d8e31e8d791c6" providerId="LiveId" clId="{AFF7B189-EBC0-486A-B786-E09C3411E32D}" dt="2020-07-21T15:41:35.490" v="6672" actId="47"/>
          <pc:sldLayoutMkLst>
            <pc:docMk/>
            <pc:sldMasterMk cId="2173637047" sldId="2147484037"/>
            <pc:sldLayoutMk cId="890085487" sldId="2147484039"/>
          </pc:sldLayoutMkLst>
        </pc:sldLayoutChg>
        <pc:sldLayoutChg chg="del">
          <pc:chgData name="Mahi Uddin" userId="e12d8e31e8d791c6" providerId="LiveId" clId="{AFF7B189-EBC0-486A-B786-E09C3411E32D}" dt="2020-07-21T15:41:35.490" v="6672" actId="47"/>
          <pc:sldLayoutMkLst>
            <pc:docMk/>
            <pc:sldMasterMk cId="2173637047" sldId="2147484037"/>
            <pc:sldLayoutMk cId="2928041198" sldId="2147484040"/>
          </pc:sldLayoutMkLst>
        </pc:sldLayoutChg>
        <pc:sldLayoutChg chg="del">
          <pc:chgData name="Mahi Uddin" userId="e12d8e31e8d791c6" providerId="LiveId" clId="{AFF7B189-EBC0-486A-B786-E09C3411E32D}" dt="2020-07-21T15:41:35.490" v="6672" actId="47"/>
          <pc:sldLayoutMkLst>
            <pc:docMk/>
            <pc:sldMasterMk cId="2173637047" sldId="2147484037"/>
            <pc:sldLayoutMk cId="2816795901" sldId="2147484041"/>
          </pc:sldLayoutMkLst>
        </pc:sldLayoutChg>
        <pc:sldLayoutChg chg="del">
          <pc:chgData name="Mahi Uddin" userId="e12d8e31e8d791c6" providerId="LiveId" clId="{AFF7B189-EBC0-486A-B786-E09C3411E32D}" dt="2020-07-21T15:41:35.490" v="6672" actId="47"/>
          <pc:sldLayoutMkLst>
            <pc:docMk/>
            <pc:sldMasterMk cId="2173637047" sldId="2147484037"/>
            <pc:sldLayoutMk cId="4256996330" sldId="2147484042"/>
          </pc:sldLayoutMkLst>
        </pc:sldLayoutChg>
        <pc:sldLayoutChg chg="del">
          <pc:chgData name="Mahi Uddin" userId="e12d8e31e8d791c6" providerId="LiveId" clId="{AFF7B189-EBC0-486A-B786-E09C3411E32D}" dt="2020-07-21T15:41:35.490" v="6672" actId="47"/>
          <pc:sldLayoutMkLst>
            <pc:docMk/>
            <pc:sldMasterMk cId="2173637047" sldId="2147484037"/>
            <pc:sldLayoutMk cId="952075470" sldId="2147484043"/>
          </pc:sldLayoutMkLst>
        </pc:sldLayoutChg>
        <pc:sldLayoutChg chg="del">
          <pc:chgData name="Mahi Uddin" userId="e12d8e31e8d791c6" providerId="LiveId" clId="{AFF7B189-EBC0-486A-B786-E09C3411E32D}" dt="2020-07-21T15:41:35.490" v="6672" actId="47"/>
          <pc:sldLayoutMkLst>
            <pc:docMk/>
            <pc:sldMasterMk cId="2173637047" sldId="2147484037"/>
            <pc:sldLayoutMk cId="3327814625" sldId="2147484044"/>
          </pc:sldLayoutMkLst>
        </pc:sldLayoutChg>
        <pc:sldLayoutChg chg="del">
          <pc:chgData name="Mahi Uddin" userId="e12d8e31e8d791c6" providerId="LiveId" clId="{AFF7B189-EBC0-486A-B786-E09C3411E32D}" dt="2020-07-21T15:41:35.490" v="6672" actId="47"/>
          <pc:sldLayoutMkLst>
            <pc:docMk/>
            <pc:sldMasterMk cId="2173637047" sldId="2147484037"/>
            <pc:sldLayoutMk cId="2723437448" sldId="2147484045"/>
          </pc:sldLayoutMkLst>
        </pc:sldLayoutChg>
        <pc:sldLayoutChg chg="del">
          <pc:chgData name="Mahi Uddin" userId="e12d8e31e8d791c6" providerId="LiveId" clId="{AFF7B189-EBC0-486A-B786-E09C3411E32D}" dt="2020-07-21T15:41:35.490" v="6672" actId="47"/>
          <pc:sldLayoutMkLst>
            <pc:docMk/>
            <pc:sldMasterMk cId="2173637047" sldId="2147484037"/>
            <pc:sldLayoutMk cId="4202620689" sldId="2147484046"/>
          </pc:sldLayoutMkLst>
        </pc:sldLayoutChg>
        <pc:sldLayoutChg chg="del">
          <pc:chgData name="Mahi Uddin" userId="e12d8e31e8d791c6" providerId="LiveId" clId="{AFF7B189-EBC0-486A-B786-E09C3411E32D}" dt="2020-07-21T15:41:35.490" v="6672" actId="47"/>
          <pc:sldLayoutMkLst>
            <pc:docMk/>
            <pc:sldMasterMk cId="2173637047" sldId="2147484037"/>
            <pc:sldLayoutMk cId="2941151860" sldId="2147484047"/>
          </pc:sldLayoutMkLst>
        </pc:sldLayoutChg>
        <pc:sldLayoutChg chg="del">
          <pc:chgData name="Mahi Uddin" userId="e12d8e31e8d791c6" providerId="LiveId" clId="{AFF7B189-EBC0-486A-B786-E09C3411E32D}" dt="2020-07-21T15:41:35.490" v="6672" actId="47"/>
          <pc:sldLayoutMkLst>
            <pc:docMk/>
            <pc:sldMasterMk cId="2173637047" sldId="2147484037"/>
            <pc:sldLayoutMk cId="1660213789" sldId="2147484048"/>
          </pc:sldLayoutMkLst>
        </pc:sldLayoutChg>
      </pc:sldMasterChg>
      <pc:sldMasterChg chg="del delSldLayout">
        <pc:chgData name="Mahi Uddin" userId="e12d8e31e8d791c6" providerId="LiveId" clId="{AFF7B189-EBC0-486A-B786-E09C3411E32D}" dt="2020-07-22T00:52:24.459" v="7066" actId="47"/>
        <pc:sldMasterMkLst>
          <pc:docMk/>
          <pc:sldMasterMk cId="3014876044" sldId="2147484199"/>
        </pc:sldMasterMkLst>
        <pc:sldLayoutChg chg="del">
          <pc:chgData name="Mahi Uddin" userId="e12d8e31e8d791c6" providerId="LiveId" clId="{AFF7B189-EBC0-486A-B786-E09C3411E32D}" dt="2020-07-22T00:52:24.459" v="7066" actId="47"/>
          <pc:sldLayoutMkLst>
            <pc:docMk/>
            <pc:sldMasterMk cId="3014876044" sldId="2147484199"/>
            <pc:sldLayoutMk cId="3927360993" sldId="2147484200"/>
          </pc:sldLayoutMkLst>
        </pc:sldLayoutChg>
        <pc:sldLayoutChg chg="del">
          <pc:chgData name="Mahi Uddin" userId="e12d8e31e8d791c6" providerId="LiveId" clId="{AFF7B189-EBC0-486A-B786-E09C3411E32D}" dt="2020-07-22T00:52:24.459" v="7066" actId="47"/>
          <pc:sldLayoutMkLst>
            <pc:docMk/>
            <pc:sldMasterMk cId="3014876044" sldId="2147484199"/>
            <pc:sldLayoutMk cId="4082042795" sldId="2147484201"/>
          </pc:sldLayoutMkLst>
        </pc:sldLayoutChg>
        <pc:sldLayoutChg chg="del">
          <pc:chgData name="Mahi Uddin" userId="e12d8e31e8d791c6" providerId="LiveId" clId="{AFF7B189-EBC0-486A-B786-E09C3411E32D}" dt="2020-07-22T00:52:24.459" v="7066" actId="47"/>
          <pc:sldLayoutMkLst>
            <pc:docMk/>
            <pc:sldMasterMk cId="3014876044" sldId="2147484199"/>
            <pc:sldLayoutMk cId="1576126935" sldId="2147484202"/>
          </pc:sldLayoutMkLst>
        </pc:sldLayoutChg>
        <pc:sldLayoutChg chg="del">
          <pc:chgData name="Mahi Uddin" userId="e12d8e31e8d791c6" providerId="LiveId" clId="{AFF7B189-EBC0-486A-B786-E09C3411E32D}" dt="2020-07-22T00:52:24.459" v="7066" actId="47"/>
          <pc:sldLayoutMkLst>
            <pc:docMk/>
            <pc:sldMasterMk cId="3014876044" sldId="2147484199"/>
            <pc:sldLayoutMk cId="931952790" sldId="2147484203"/>
          </pc:sldLayoutMkLst>
        </pc:sldLayoutChg>
        <pc:sldLayoutChg chg="del">
          <pc:chgData name="Mahi Uddin" userId="e12d8e31e8d791c6" providerId="LiveId" clId="{AFF7B189-EBC0-486A-B786-E09C3411E32D}" dt="2020-07-22T00:52:24.459" v="7066" actId="47"/>
          <pc:sldLayoutMkLst>
            <pc:docMk/>
            <pc:sldMasterMk cId="3014876044" sldId="2147484199"/>
            <pc:sldLayoutMk cId="1760664512" sldId="2147484204"/>
          </pc:sldLayoutMkLst>
        </pc:sldLayoutChg>
        <pc:sldLayoutChg chg="del">
          <pc:chgData name="Mahi Uddin" userId="e12d8e31e8d791c6" providerId="LiveId" clId="{AFF7B189-EBC0-486A-B786-E09C3411E32D}" dt="2020-07-22T00:52:24.459" v="7066" actId="47"/>
          <pc:sldLayoutMkLst>
            <pc:docMk/>
            <pc:sldMasterMk cId="3014876044" sldId="2147484199"/>
            <pc:sldLayoutMk cId="2138770792" sldId="2147484205"/>
          </pc:sldLayoutMkLst>
        </pc:sldLayoutChg>
        <pc:sldLayoutChg chg="del">
          <pc:chgData name="Mahi Uddin" userId="e12d8e31e8d791c6" providerId="LiveId" clId="{AFF7B189-EBC0-486A-B786-E09C3411E32D}" dt="2020-07-22T00:52:24.459" v="7066" actId="47"/>
          <pc:sldLayoutMkLst>
            <pc:docMk/>
            <pc:sldMasterMk cId="3014876044" sldId="2147484199"/>
            <pc:sldLayoutMk cId="1455346905" sldId="2147484206"/>
          </pc:sldLayoutMkLst>
        </pc:sldLayoutChg>
        <pc:sldLayoutChg chg="del">
          <pc:chgData name="Mahi Uddin" userId="e12d8e31e8d791c6" providerId="LiveId" clId="{AFF7B189-EBC0-486A-B786-E09C3411E32D}" dt="2020-07-22T00:52:24.459" v="7066" actId="47"/>
          <pc:sldLayoutMkLst>
            <pc:docMk/>
            <pc:sldMasterMk cId="3014876044" sldId="2147484199"/>
            <pc:sldLayoutMk cId="2719535606" sldId="2147484207"/>
          </pc:sldLayoutMkLst>
        </pc:sldLayoutChg>
        <pc:sldLayoutChg chg="del">
          <pc:chgData name="Mahi Uddin" userId="e12d8e31e8d791c6" providerId="LiveId" clId="{AFF7B189-EBC0-486A-B786-E09C3411E32D}" dt="2020-07-22T00:52:24.459" v="7066" actId="47"/>
          <pc:sldLayoutMkLst>
            <pc:docMk/>
            <pc:sldMasterMk cId="3014876044" sldId="2147484199"/>
            <pc:sldLayoutMk cId="408342229" sldId="2147484208"/>
          </pc:sldLayoutMkLst>
        </pc:sldLayoutChg>
        <pc:sldLayoutChg chg="del">
          <pc:chgData name="Mahi Uddin" userId="e12d8e31e8d791c6" providerId="LiveId" clId="{AFF7B189-EBC0-486A-B786-E09C3411E32D}" dt="2020-07-22T00:52:24.459" v="7066" actId="47"/>
          <pc:sldLayoutMkLst>
            <pc:docMk/>
            <pc:sldMasterMk cId="3014876044" sldId="2147484199"/>
            <pc:sldLayoutMk cId="2924259881" sldId="2147484209"/>
          </pc:sldLayoutMkLst>
        </pc:sldLayoutChg>
        <pc:sldLayoutChg chg="del">
          <pc:chgData name="Mahi Uddin" userId="e12d8e31e8d791c6" providerId="LiveId" clId="{AFF7B189-EBC0-486A-B786-E09C3411E32D}" dt="2020-07-22T00:52:24.459" v="7066" actId="47"/>
          <pc:sldLayoutMkLst>
            <pc:docMk/>
            <pc:sldMasterMk cId="3014876044" sldId="2147484199"/>
            <pc:sldLayoutMk cId="112187634" sldId="2147484210"/>
          </pc:sldLayoutMkLst>
        </pc:sldLayoutChg>
        <pc:sldLayoutChg chg="del">
          <pc:chgData name="Mahi Uddin" userId="e12d8e31e8d791c6" providerId="LiveId" clId="{AFF7B189-EBC0-486A-B786-E09C3411E32D}" dt="2020-07-22T00:52:24.459" v="7066" actId="47"/>
          <pc:sldLayoutMkLst>
            <pc:docMk/>
            <pc:sldMasterMk cId="3014876044" sldId="2147484199"/>
            <pc:sldLayoutMk cId="2316847813" sldId="2147484211"/>
          </pc:sldLayoutMkLst>
        </pc:sldLayoutChg>
        <pc:sldLayoutChg chg="del">
          <pc:chgData name="Mahi Uddin" userId="e12d8e31e8d791c6" providerId="LiveId" clId="{AFF7B189-EBC0-486A-B786-E09C3411E32D}" dt="2020-07-22T00:52:24.459" v="7066" actId="47"/>
          <pc:sldLayoutMkLst>
            <pc:docMk/>
            <pc:sldMasterMk cId="3014876044" sldId="2147484199"/>
            <pc:sldLayoutMk cId="4215148324" sldId="2147484212"/>
          </pc:sldLayoutMkLst>
        </pc:sldLayoutChg>
        <pc:sldLayoutChg chg="del">
          <pc:chgData name="Mahi Uddin" userId="e12d8e31e8d791c6" providerId="LiveId" clId="{AFF7B189-EBC0-486A-B786-E09C3411E32D}" dt="2020-07-22T00:52:24.459" v="7066" actId="47"/>
          <pc:sldLayoutMkLst>
            <pc:docMk/>
            <pc:sldMasterMk cId="3014876044" sldId="2147484199"/>
            <pc:sldLayoutMk cId="1926145639" sldId="2147484213"/>
          </pc:sldLayoutMkLst>
        </pc:sldLayoutChg>
        <pc:sldLayoutChg chg="del">
          <pc:chgData name="Mahi Uddin" userId="e12d8e31e8d791c6" providerId="LiveId" clId="{AFF7B189-EBC0-486A-B786-E09C3411E32D}" dt="2020-07-22T00:52:24.459" v="7066" actId="47"/>
          <pc:sldLayoutMkLst>
            <pc:docMk/>
            <pc:sldMasterMk cId="3014876044" sldId="2147484199"/>
            <pc:sldLayoutMk cId="2667255539" sldId="2147484214"/>
          </pc:sldLayoutMkLst>
        </pc:sldLayoutChg>
        <pc:sldLayoutChg chg="del">
          <pc:chgData name="Mahi Uddin" userId="e12d8e31e8d791c6" providerId="LiveId" clId="{AFF7B189-EBC0-486A-B786-E09C3411E32D}" dt="2020-07-22T00:52:24.459" v="7066" actId="47"/>
          <pc:sldLayoutMkLst>
            <pc:docMk/>
            <pc:sldMasterMk cId="3014876044" sldId="2147484199"/>
            <pc:sldLayoutMk cId="904085803" sldId="2147484215"/>
          </pc:sldLayoutMkLst>
        </pc:sldLayoutChg>
        <pc:sldLayoutChg chg="del">
          <pc:chgData name="Mahi Uddin" userId="e12d8e31e8d791c6" providerId="LiveId" clId="{AFF7B189-EBC0-486A-B786-E09C3411E32D}" dt="2020-07-22T00:52:24.459" v="7066" actId="47"/>
          <pc:sldLayoutMkLst>
            <pc:docMk/>
            <pc:sldMasterMk cId="3014876044" sldId="2147484199"/>
            <pc:sldLayoutMk cId="1866010281" sldId="2147484216"/>
          </pc:sldLayoutMkLst>
        </pc:sldLayoutChg>
      </pc:sldMasterChg>
      <pc:sldMasterChg chg="del delSldLayout">
        <pc:chgData name="Mahi Uddin" userId="e12d8e31e8d791c6" providerId="LiveId" clId="{AFF7B189-EBC0-486A-B786-E09C3411E32D}" dt="2020-07-22T00:52:25.886" v="7067" actId="47"/>
        <pc:sldMasterMkLst>
          <pc:docMk/>
          <pc:sldMasterMk cId="253177138" sldId="2147484229"/>
        </pc:sldMasterMkLst>
        <pc:sldLayoutChg chg="del">
          <pc:chgData name="Mahi Uddin" userId="e12d8e31e8d791c6" providerId="LiveId" clId="{AFF7B189-EBC0-486A-B786-E09C3411E32D}" dt="2020-07-22T00:52:25.886" v="7067" actId="47"/>
          <pc:sldLayoutMkLst>
            <pc:docMk/>
            <pc:sldMasterMk cId="253177138" sldId="2147484229"/>
            <pc:sldLayoutMk cId="696445040" sldId="2147484230"/>
          </pc:sldLayoutMkLst>
        </pc:sldLayoutChg>
        <pc:sldLayoutChg chg="del">
          <pc:chgData name="Mahi Uddin" userId="e12d8e31e8d791c6" providerId="LiveId" clId="{AFF7B189-EBC0-486A-B786-E09C3411E32D}" dt="2020-07-22T00:52:25.886" v="7067" actId="47"/>
          <pc:sldLayoutMkLst>
            <pc:docMk/>
            <pc:sldMasterMk cId="253177138" sldId="2147484229"/>
            <pc:sldLayoutMk cId="165596713" sldId="2147484231"/>
          </pc:sldLayoutMkLst>
        </pc:sldLayoutChg>
        <pc:sldLayoutChg chg="del">
          <pc:chgData name="Mahi Uddin" userId="e12d8e31e8d791c6" providerId="LiveId" clId="{AFF7B189-EBC0-486A-B786-E09C3411E32D}" dt="2020-07-22T00:52:25.886" v="7067" actId="47"/>
          <pc:sldLayoutMkLst>
            <pc:docMk/>
            <pc:sldMasterMk cId="253177138" sldId="2147484229"/>
            <pc:sldLayoutMk cId="165187197" sldId="2147484232"/>
          </pc:sldLayoutMkLst>
        </pc:sldLayoutChg>
        <pc:sldLayoutChg chg="del">
          <pc:chgData name="Mahi Uddin" userId="e12d8e31e8d791c6" providerId="LiveId" clId="{AFF7B189-EBC0-486A-B786-E09C3411E32D}" dt="2020-07-22T00:52:25.886" v="7067" actId="47"/>
          <pc:sldLayoutMkLst>
            <pc:docMk/>
            <pc:sldMasterMk cId="253177138" sldId="2147484229"/>
            <pc:sldLayoutMk cId="2859968925" sldId="2147484233"/>
          </pc:sldLayoutMkLst>
        </pc:sldLayoutChg>
        <pc:sldLayoutChg chg="del">
          <pc:chgData name="Mahi Uddin" userId="e12d8e31e8d791c6" providerId="LiveId" clId="{AFF7B189-EBC0-486A-B786-E09C3411E32D}" dt="2020-07-22T00:52:25.886" v="7067" actId="47"/>
          <pc:sldLayoutMkLst>
            <pc:docMk/>
            <pc:sldMasterMk cId="253177138" sldId="2147484229"/>
            <pc:sldLayoutMk cId="1713652697" sldId="2147484234"/>
          </pc:sldLayoutMkLst>
        </pc:sldLayoutChg>
        <pc:sldLayoutChg chg="del">
          <pc:chgData name="Mahi Uddin" userId="e12d8e31e8d791c6" providerId="LiveId" clId="{AFF7B189-EBC0-486A-B786-E09C3411E32D}" dt="2020-07-22T00:52:25.886" v="7067" actId="47"/>
          <pc:sldLayoutMkLst>
            <pc:docMk/>
            <pc:sldMasterMk cId="253177138" sldId="2147484229"/>
            <pc:sldLayoutMk cId="3899693457" sldId="2147484235"/>
          </pc:sldLayoutMkLst>
        </pc:sldLayoutChg>
        <pc:sldLayoutChg chg="del">
          <pc:chgData name="Mahi Uddin" userId="e12d8e31e8d791c6" providerId="LiveId" clId="{AFF7B189-EBC0-486A-B786-E09C3411E32D}" dt="2020-07-22T00:52:25.886" v="7067" actId="47"/>
          <pc:sldLayoutMkLst>
            <pc:docMk/>
            <pc:sldMasterMk cId="253177138" sldId="2147484229"/>
            <pc:sldLayoutMk cId="720912036" sldId="2147484236"/>
          </pc:sldLayoutMkLst>
        </pc:sldLayoutChg>
        <pc:sldLayoutChg chg="del">
          <pc:chgData name="Mahi Uddin" userId="e12d8e31e8d791c6" providerId="LiveId" clId="{AFF7B189-EBC0-486A-B786-E09C3411E32D}" dt="2020-07-22T00:52:25.886" v="7067" actId="47"/>
          <pc:sldLayoutMkLst>
            <pc:docMk/>
            <pc:sldMasterMk cId="253177138" sldId="2147484229"/>
            <pc:sldLayoutMk cId="2397374223" sldId="2147484237"/>
          </pc:sldLayoutMkLst>
        </pc:sldLayoutChg>
        <pc:sldLayoutChg chg="del">
          <pc:chgData name="Mahi Uddin" userId="e12d8e31e8d791c6" providerId="LiveId" clId="{AFF7B189-EBC0-486A-B786-E09C3411E32D}" dt="2020-07-22T00:52:25.886" v="7067" actId="47"/>
          <pc:sldLayoutMkLst>
            <pc:docMk/>
            <pc:sldMasterMk cId="253177138" sldId="2147484229"/>
            <pc:sldLayoutMk cId="1341481631" sldId="2147484238"/>
          </pc:sldLayoutMkLst>
        </pc:sldLayoutChg>
        <pc:sldLayoutChg chg="del">
          <pc:chgData name="Mahi Uddin" userId="e12d8e31e8d791c6" providerId="LiveId" clId="{AFF7B189-EBC0-486A-B786-E09C3411E32D}" dt="2020-07-22T00:52:25.886" v="7067" actId="47"/>
          <pc:sldLayoutMkLst>
            <pc:docMk/>
            <pc:sldMasterMk cId="253177138" sldId="2147484229"/>
            <pc:sldLayoutMk cId="2079822045" sldId="2147484239"/>
          </pc:sldLayoutMkLst>
        </pc:sldLayoutChg>
        <pc:sldLayoutChg chg="del">
          <pc:chgData name="Mahi Uddin" userId="e12d8e31e8d791c6" providerId="LiveId" clId="{AFF7B189-EBC0-486A-B786-E09C3411E32D}" dt="2020-07-22T00:52:25.886" v="7067" actId="47"/>
          <pc:sldLayoutMkLst>
            <pc:docMk/>
            <pc:sldMasterMk cId="253177138" sldId="2147484229"/>
            <pc:sldLayoutMk cId="386434828" sldId="2147484240"/>
          </pc:sldLayoutMkLst>
        </pc:sldLayoutChg>
      </pc:sldMasterChg>
      <pc:sldMasterChg chg="del delSldLayout">
        <pc:chgData name="Mahi Uddin" userId="e12d8e31e8d791c6" providerId="LiveId" clId="{AFF7B189-EBC0-486A-B786-E09C3411E32D}" dt="2020-07-22T00:53:40.692" v="7081" actId="47"/>
        <pc:sldMasterMkLst>
          <pc:docMk/>
          <pc:sldMasterMk cId="2132380041" sldId="2147484301"/>
        </pc:sldMasterMkLst>
        <pc:sldLayoutChg chg="del">
          <pc:chgData name="Mahi Uddin" userId="e12d8e31e8d791c6" providerId="LiveId" clId="{AFF7B189-EBC0-486A-B786-E09C3411E32D}" dt="2020-07-22T00:53:40.692" v="7081" actId="47"/>
          <pc:sldLayoutMkLst>
            <pc:docMk/>
            <pc:sldMasterMk cId="2132380041" sldId="2147484301"/>
            <pc:sldLayoutMk cId="2066791951" sldId="2147484302"/>
          </pc:sldLayoutMkLst>
        </pc:sldLayoutChg>
        <pc:sldLayoutChg chg="del">
          <pc:chgData name="Mahi Uddin" userId="e12d8e31e8d791c6" providerId="LiveId" clId="{AFF7B189-EBC0-486A-B786-E09C3411E32D}" dt="2020-07-22T00:53:40.692" v="7081" actId="47"/>
          <pc:sldLayoutMkLst>
            <pc:docMk/>
            <pc:sldMasterMk cId="2132380041" sldId="2147484301"/>
            <pc:sldLayoutMk cId="1236401172" sldId="2147484303"/>
          </pc:sldLayoutMkLst>
        </pc:sldLayoutChg>
        <pc:sldLayoutChg chg="del">
          <pc:chgData name="Mahi Uddin" userId="e12d8e31e8d791c6" providerId="LiveId" clId="{AFF7B189-EBC0-486A-B786-E09C3411E32D}" dt="2020-07-22T00:53:40.692" v="7081" actId="47"/>
          <pc:sldLayoutMkLst>
            <pc:docMk/>
            <pc:sldMasterMk cId="2132380041" sldId="2147484301"/>
            <pc:sldLayoutMk cId="3294453157" sldId="2147484304"/>
          </pc:sldLayoutMkLst>
        </pc:sldLayoutChg>
        <pc:sldLayoutChg chg="del">
          <pc:chgData name="Mahi Uddin" userId="e12d8e31e8d791c6" providerId="LiveId" clId="{AFF7B189-EBC0-486A-B786-E09C3411E32D}" dt="2020-07-22T00:53:40.692" v="7081" actId="47"/>
          <pc:sldLayoutMkLst>
            <pc:docMk/>
            <pc:sldMasterMk cId="2132380041" sldId="2147484301"/>
            <pc:sldLayoutMk cId="2839969747" sldId="2147484305"/>
          </pc:sldLayoutMkLst>
        </pc:sldLayoutChg>
        <pc:sldLayoutChg chg="del">
          <pc:chgData name="Mahi Uddin" userId="e12d8e31e8d791c6" providerId="LiveId" clId="{AFF7B189-EBC0-486A-B786-E09C3411E32D}" dt="2020-07-22T00:53:40.692" v="7081" actId="47"/>
          <pc:sldLayoutMkLst>
            <pc:docMk/>
            <pc:sldMasterMk cId="2132380041" sldId="2147484301"/>
            <pc:sldLayoutMk cId="1234927468" sldId="2147484306"/>
          </pc:sldLayoutMkLst>
        </pc:sldLayoutChg>
        <pc:sldLayoutChg chg="del">
          <pc:chgData name="Mahi Uddin" userId="e12d8e31e8d791c6" providerId="LiveId" clId="{AFF7B189-EBC0-486A-B786-E09C3411E32D}" dt="2020-07-22T00:53:40.692" v="7081" actId="47"/>
          <pc:sldLayoutMkLst>
            <pc:docMk/>
            <pc:sldMasterMk cId="2132380041" sldId="2147484301"/>
            <pc:sldLayoutMk cId="2824411582" sldId="2147484307"/>
          </pc:sldLayoutMkLst>
        </pc:sldLayoutChg>
        <pc:sldLayoutChg chg="del">
          <pc:chgData name="Mahi Uddin" userId="e12d8e31e8d791c6" providerId="LiveId" clId="{AFF7B189-EBC0-486A-B786-E09C3411E32D}" dt="2020-07-22T00:53:40.692" v="7081" actId="47"/>
          <pc:sldLayoutMkLst>
            <pc:docMk/>
            <pc:sldMasterMk cId="2132380041" sldId="2147484301"/>
            <pc:sldLayoutMk cId="2592754827" sldId="2147484308"/>
          </pc:sldLayoutMkLst>
        </pc:sldLayoutChg>
        <pc:sldLayoutChg chg="del">
          <pc:chgData name="Mahi Uddin" userId="e12d8e31e8d791c6" providerId="LiveId" clId="{AFF7B189-EBC0-486A-B786-E09C3411E32D}" dt="2020-07-22T00:53:40.692" v="7081" actId="47"/>
          <pc:sldLayoutMkLst>
            <pc:docMk/>
            <pc:sldMasterMk cId="2132380041" sldId="2147484301"/>
            <pc:sldLayoutMk cId="1544780951" sldId="2147484309"/>
          </pc:sldLayoutMkLst>
        </pc:sldLayoutChg>
        <pc:sldLayoutChg chg="del">
          <pc:chgData name="Mahi Uddin" userId="e12d8e31e8d791c6" providerId="LiveId" clId="{AFF7B189-EBC0-486A-B786-E09C3411E32D}" dt="2020-07-22T00:53:40.692" v="7081" actId="47"/>
          <pc:sldLayoutMkLst>
            <pc:docMk/>
            <pc:sldMasterMk cId="2132380041" sldId="2147484301"/>
            <pc:sldLayoutMk cId="4257016453" sldId="2147484310"/>
          </pc:sldLayoutMkLst>
        </pc:sldLayoutChg>
        <pc:sldLayoutChg chg="del">
          <pc:chgData name="Mahi Uddin" userId="e12d8e31e8d791c6" providerId="LiveId" clId="{AFF7B189-EBC0-486A-B786-E09C3411E32D}" dt="2020-07-22T00:53:40.692" v="7081" actId="47"/>
          <pc:sldLayoutMkLst>
            <pc:docMk/>
            <pc:sldMasterMk cId="2132380041" sldId="2147484301"/>
            <pc:sldLayoutMk cId="2891930622" sldId="2147484311"/>
          </pc:sldLayoutMkLst>
        </pc:sldLayoutChg>
        <pc:sldLayoutChg chg="del">
          <pc:chgData name="Mahi Uddin" userId="e12d8e31e8d791c6" providerId="LiveId" clId="{AFF7B189-EBC0-486A-B786-E09C3411E32D}" dt="2020-07-22T00:53:40.692" v="7081" actId="47"/>
          <pc:sldLayoutMkLst>
            <pc:docMk/>
            <pc:sldMasterMk cId="2132380041" sldId="2147484301"/>
            <pc:sldLayoutMk cId="1806116050" sldId="2147484312"/>
          </pc:sldLayoutMkLst>
        </pc:sldLayoutChg>
      </pc:sldMasterChg>
    </pc:docChg>
  </pc:docChgLst>
  <pc:docChgLst>
    <pc:chgData name="Mahi Uddin" userId="e12d8e31e8d791c6" providerId="LiveId" clId="{3168D704-5A68-4F44-8D5C-B9052B517B88}"/>
    <pc:docChg chg="undo custSel addSld modSld">
      <pc:chgData name="Mahi Uddin" userId="e12d8e31e8d791c6" providerId="LiveId" clId="{3168D704-5A68-4F44-8D5C-B9052B517B88}" dt="2020-07-18T10:54:52.422" v="1580" actId="20577"/>
      <pc:docMkLst>
        <pc:docMk/>
      </pc:docMkLst>
      <pc:sldChg chg="addSp delSp modSp new mod modTransition">
        <pc:chgData name="Mahi Uddin" userId="e12d8e31e8d791c6" providerId="LiveId" clId="{3168D704-5A68-4F44-8D5C-B9052B517B88}" dt="2020-07-18T02:26:11.459" v="29" actId="164"/>
        <pc:sldMkLst>
          <pc:docMk/>
          <pc:sldMk cId="3114972902" sldId="256"/>
        </pc:sldMkLst>
        <pc:spChg chg="del mod">
          <ac:chgData name="Mahi Uddin" userId="e12d8e31e8d791c6" providerId="LiveId" clId="{3168D704-5A68-4F44-8D5C-B9052B517B88}" dt="2020-07-18T00:14:54.700" v="2" actId="478"/>
          <ac:spMkLst>
            <pc:docMk/>
            <pc:sldMk cId="3114972902" sldId="256"/>
            <ac:spMk id="2" creationId="{79382D5E-1A90-420E-A872-0F2577503551}"/>
          </ac:spMkLst>
        </pc:spChg>
        <pc:spChg chg="del mod">
          <ac:chgData name="Mahi Uddin" userId="e12d8e31e8d791c6" providerId="LiveId" clId="{3168D704-5A68-4F44-8D5C-B9052B517B88}" dt="2020-07-18T00:14:55.888" v="3" actId="478"/>
          <ac:spMkLst>
            <pc:docMk/>
            <pc:sldMk cId="3114972902" sldId="256"/>
            <ac:spMk id="3" creationId="{5F40EAA8-16F5-4167-9AE7-CECCCA06E717}"/>
          </ac:spMkLst>
        </pc:spChg>
        <pc:grpChg chg="add mod">
          <ac:chgData name="Mahi Uddin" userId="e12d8e31e8d791c6" providerId="LiveId" clId="{3168D704-5A68-4F44-8D5C-B9052B517B88}" dt="2020-07-18T02:26:11.459" v="29" actId="164"/>
          <ac:grpSpMkLst>
            <pc:docMk/>
            <pc:sldMk cId="3114972902" sldId="256"/>
            <ac:grpSpMk id="2" creationId="{6C2F5CDC-531B-47D4-A96C-8DE107CD049D}"/>
          </ac:grpSpMkLst>
        </pc:grpChg>
        <pc:picChg chg="add mod modCrop">
          <ac:chgData name="Mahi Uddin" userId="e12d8e31e8d791c6" providerId="LiveId" clId="{3168D704-5A68-4F44-8D5C-B9052B517B88}" dt="2020-07-18T02:26:11.459" v="29" actId="164"/>
          <ac:picMkLst>
            <pc:docMk/>
            <pc:sldMk cId="3114972902" sldId="256"/>
            <ac:picMk id="5" creationId="{CC684B9F-D105-48F6-B854-DE61644D08C6}"/>
          </ac:picMkLst>
        </pc:picChg>
        <pc:picChg chg="add mod">
          <ac:chgData name="Mahi Uddin" userId="e12d8e31e8d791c6" providerId="LiveId" clId="{3168D704-5A68-4F44-8D5C-B9052B517B88}" dt="2020-07-18T02:26:11.459" v="29" actId="164"/>
          <ac:picMkLst>
            <pc:docMk/>
            <pc:sldMk cId="3114972902" sldId="256"/>
            <ac:picMk id="7" creationId="{A73F276E-D98E-4AA2-B509-7B03B2A17302}"/>
          </ac:picMkLst>
        </pc:picChg>
      </pc:sldChg>
      <pc:sldChg chg="addSp delSp modSp new mod modTransition modAnim">
        <pc:chgData name="Mahi Uddin" userId="e12d8e31e8d791c6" providerId="LiveId" clId="{3168D704-5A68-4F44-8D5C-B9052B517B88}" dt="2020-07-18T02:32:06.959" v="364"/>
        <pc:sldMkLst>
          <pc:docMk/>
          <pc:sldMk cId="3075834063" sldId="257"/>
        </pc:sldMkLst>
        <pc:spChg chg="add mod">
          <ac:chgData name="Mahi Uddin" userId="e12d8e31e8d791c6" providerId="LiveId" clId="{3168D704-5A68-4F44-8D5C-B9052B517B88}" dt="2020-07-18T02:28:47.786" v="135" actId="1076"/>
          <ac:spMkLst>
            <pc:docMk/>
            <pc:sldMk cId="3075834063" sldId="257"/>
            <ac:spMk id="2" creationId="{6A648956-456B-4861-86D7-D35DA701B997}"/>
          </ac:spMkLst>
        </pc:spChg>
        <pc:spChg chg="del mod">
          <ac:chgData name="Mahi Uddin" userId="e12d8e31e8d791c6" providerId="LiveId" clId="{3168D704-5A68-4F44-8D5C-B9052B517B88}" dt="2020-07-18T00:18:36.682" v="19" actId="478"/>
          <ac:spMkLst>
            <pc:docMk/>
            <pc:sldMk cId="3075834063" sldId="257"/>
            <ac:spMk id="2" creationId="{8BF633E5-49D6-4F9B-A62C-4CE3996CBF88}"/>
          </ac:spMkLst>
        </pc:spChg>
        <pc:spChg chg="add mod">
          <ac:chgData name="Mahi Uddin" userId="e12d8e31e8d791c6" providerId="LiveId" clId="{3168D704-5A68-4F44-8D5C-B9052B517B88}" dt="2020-07-18T02:31:39.455" v="360" actId="207"/>
          <ac:spMkLst>
            <pc:docMk/>
            <pc:sldMk cId="3075834063" sldId="257"/>
            <ac:spMk id="6" creationId="{B2AB7E50-1104-41B1-971F-FFBEB1BA4371}"/>
          </ac:spMkLst>
        </pc:spChg>
        <pc:picChg chg="add mod">
          <ac:chgData name="Mahi Uddin" userId="e12d8e31e8d791c6" providerId="LiveId" clId="{3168D704-5A68-4F44-8D5C-B9052B517B88}" dt="2020-07-18T02:29:35.897" v="139" actId="1076"/>
          <ac:picMkLst>
            <pc:docMk/>
            <pc:sldMk cId="3075834063" sldId="257"/>
            <ac:picMk id="4" creationId="{24B5B4DC-43F6-4C7F-B142-BD145AF61286}"/>
          </ac:picMkLst>
        </pc:picChg>
      </pc:sldChg>
      <pc:sldChg chg="addSp delSp modSp new mod modTransition modAnim">
        <pc:chgData name="Mahi Uddin" userId="e12d8e31e8d791c6" providerId="LiveId" clId="{3168D704-5A68-4F44-8D5C-B9052B517B88}" dt="2020-07-18T02:38:20.326" v="425"/>
        <pc:sldMkLst>
          <pc:docMk/>
          <pc:sldMk cId="3832477637" sldId="258"/>
        </pc:sldMkLst>
        <pc:spChg chg="del mod">
          <ac:chgData name="Mahi Uddin" userId="e12d8e31e8d791c6" providerId="LiveId" clId="{3168D704-5A68-4F44-8D5C-B9052B517B88}" dt="2020-07-18T02:34:55.142" v="368" actId="478"/>
          <ac:spMkLst>
            <pc:docMk/>
            <pc:sldMk cId="3832477637" sldId="258"/>
            <ac:spMk id="2" creationId="{FF1B5DE9-8357-4F82-9874-ADAFE2A6E237}"/>
          </ac:spMkLst>
        </pc:spChg>
        <pc:spChg chg="add mod">
          <ac:chgData name="Mahi Uddin" userId="e12d8e31e8d791c6" providerId="LiveId" clId="{3168D704-5A68-4F44-8D5C-B9052B517B88}" dt="2020-07-18T02:36:56.713" v="414" actId="1076"/>
          <ac:spMkLst>
            <pc:docMk/>
            <pc:sldMk cId="3832477637" sldId="258"/>
            <ac:spMk id="3" creationId="{65B77CFC-65E8-49BA-A835-6715EB94DD6B}"/>
          </ac:spMkLst>
        </pc:spChg>
        <pc:picChg chg="add mod modCrop">
          <ac:chgData name="Mahi Uddin" userId="e12d8e31e8d791c6" providerId="LiveId" clId="{3168D704-5A68-4F44-8D5C-B9052B517B88}" dt="2020-07-18T02:37:51.665" v="423" actId="14100"/>
          <ac:picMkLst>
            <pc:docMk/>
            <pc:sldMk cId="3832477637" sldId="258"/>
            <ac:picMk id="5" creationId="{DBDE93FA-C8E0-44F6-B1F4-5454BE57D1C6}"/>
          </ac:picMkLst>
        </pc:picChg>
      </pc:sldChg>
      <pc:sldChg chg="addSp delSp modSp new mod modTransition">
        <pc:chgData name="Mahi Uddin" userId="e12d8e31e8d791c6" providerId="LiveId" clId="{3168D704-5A68-4F44-8D5C-B9052B517B88}" dt="2020-07-18T02:55:15.167" v="438"/>
        <pc:sldMkLst>
          <pc:docMk/>
          <pc:sldMk cId="3869821482" sldId="259"/>
        </pc:sldMkLst>
        <pc:spChg chg="del mod">
          <ac:chgData name="Mahi Uddin" userId="e12d8e31e8d791c6" providerId="LiveId" clId="{3168D704-5A68-4F44-8D5C-B9052B517B88}" dt="2020-07-18T02:54:48.391" v="433" actId="478"/>
          <ac:spMkLst>
            <pc:docMk/>
            <pc:sldMk cId="3869821482" sldId="259"/>
            <ac:spMk id="2" creationId="{C15E2D6A-7C74-480C-91F4-084EE7B6ACB8}"/>
          </ac:spMkLst>
        </pc:spChg>
        <pc:picChg chg="add mod">
          <ac:chgData name="Mahi Uddin" userId="e12d8e31e8d791c6" providerId="LiveId" clId="{3168D704-5A68-4F44-8D5C-B9052B517B88}" dt="2020-07-18T02:55:03.954" v="437" actId="14100"/>
          <ac:picMkLst>
            <pc:docMk/>
            <pc:sldMk cId="3869821482" sldId="259"/>
            <ac:picMk id="4" creationId="{64D1B921-50AD-4962-89B6-4CFBD08FACED}"/>
          </ac:picMkLst>
        </pc:picChg>
      </pc:sldChg>
      <pc:sldChg chg="addSp delSp modSp new mod modTransition">
        <pc:chgData name="Mahi Uddin" userId="e12d8e31e8d791c6" providerId="LiveId" clId="{3168D704-5A68-4F44-8D5C-B9052B517B88}" dt="2020-07-18T02:56:18.894" v="444"/>
        <pc:sldMkLst>
          <pc:docMk/>
          <pc:sldMk cId="1664305483" sldId="260"/>
        </pc:sldMkLst>
        <pc:spChg chg="del mod">
          <ac:chgData name="Mahi Uddin" userId="e12d8e31e8d791c6" providerId="LiveId" clId="{3168D704-5A68-4F44-8D5C-B9052B517B88}" dt="2020-07-18T02:55:29.893" v="439" actId="478"/>
          <ac:spMkLst>
            <pc:docMk/>
            <pc:sldMk cId="1664305483" sldId="260"/>
            <ac:spMk id="2" creationId="{1CFC3BF7-660F-45CF-913A-80E02DF01AEA}"/>
          </ac:spMkLst>
        </pc:spChg>
        <pc:picChg chg="add mod">
          <ac:chgData name="Mahi Uddin" userId="e12d8e31e8d791c6" providerId="LiveId" clId="{3168D704-5A68-4F44-8D5C-B9052B517B88}" dt="2020-07-18T02:56:09.826" v="443" actId="14100"/>
          <ac:picMkLst>
            <pc:docMk/>
            <pc:sldMk cId="1664305483" sldId="260"/>
            <ac:picMk id="4" creationId="{4AF78AF8-9CAD-4F75-B34B-830C4110B82C}"/>
          </ac:picMkLst>
        </pc:picChg>
      </pc:sldChg>
      <pc:sldChg chg="addSp delSp modSp new mod modTransition">
        <pc:chgData name="Mahi Uddin" userId="e12d8e31e8d791c6" providerId="LiveId" clId="{3168D704-5A68-4F44-8D5C-B9052B517B88}" dt="2020-07-18T02:58:47.951" v="452"/>
        <pc:sldMkLst>
          <pc:docMk/>
          <pc:sldMk cId="1963134375" sldId="261"/>
        </pc:sldMkLst>
        <pc:spChg chg="del mod">
          <ac:chgData name="Mahi Uddin" userId="e12d8e31e8d791c6" providerId="LiveId" clId="{3168D704-5A68-4F44-8D5C-B9052B517B88}" dt="2020-07-18T02:58:20.832" v="446" actId="478"/>
          <ac:spMkLst>
            <pc:docMk/>
            <pc:sldMk cId="1963134375" sldId="261"/>
            <ac:spMk id="2" creationId="{CFE60FBE-C0A0-4355-BC8D-74F2E41BE74F}"/>
          </ac:spMkLst>
        </pc:spChg>
        <pc:picChg chg="add mod">
          <ac:chgData name="Mahi Uddin" userId="e12d8e31e8d791c6" providerId="LiveId" clId="{3168D704-5A68-4F44-8D5C-B9052B517B88}" dt="2020-07-18T02:58:41.978" v="451" actId="14100"/>
          <ac:picMkLst>
            <pc:docMk/>
            <pc:sldMk cId="1963134375" sldId="261"/>
            <ac:picMk id="4" creationId="{AC7B945D-610A-43EF-815A-1D4FBA0D5687}"/>
          </ac:picMkLst>
        </pc:picChg>
      </pc:sldChg>
      <pc:sldChg chg="addSp delSp modSp new mod modTransition modAnim">
        <pc:chgData name="Mahi Uddin" userId="e12d8e31e8d791c6" providerId="LiveId" clId="{3168D704-5A68-4F44-8D5C-B9052B517B88}" dt="2020-07-18T03:11:42.615" v="592"/>
        <pc:sldMkLst>
          <pc:docMk/>
          <pc:sldMk cId="1038076223" sldId="262"/>
        </pc:sldMkLst>
        <pc:spChg chg="del mod">
          <ac:chgData name="Mahi Uddin" userId="e12d8e31e8d791c6" providerId="LiveId" clId="{3168D704-5A68-4F44-8D5C-B9052B517B88}" dt="2020-07-18T02:59:19.307" v="455" actId="478"/>
          <ac:spMkLst>
            <pc:docMk/>
            <pc:sldMk cId="1038076223" sldId="262"/>
            <ac:spMk id="2" creationId="{54A8446D-F540-48BB-A5E7-E5B6C78140EB}"/>
          </ac:spMkLst>
        </pc:spChg>
        <pc:spChg chg="add mod">
          <ac:chgData name="Mahi Uddin" userId="e12d8e31e8d791c6" providerId="LiveId" clId="{3168D704-5A68-4F44-8D5C-B9052B517B88}" dt="2020-07-18T02:59:56.786" v="476" actId="1076"/>
          <ac:spMkLst>
            <pc:docMk/>
            <pc:sldMk cId="1038076223" sldId="262"/>
            <ac:spMk id="3" creationId="{89F9389D-3F47-4543-8D5C-C3A9CF840C18}"/>
          </ac:spMkLst>
        </pc:spChg>
        <pc:spChg chg="add mod">
          <ac:chgData name="Mahi Uddin" userId="e12d8e31e8d791c6" providerId="LiveId" clId="{3168D704-5A68-4F44-8D5C-B9052B517B88}" dt="2020-07-18T03:10:52.824" v="575" actId="122"/>
          <ac:spMkLst>
            <pc:docMk/>
            <pc:sldMk cId="1038076223" sldId="262"/>
            <ac:spMk id="8" creationId="{E6B3AD5B-6108-4DCC-AA0E-C5787473D2DD}"/>
          </ac:spMkLst>
        </pc:spChg>
        <pc:picChg chg="add mod modCrop">
          <ac:chgData name="Mahi Uddin" userId="e12d8e31e8d791c6" providerId="LiveId" clId="{3168D704-5A68-4F44-8D5C-B9052B517B88}" dt="2020-07-18T03:11:05.565" v="587" actId="1035"/>
          <ac:picMkLst>
            <pc:docMk/>
            <pc:sldMk cId="1038076223" sldId="262"/>
            <ac:picMk id="5" creationId="{662EF956-0CF1-4006-87C9-588570652CD5}"/>
          </ac:picMkLst>
        </pc:picChg>
        <pc:picChg chg="add mod modCrop">
          <ac:chgData name="Mahi Uddin" userId="e12d8e31e8d791c6" providerId="LiveId" clId="{3168D704-5A68-4F44-8D5C-B9052B517B88}" dt="2020-07-18T03:10:14.091" v="571" actId="1076"/>
          <ac:picMkLst>
            <pc:docMk/>
            <pc:sldMk cId="1038076223" sldId="262"/>
            <ac:picMk id="7" creationId="{C679339D-72FC-4BD1-9BA2-90A43743D905}"/>
          </ac:picMkLst>
        </pc:picChg>
      </pc:sldChg>
      <pc:sldChg chg="modSp mod">
        <pc:chgData name="Mahi Uddin" userId="e12d8e31e8d791c6" providerId="LiveId" clId="{3168D704-5A68-4F44-8D5C-B9052B517B88}" dt="2020-07-18T10:29:02.335" v="937" actId="20577"/>
        <pc:sldMkLst>
          <pc:docMk/>
          <pc:sldMk cId="2019859809" sldId="264"/>
        </pc:sldMkLst>
        <pc:spChg chg="mod">
          <ac:chgData name="Mahi Uddin" userId="e12d8e31e8d791c6" providerId="LiveId" clId="{3168D704-5A68-4F44-8D5C-B9052B517B88}" dt="2020-07-18T10:29:02.335" v="937" actId="20577"/>
          <ac:spMkLst>
            <pc:docMk/>
            <pc:sldMk cId="2019859809" sldId="264"/>
            <ac:spMk id="4" creationId="{A6A3B54C-9A12-4F26-98CE-15D177C79E09}"/>
          </ac:spMkLst>
        </pc:spChg>
      </pc:sldChg>
      <pc:sldChg chg="modSp mod">
        <pc:chgData name="Mahi Uddin" userId="e12d8e31e8d791c6" providerId="LiveId" clId="{3168D704-5A68-4F44-8D5C-B9052B517B88}" dt="2020-07-18T10:24:02.697" v="887"/>
        <pc:sldMkLst>
          <pc:docMk/>
          <pc:sldMk cId="296894030" sldId="270"/>
        </pc:sldMkLst>
        <pc:graphicFrameChg chg="mod modGraphic">
          <ac:chgData name="Mahi Uddin" userId="e12d8e31e8d791c6" providerId="LiveId" clId="{3168D704-5A68-4F44-8D5C-B9052B517B88}" dt="2020-07-18T10:24:02.697" v="887"/>
          <ac:graphicFrameMkLst>
            <pc:docMk/>
            <pc:sldMk cId="296894030" sldId="270"/>
            <ac:graphicFrameMk id="6" creationId="{B2B31818-4603-4482-9C9B-ED71581BCD38}"/>
          </ac:graphicFrameMkLst>
        </pc:graphicFrameChg>
      </pc:sldChg>
      <pc:sldChg chg="addSp modSp mod modTransition modAnim">
        <pc:chgData name="Mahi Uddin" userId="e12d8e31e8d791c6" providerId="LiveId" clId="{3168D704-5A68-4F44-8D5C-B9052B517B88}" dt="2020-07-18T10:24:49.787" v="888"/>
        <pc:sldMkLst>
          <pc:docMk/>
          <pc:sldMk cId="52611000" sldId="271"/>
        </pc:sldMkLst>
        <pc:spChg chg="mod">
          <ac:chgData name="Mahi Uddin" userId="e12d8e31e8d791c6" providerId="LiveId" clId="{3168D704-5A68-4F44-8D5C-B9052B517B88}" dt="2020-07-18T10:23:29.217" v="885" actId="1076"/>
          <ac:spMkLst>
            <pc:docMk/>
            <pc:sldMk cId="52611000" sldId="271"/>
            <ac:spMk id="3" creationId="{3AB257EF-24B4-4183-9B8A-A56625FC5E0B}"/>
          </ac:spMkLst>
        </pc:spChg>
        <pc:spChg chg="add mod">
          <ac:chgData name="Mahi Uddin" userId="e12d8e31e8d791c6" providerId="LiveId" clId="{3168D704-5A68-4F44-8D5C-B9052B517B88}" dt="2020-07-18T10:23:19.122" v="883" actId="1076"/>
          <ac:spMkLst>
            <pc:docMk/>
            <pc:sldMk cId="52611000" sldId="271"/>
            <ac:spMk id="5" creationId="{A6CE6FAC-DE7E-4EE4-834F-1726CA90686C}"/>
          </ac:spMkLst>
        </pc:spChg>
        <pc:spChg chg="add mod">
          <ac:chgData name="Mahi Uddin" userId="e12d8e31e8d791c6" providerId="LiveId" clId="{3168D704-5A68-4F44-8D5C-B9052B517B88}" dt="2020-07-18T10:23:11.001" v="881" actId="1076"/>
          <ac:spMkLst>
            <pc:docMk/>
            <pc:sldMk cId="52611000" sldId="271"/>
            <ac:spMk id="7" creationId="{652AF35E-E605-42B2-923E-B766FC8C68F7}"/>
          </ac:spMkLst>
        </pc:spChg>
        <pc:graphicFrameChg chg="mod modGraphic">
          <ac:chgData name="Mahi Uddin" userId="e12d8e31e8d791c6" providerId="LiveId" clId="{3168D704-5A68-4F44-8D5C-B9052B517B88}" dt="2020-07-18T10:23:23.330" v="884" actId="1076"/>
          <ac:graphicFrameMkLst>
            <pc:docMk/>
            <pc:sldMk cId="52611000" sldId="271"/>
            <ac:graphicFrameMk id="4" creationId="{D9611541-6822-469C-8559-33F598723F70}"/>
          </ac:graphicFrameMkLst>
        </pc:graphicFrameChg>
        <pc:graphicFrameChg chg="add mod modGraphic">
          <ac:chgData name="Mahi Uddin" userId="e12d8e31e8d791c6" providerId="LiveId" clId="{3168D704-5A68-4F44-8D5C-B9052B517B88}" dt="2020-07-18T10:23:14.026" v="882" actId="1076"/>
          <ac:graphicFrameMkLst>
            <pc:docMk/>
            <pc:sldMk cId="52611000" sldId="271"/>
            <ac:graphicFrameMk id="6" creationId="{F667783A-B566-4EC8-A41F-85A56D5240EF}"/>
          </ac:graphicFrameMkLst>
        </pc:graphicFrameChg>
        <pc:graphicFrameChg chg="add mod modGraphic">
          <ac:chgData name="Mahi Uddin" userId="e12d8e31e8d791c6" providerId="LiveId" clId="{3168D704-5A68-4F44-8D5C-B9052B517B88}" dt="2020-07-18T10:22:59.900" v="879" actId="20577"/>
          <ac:graphicFrameMkLst>
            <pc:docMk/>
            <pc:sldMk cId="52611000" sldId="271"/>
            <ac:graphicFrameMk id="8" creationId="{30D28181-C07C-4475-9F58-1F929E46C2C2}"/>
          </ac:graphicFrameMkLst>
        </pc:graphicFrameChg>
      </pc:sldChg>
      <pc:sldChg chg="addSp delSp modSp new mod modTransition modAnim">
        <pc:chgData name="Mahi Uddin" userId="e12d8e31e8d791c6" providerId="LiveId" clId="{3168D704-5A68-4F44-8D5C-B9052B517B88}" dt="2020-07-18T10:30:39.342" v="1044"/>
        <pc:sldMkLst>
          <pc:docMk/>
          <pc:sldMk cId="3063859542" sldId="272"/>
        </pc:sldMkLst>
        <pc:spChg chg="del mod">
          <ac:chgData name="Mahi Uddin" userId="e12d8e31e8d791c6" providerId="LiveId" clId="{3168D704-5A68-4F44-8D5C-B9052B517B88}" dt="2020-07-18T10:26:03.768" v="894" actId="478"/>
          <ac:spMkLst>
            <pc:docMk/>
            <pc:sldMk cId="3063859542" sldId="272"/>
            <ac:spMk id="2" creationId="{7FBBCC21-E449-46A4-AED8-517F728222F1}"/>
          </ac:spMkLst>
        </pc:spChg>
        <pc:spChg chg="add mod">
          <ac:chgData name="Mahi Uddin" userId="e12d8e31e8d791c6" providerId="LiveId" clId="{3168D704-5A68-4F44-8D5C-B9052B517B88}" dt="2020-07-18T10:30:09.642" v="1038" actId="1076"/>
          <ac:spMkLst>
            <pc:docMk/>
            <pc:sldMk cId="3063859542" sldId="272"/>
            <ac:spMk id="3" creationId="{CEECD1C8-5509-42DC-A969-7D24474B13CA}"/>
          </ac:spMkLst>
        </pc:spChg>
        <pc:spChg chg="add mod">
          <ac:chgData name="Mahi Uddin" userId="e12d8e31e8d791c6" providerId="LiveId" clId="{3168D704-5A68-4F44-8D5C-B9052B517B88}" dt="2020-07-18T10:30:38.202" v="1043" actId="1076"/>
          <ac:spMkLst>
            <pc:docMk/>
            <pc:sldMk cId="3063859542" sldId="272"/>
            <ac:spMk id="7" creationId="{F4D994DD-AD68-4D16-8A26-8806687C3517}"/>
          </ac:spMkLst>
        </pc:spChg>
        <pc:picChg chg="add mod">
          <ac:chgData name="Mahi Uddin" userId="e12d8e31e8d791c6" providerId="LiveId" clId="{3168D704-5A68-4F44-8D5C-B9052B517B88}" dt="2020-07-18T10:30:32.314" v="1041" actId="1076"/>
          <ac:picMkLst>
            <pc:docMk/>
            <pc:sldMk cId="3063859542" sldId="272"/>
            <ac:picMk id="5" creationId="{4AE50853-364C-4764-A42F-7D492D75651A}"/>
          </ac:picMkLst>
        </pc:picChg>
      </pc:sldChg>
      <pc:sldChg chg="addSp delSp modSp new mod modTransition modAnim">
        <pc:chgData name="Mahi Uddin" userId="e12d8e31e8d791c6" providerId="LiveId" clId="{3168D704-5A68-4F44-8D5C-B9052B517B88}" dt="2020-07-18T10:33:33.166" v="1117"/>
        <pc:sldMkLst>
          <pc:docMk/>
          <pc:sldMk cId="2717881505" sldId="273"/>
        </pc:sldMkLst>
        <pc:spChg chg="del mod">
          <ac:chgData name="Mahi Uddin" userId="e12d8e31e8d791c6" providerId="LiveId" clId="{3168D704-5A68-4F44-8D5C-B9052B517B88}" dt="2020-07-18T10:31:10.707" v="1047" actId="478"/>
          <ac:spMkLst>
            <pc:docMk/>
            <pc:sldMk cId="2717881505" sldId="273"/>
            <ac:spMk id="2" creationId="{7BF5A6EF-A8AD-42A3-BDB6-85F13BBE20AD}"/>
          </ac:spMkLst>
        </pc:spChg>
        <pc:spChg chg="add mod">
          <ac:chgData name="Mahi Uddin" userId="e12d8e31e8d791c6" providerId="LiveId" clId="{3168D704-5A68-4F44-8D5C-B9052B517B88}" dt="2020-07-18T10:33:15.162" v="1114" actId="1076"/>
          <ac:spMkLst>
            <pc:docMk/>
            <pc:sldMk cId="2717881505" sldId="273"/>
            <ac:spMk id="5" creationId="{23B87150-C055-4202-BAA7-9D83B1C38571}"/>
          </ac:spMkLst>
        </pc:spChg>
        <pc:picChg chg="add mod">
          <ac:chgData name="Mahi Uddin" userId="e12d8e31e8d791c6" providerId="LiveId" clId="{3168D704-5A68-4F44-8D5C-B9052B517B88}" dt="2020-07-18T10:31:38.690" v="1049" actId="14100"/>
          <ac:picMkLst>
            <pc:docMk/>
            <pc:sldMk cId="2717881505" sldId="273"/>
            <ac:picMk id="4" creationId="{48414D13-D383-4A8F-8C78-731834DA96A2}"/>
          </ac:picMkLst>
        </pc:picChg>
      </pc:sldChg>
      <pc:sldChg chg="addSp delSp modSp new mod modTransition modAnim">
        <pc:chgData name="Mahi Uddin" userId="e12d8e31e8d791c6" providerId="LiveId" clId="{3168D704-5A68-4F44-8D5C-B9052B517B88}" dt="2020-07-18T10:41:28.699" v="1338"/>
        <pc:sldMkLst>
          <pc:docMk/>
          <pc:sldMk cId="2493723779" sldId="274"/>
        </pc:sldMkLst>
        <pc:spChg chg="del">
          <ac:chgData name="Mahi Uddin" userId="e12d8e31e8d791c6" providerId="LiveId" clId="{3168D704-5A68-4F44-8D5C-B9052B517B88}" dt="2020-07-18T10:33:38.021" v="1118" actId="478"/>
          <ac:spMkLst>
            <pc:docMk/>
            <pc:sldMk cId="2493723779" sldId="274"/>
            <ac:spMk id="2" creationId="{20B8AA71-3AF3-47E5-AACE-3AA0EB9A0E52}"/>
          </ac:spMkLst>
        </pc:spChg>
        <pc:spChg chg="add mod">
          <ac:chgData name="Mahi Uddin" userId="e12d8e31e8d791c6" providerId="LiveId" clId="{3168D704-5A68-4F44-8D5C-B9052B517B88}" dt="2020-07-18T10:36:46.962" v="1149" actId="1076"/>
          <ac:spMkLst>
            <pc:docMk/>
            <pc:sldMk cId="2493723779" sldId="274"/>
            <ac:spMk id="5" creationId="{EBBF0E3F-A4DA-49E1-8D3F-9EF2B3F69AE0}"/>
          </ac:spMkLst>
        </pc:spChg>
        <pc:spChg chg="add mod">
          <ac:chgData name="Mahi Uddin" userId="e12d8e31e8d791c6" providerId="LiveId" clId="{3168D704-5A68-4F44-8D5C-B9052B517B88}" dt="2020-07-18T10:39:12.628" v="1261" actId="255"/>
          <ac:spMkLst>
            <pc:docMk/>
            <pc:sldMk cId="2493723779" sldId="274"/>
            <ac:spMk id="7" creationId="{08915B96-C9D9-40FC-9787-6EB1CE85D4D3}"/>
          </ac:spMkLst>
        </pc:spChg>
        <pc:spChg chg="add mod">
          <ac:chgData name="Mahi Uddin" userId="e12d8e31e8d791c6" providerId="LiveId" clId="{3168D704-5A68-4F44-8D5C-B9052B517B88}" dt="2020-07-18T10:39:12.628" v="1261" actId="255"/>
          <ac:spMkLst>
            <pc:docMk/>
            <pc:sldMk cId="2493723779" sldId="274"/>
            <ac:spMk id="9" creationId="{51D1B69D-AF68-4B6C-926C-854EAEF11924}"/>
          </ac:spMkLst>
        </pc:spChg>
        <pc:spChg chg="add mod">
          <ac:chgData name="Mahi Uddin" userId="e12d8e31e8d791c6" providerId="LiveId" clId="{3168D704-5A68-4F44-8D5C-B9052B517B88}" dt="2020-07-18T10:39:12.628" v="1261" actId="255"/>
          <ac:spMkLst>
            <pc:docMk/>
            <pc:sldMk cId="2493723779" sldId="274"/>
            <ac:spMk id="11" creationId="{0351CE29-F704-4E4A-83F9-AE116A910A25}"/>
          </ac:spMkLst>
        </pc:spChg>
        <pc:spChg chg="add mod">
          <ac:chgData name="Mahi Uddin" userId="e12d8e31e8d791c6" providerId="LiveId" clId="{3168D704-5A68-4F44-8D5C-B9052B517B88}" dt="2020-07-18T10:40:44.488" v="1328" actId="1037"/>
          <ac:spMkLst>
            <pc:docMk/>
            <pc:sldMk cId="2493723779" sldId="274"/>
            <ac:spMk id="13" creationId="{D5CDAD05-7B88-49CA-AE61-752212414BC3}"/>
          </ac:spMkLst>
        </pc:spChg>
        <pc:spChg chg="add mod">
          <ac:chgData name="Mahi Uddin" userId="e12d8e31e8d791c6" providerId="LiveId" clId="{3168D704-5A68-4F44-8D5C-B9052B517B88}" dt="2020-07-18T10:40:24.302" v="1281" actId="13822"/>
          <ac:spMkLst>
            <pc:docMk/>
            <pc:sldMk cId="2493723779" sldId="274"/>
            <ac:spMk id="14" creationId="{1CBC7FB0-8F18-45B4-8EC8-B4992C1A3FD9}"/>
          </ac:spMkLst>
        </pc:spChg>
        <pc:spChg chg="add mod">
          <ac:chgData name="Mahi Uddin" userId="e12d8e31e8d791c6" providerId="LiveId" clId="{3168D704-5A68-4F44-8D5C-B9052B517B88}" dt="2020-07-18T10:40:51.214" v="1329" actId="13822"/>
          <ac:spMkLst>
            <pc:docMk/>
            <pc:sldMk cId="2493723779" sldId="274"/>
            <ac:spMk id="16" creationId="{5A95F7B3-5BEE-4D94-A7D5-77E63F0870A0}"/>
          </ac:spMkLst>
        </pc:spChg>
        <pc:picChg chg="add mod">
          <ac:chgData name="Mahi Uddin" userId="e12d8e31e8d791c6" providerId="LiveId" clId="{3168D704-5A68-4F44-8D5C-B9052B517B88}" dt="2020-07-18T10:36:44.674" v="1148" actId="14100"/>
          <ac:picMkLst>
            <pc:docMk/>
            <pc:sldMk cId="2493723779" sldId="274"/>
            <ac:picMk id="4" creationId="{441067AA-23F3-4ADF-B748-8F921EBB8D27}"/>
          </ac:picMkLst>
        </pc:picChg>
      </pc:sldChg>
      <pc:sldChg chg="modSp add mod modTransition">
        <pc:chgData name="Mahi Uddin" userId="e12d8e31e8d791c6" providerId="LiveId" clId="{3168D704-5A68-4F44-8D5C-B9052B517B88}" dt="2020-07-18T10:54:52.422" v="1580" actId="20577"/>
        <pc:sldMkLst>
          <pc:docMk/>
          <pc:sldMk cId="3013780834" sldId="275"/>
        </pc:sldMkLst>
        <pc:spChg chg="mod">
          <ac:chgData name="Mahi Uddin" userId="e12d8e31e8d791c6" providerId="LiveId" clId="{3168D704-5A68-4F44-8D5C-B9052B517B88}" dt="2020-07-18T10:42:22.342" v="1379" actId="20577"/>
          <ac:spMkLst>
            <pc:docMk/>
            <pc:sldMk cId="3013780834" sldId="275"/>
            <ac:spMk id="4" creationId="{B7661BFC-E992-4A49-933A-C860D6AB8B72}"/>
          </ac:spMkLst>
        </pc:spChg>
        <pc:spChg chg="mod">
          <ac:chgData name="Mahi Uddin" userId="e12d8e31e8d791c6" providerId="LiveId" clId="{3168D704-5A68-4F44-8D5C-B9052B517B88}" dt="2020-07-18T10:42:43.630" v="1403" actId="13822"/>
          <ac:spMkLst>
            <pc:docMk/>
            <pc:sldMk cId="3013780834" sldId="275"/>
            <ac:spMk id="6" creationId="{4E4A3056-A005-431F-87B8-39ABF60FB066}"/>
          </ac:spMkLst>
        </pc:spChg>
        <pc:spChg chg="mod">
          <ac:chgData name="Mahi Uddin" userId="e12d8e31e8d791c6" providerId="LiveId" clId="{3168D704-5A68-4F44-8D5C-B9052B517B88}" dt="2020-07-18T10:54:28.748" v="1567" actId="20577"/>
          <ac:spMkLst>
            <pc:docMk/>
            <pc:sldMk cId="3013780834" sldId="275"/>
            <ac:spMk id="8" creationId="{71CC898E-CE80-4426-AF20-7A42308B3666}"/>
          </ac:spMkLst>
        </pc:spChg>
        <pc:spChg chg="mod">
          <ac:chgData name="Mahi Uddin" userId="e12d8e31e8d791c6" providerId="LiveId" clId="{3168D704-5A68-4F44-8D5C-B9052B517B88}" dt="2020-07-18T10:43:20.118" v="1428" actId="20577"/>
          <ac:spMkLst>
            <pc:docMk/>
            <pc:sldMk cId="3013780834" sldId="275"/>
            <ac:spMk id="10" creationId="{A06394BA-780F-490F-AE31-C059CEC5295C}"/>
          </ac:spMkLst>
        </pc:spChg>
        <pc:spChg chg="mod">
          <ac:chgData name="Mahi Uddin" userId="e12d8e31e8d791c6" providerId="LiveId" clId="{3168D704-5A68-4F44-8D5C-B9052B517B88}" dt="2020-07-18T10:45:09.027" v="1519" actId="14100"/>
          <ac:spMkLst>
            <pc:docMk/>
            <pc:sldMk cId="3013780834" sldId="275"/>
            <ac:spMk id="14" creationId="{7F55EEFC-3872-44BD-80A9-FF47C82A07C7}"/>
          </ac:spMkLst>
        </pc:spChg>
        <pc:spChg chg="mod">
          <ac:chgData name="Mahi Uddin" userId="e12d8e31e8d791c6" providerId="LiveId" clId="{3168D704-5A68-4F44-8D5C-B9052B517B88}" dt="2020-07-18T10:45:06.092" v="1518" actId="14100"/>
          <ac:spMkLst>
            <pc:docMk/>
            <pc:sldMk cId="3013780834" sldId="275"/>
            <ac:spMk id="16" creationId="{56C3EC97-185F-4AE6-A959-F7803CCC49B4}"/>
          </ac:spMkLst>
        </pc:spChg>
        <pc:spChg chg="mod">
          <ac:chgData name="Mahi Uddin" userId="e12d8e31e8d791c6" providerId="LiveId" clId="{3168D704-5A68-4F44-8D5C-B9052B517B88}" dt="2020-07-18T10:45:03.133" v="1517" actId="14100"/>
          <ac:spMkLst>
            <pc:docMk/>
            <pc:sldMk cId="3013780834" sldId="275"/>
            <ac:spMk id="18" creationId="{F7B3893D-CD77-4F02-96B7-C40941EBE554}"/>
          </ac:spMkLst>
        </pc:spChg>
        <pc:spChg chg="mod">
          <ac:chgData name="Mahi Uddin" userId="e12d8e31e8d791c6" providerId="LiveId" clId="{3168D704-5A68-4F44-8D5C-B9052B517B88}" dt="2020-07-18T10:45:32.002" v="1530" actId="20577"/>
          <ac:spMkLst>
            <pc:docMk/>
            <pc:sldMk cId="3013780834" sldId="275"/>
            <ac:spMk id="20" creationId="{48C830A9-0DF0-44E9-B77C-6896C78513C8}"/>
          </ac:spMkLst>
        </pc:spChg>
        <pc:spChg chg="mod">
          <ac:chgData name="Mahi Uddin" userId="e12d8e31e8d791c6" providerId="LiveId" clId="{3168D704-5A68-4F44-8D5C-B9052B517B88}" dt="2020-07-18T10:54:52.422" v="1580" actId="20577"/>
          <ac:spMkLst>
            <pc:docMk/>
            <pc:sldMk cId="3013780834" sldId="275"/>
            <ac:spMk id="24" creationId="{DE4C56C1-3C93-4B4A-B46C-B6235C3F8ACD}"/>
          </ac:spMkLst>
        </pc:spChg>
      </pc:sldChg>
      <pc:sldChg chg="addSp delSp modSp new mod modTransition">
        <pc:chgData name="Mahi Uddin" userId="e12d8e31e8d791c6" providerId="LiveId" clId="{3168D704-5A68-4F44-8D5C-B9052B517B88}" dt="2020-07-18T10:52:43.200" v="1542" actId="1076"/>
        <pc:sldMkLst>
          <pc:docMk/>
          <pc:sldMk cId="4282922368" sldId="276"/>
        </pc:sldMkLst>
        <pc:spChg chg="del mod">
          <ac:chgData name="Mahi Uddin" userId="e12d8e31e8d791c6" providerId="LiveId" clId="{3168D704-5A68-4F44-8D5C-B9052B517B88}" dt="2020-07-18T10:45:58.813" v="1534" actId="478"/>
          <ac:spMkLst>
            <pc:docMk/>
            <pc:sldMk cId="4282922368" sldId="276"/>
            <ac:spMk id="2" creationId="{1D712D54-9636-4734-B420-E03145B69A48}"/>
          </ac:spMkLst>
        </pc:spChg>
        <pc:picChg chg="add mod">
          <ac:chgData name="Mahi Uddin" userId="e12d8e31e8d791c6" providerId="LiveId" clId="{3168D704-5A68-4F44-8D5C-B9052B517B88}" dt="2020-07-18T10:52:43.200" v="1542" actId="1076"/>
          <ac:picMkLst>
            <pc:docMk/>
            <pc:sldMk cId="4282922368" sldId="276"/>
            <ac:picMk id="4" creationId="{AF49C57F-70CB-4AD6-805C-B0E8EDFD2C9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45415D-3FAD-41A1-8BA4-3E25477A2004}" type="datetimeFigureOut">
              <a:rPr lang="en-US" smtClean="0"/>
              <a:t>8/2/2020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D899D-551B-4FAC-ADC2-298CA9B5653E}" type="slidenum">
              <a:rPr lang="en-US" smtClean="0"/>
              <a:t>‹#›</a:t>
            </a:fld>
            <a:endParaRPr lang="en-US"/>
          </a:p>
        </p:txBody>
      </p:sp>
    </p:spTree>
    <p:extLst>
      <p:ext uri="{BB962C8B-B14F-4D97-AF65-F5344CB8AC3E}">
        <p14:creationId xmlns:p14="http://schemas.microsoft.com/office/powerpoint/2010/main" val="383486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AABED-7C9B-4866-9799-0691B5178D37}" type="slidenum">
              <a:rPr lang="en-US" smtClean="0"/>
              <a:t>2</a:t>
            </a:fld>
            <a:endParaRPr lang="en-US"/>
          </a:p>
        </p:txBody>
      </p:sp>
    </p:spTree>
    <p:extLst>
      <p:ext uri="{BB962C8B-B14F-4D97-AF65-F5344CB8AC3E}">
        <p14:creationId xmlns:p14="http://schemas.microsoft.com/office/powerpoint/2010/main" val="84200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99017B95-718C-4544-80DD-AED29517ED34}" type="datetimeFigureOut">
              <a:rPr lang="en-US" smtClean="0"/>
              <a:t>8/2/2020</a:t>
            </a:fld>
            <a:endParaRPr lang="en-US"/>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9682BC50-BCF6-4CA2-98BC-F1CCAA50E04B}"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2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481948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503949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397881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665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017B95-718C-4544-80DD-AED29517ED34}" type="datetimeFigureOut">
              <a:rPr lang="en-US" smtClean="0"/>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572073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8/2/2020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106979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017B95-718C-4544-80DD-AED29517ED34}" type="datetimeFigureOut">
              <a:rPr lang="en-US" smtClean="0"/>
              <a:t>8/2/2020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23695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17B95-718C-4544-80DD-AED29517ED34}" type="datetimeFigureOut">
              <a:rPr lang="en-US" smtClean="0"/>
              <a:t>8/2/2020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278251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593491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7166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9017B95-718C-4544-80DD-AED29517ED34}" type="datetimeFigureOut">
              <a:rPr lang="en-US" smtClean="0"/>
              <a:t>8/2/2020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3215762615"/>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86" y="1582057"/>
            <a:ext cx="11408228" cy="4842555"/>
          </a:xfrm>
          <a:prstGeom prst="rect">
            <a:avLst/>
          </a:prstGeom>
        </p:spPr>
      </p:pic>
      <p:sp>
        <p:nvSpPr>
          <p:cNvPr id="3" name="Rectangle 2"/>
          <p:cNvSpPr/>
          <p:nvPr/>
        </p:nvSpPr>
        <p:spPr>
          <a:xfrm>
            <a:off x="1364342" y="435429"/>
            <a:ext cx="8781143" cy="101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dirty="0">
                <a:ln w="22225">
                  <a:solidFill>
                    <a:sysClr val="windowText" lastClr="000000"/>
                  </a:solidFill>
                  <a:prstDash val="solid"/>
                </a:ln>
                <a:solidFill>
                  <a:sysClr val="windowText" lastClr="000000"/>
                </a:solidFill>
                <a:effectLst>
                  <a:outerShdw blurRad="50800" dist="38100" dir="16200000" rotWithShape="0">
                    <a:prstClr val="black">
                      <a:alpha val="40000"/>
                    </a:prstClr>
                  </a:outerShdw>
                </a:effectLst>
                <a:latin typeface="Shonar Bangla" panose="02020603050405020304" pitchFamily="18" charset="0"/>
                <a:cs typeface="Shonar Bangla" panose="02020603050405020304" pitchFamily="18" charset="0"/>
              </a:rPr>
              <a:t>সবাইকে </a:t>
            </a:r>
            <a:r>
              <a:rPr lang="en-GB" sz="8000" dirty="0" err="1">
                <a:ln w="22225">
                  <a:solidFill>
                    <a:sysClr val="windowText" lastClr="000000"/>
                  </a:solidFill>
                  <a:prstDash val="solid"/>
                </a:ln>
                <a:solidFill>
                  <a:sysClr val="windowText" lastClr="000000"/>
                </a:solidFill>
                <a:effectLst>
                  <a:outerShdw blurRad="50800" dist="38100" dir="16200000" rotWithShape="0">
                    <a:prstClr val="black">
                      <a:alpha val="40000"/>
                    </a:prstClr>
                  </a:outerShdw>
                </a:effectLst>
                <a:latin typeface="Shonar Bangla" panose="02020603050405020304" pitchFamily="18" charset="0"/>
                <a:cs typeface="Shonar Bangla" panose="02020603050405020304" pitchFamily="18" charset="0"/>
              </a:rPr>
              <a:t>স্বাগতম</a:t>
            </a:r>
            <a:endParaRPr lang="en-GB" sz="8000" dirty="0">
              <a:ln w="22225">
                <a:solidFill>
                  <a:sysClr val="windowText" lastClr="000000"/>
                </a:solidFill>
                <a:prstDash val="solid"/>
              </a:ln>
              <a:solidFill>
                <a:sysClr val="windowText" lastClr="000000"/>
              </a:solidFill>
              <a:effectLst>
                <a:outerShdw blurRad="50800" dist="38100" dir="16200000" rotWithShape="0">
                  <a:prstClr val="black">
                    <a:alpha val="40000"/>
                  </a:prstClr>
                </a:outerShdw>
              </a:effectLst>
            </a:endParaRPr>
          </a:p>
        </p:txBody>
      </p:sp>
    </p:spTree>
    <p:extLst>
      <p:ext uri="{BB962C8B-B14F-4D97-AF65-F5344CB8AC3E}">
        <p14:creationId xmlns:p14="http://schemas.microsoft.com/office/powerpoint/2010/main" val="2366799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9218"/>
            <a:ext cx="1244251" cy="584775"/>
          </a:xfrm>
          <a:prstGeom prst="rect">
            <a:avLst/>
          </a:prstGeom>
          <a:solidFill>
            <a:schemeClr val="tx2">
              <a:lumMod val="40000"/>
              <a:lumOff val="60000"/>
            </a:schemeClr>
          </a:solidFill>
        </p:spPr>
        <p:style>
          <a:lnRef idx="3">
            <a:schemeClr val="lt1"/>
          </a:lnRef>
          <a:fillRef idx="1">
            <a:schemeClr val="accent5"/>
          </a:fillRef>
          <a:effectRef idx="1">
            <a:schemeClr val="accent5"/>
          </a:effectRef>
          <a:fontRef idx="minor">
            <a:schemeClr val="lt1"/>
          </a:fontRef>
        </p:style>
        <p:txBody>
          <a:bodyPr wrap="none" rtlCol="0">
            <a:spAutoFit/>
          </a:bodyPr>
          <a:lstStyle/>
          <a:p>
            <a:r>
              <a:rPr lang="bn-IN" sz="3200" dirty="0" err="1" smtClean="0">
                <a:solidFill>
                  <a:schemeClr val="tx1"/>
                </a:solidFill>
                <a:latin typeface="NikoshBAN" panose="02000000000000000000" pitchFamily="2" charset="0"/>
                <a:cs typeface="NikoshBAN" panose="02000000000000000000" pitchFamily="2" charset="0"/>
              </a:rPr>
              <a:t>করনীয়ঃ</a:t>
            </a:r>
            <a:endParaRPr lang="en-US" sz="3200" dirty="0">
              <a:solidFill>
                <a:schemeClr val="tx1"/>
              </a:solidFill>
              <a:latin typeface="NikoshBAN" panose="02000000000000000000" pitchFamily="2" charset="0"/>
              <a:cs typeface="NikoshBAN" panose="02000000000000000000" pitchFamily="2" charset="0"/>
            </a:endParaRPr>
          </a:p>
        </p:txBody>
      </p:sp>
      <p:sp>
        <p:nvSpPr>
          <p:cNvPr id="4" name="TextBox 3"/>
          <p:cNvSpPr txBox="1"/>
          <p:nvPr/>
        </p:nvSpPr>
        <p:spPr>
          <a:xfrm>
            <a:off x="1828800" y="309218"/>
            <a:ext cx="7452681"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dirty="0" smtClean="0">
                <a:solidFill>
                  <a:schemeClr val="tx1"/>
                </a:solidFill>
                <a:latin typeface="NikoshBAN" panose="02000000000000000000" pitchFamily="2" charset="0"/>
                <a:cs typeface="NikoshBAN" panose="02000000000000000000" pitchFamily="2" charset="0"/>
              </a:rPr>
              <a:t>ক. </a:t>
            </a:r>
            <a:r>
              <a:rPr lang="en-US" sz="3200" dirty="0" smtClean="0">
                <a:solidFill>
                  <a:schemeClr val="tx1"/>
                </a:solidFill>
                <a:latin typeface="NikoshBAN" panose="02000000000000000000" pitchFamily="2" charset="0"/>
                <a:cs typeface="NikoshBAN" panose="02000000000000000000" pitchFamily="2" charset="0"/>
              </a:rPr>
              <a:t>১১</a:t>
            </a:r>
            <a:r>
              <a:rPr lang="bn-IN" sz="3200" dirty="0" smtClean="0">
                <a:solidFill>
                  <a:schemeClr val="tx1"/>
                </a:solidFill>
                <a:latin typeface="NikoshBAN" panose="02000000000000000000" pitchFamily="2" charset="0"/>
                <a:cs typeface="NikoshBAN" panose="02000000000000000000" pitchFamily="2" charset="0"/>
              </a:rPr>
              <a:t> ও </a:t>
            </a:r>
            <a:r>
              <a:rPr lang="en-US" sz="3200" dirty="0" smtClean="0">
                <a:solidFill>
                  <a:schemeClr val="tx1"/>
                </a:solidFill>
                <a:latin typeface="NikoshBAN" panose="02000000000000000000" pitchFamily="2" charset="0"/>
                <a:cs typeface="NikoshBAN" panose="02000000000000000000" pitchFamily="2" charset="0"/>
              </a:rPr>
              <a:t>২৯</a:t>
            </a:r>
            <a:r>
              <a:rPr lang="bn-IN" sz="3200" dirty="0" smtClean="0">
                <a:solidFill>
                  <a:schemeClr val="tx1"/>
                </a:solidFill>
                <a:latin typeface="NikoshBAN" panose="02000000000000000000" pitchFamily="2" charset="0"/>
                <a:cs typeface="NikoshBAN" panose="02000000000000000000" pitchFamily="2" charset="0"/>
              </a:rPr>
              <a:t> তারিখের লেনদেন দুটির জাবেদা দাও।</a:t>
            </a:r>
            <a:r>
              <a:rPr lang="en-US" sz="3200" dirty="0" smtClean="0">
                <a:solidFill>
                  <a:schemeClr val="tx1"/>
                </a:solidFill>
                <a:latin typeface="NikoshBAN" panose="02000000000000000000" pitchFamily="2" charset="0"/>
                <a:cs typeface="NikoshBAN" panose="02000000000000000000" pitchFamily="2" charset="0"/>
              </a:rPr>
              <a:t>.......2</a:t>
            </a:r>
            <a:endParaRPr lang="en-US" sz="3200" dirty="0">
              <a:solidFill>
                <a:schemeClr val="tx1"/>
              </a:solidFill>
              <a:latin typeface="NikoshBAN" panose="02000000000000000000" pitchFamily="2" charset="0"/>
              <a:cs typeface="NikoshBAN" panose="02000000000000000000" pitchFamily="2" charset="0"/>
            </a:endParaRPr>
          </a:p>
        </p:txBody>
      </p:sp>
      <p:sp>
        <p:nvSpPr>
          <p:cNvPr id="5" name="TextBox 4"/>
          <p:cNvSpPr txBox="1"/>
          <p:nvPr/>
        </p:nvSpPr>
        <p:spPr>
          <a:xfrm>
            <a:off x="1828800" y="979778"/>
            <a:ext cx="7640233"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dirty="0" smtClean="0">
                <a:solidFill>
                  <a:schemeClr val="tx1"/>
                </a:solidFill>
                <a:latin typeface="NikoshBAN" panose="02000000000000000000" pitchFamily="2" charset="0"/>
                <a:cs typeface="NikoshBAN" panose="02000000000000000000" pitchFamily="2" charset="0"/>
              </a:rPr>
              <a:t>খ. একটি তিনঘরা নগদান বহিঃ প্রস্তুত কর।</a:t>
            </a:r>
            <a:r>
              <a:rPr lang="en-US" sz="3200" dirty="0" smtClean="0">
                <a:solidFill>
                  <a:schemeClr val="tx1"/>
                </a:solidFill>
                <a:latin typeface="NikoshBAN" panose="02000000000000000000" pitchFamily="2" charset="0"/>
                <a:cs typeface="NikoshBAN" panose="02000000000000000000" pitchFamily="2" charset="0"/>
              </a:rPr>
              <a:t>...................4</a:t>
            </a:r>
            <a:r>
              <a:rPr lang="bn-IN" sz="3200" dirty="0" smtClean="0">
                <a:solidFill>
                  <a:schemeClr val="tx1"/>
                </a:solidFill>
                <a:latin typeface="NikoshBAN" panose="02000000000000000000" pitchFamily="2" charset="0"/>
                <a:cs typeface="NikoshBAN" panose="02000000000000000000" pitchFamily="2" charset="0"/>
              </a:rPr>
              <a:t> </a:t>
            </a:r>
            <a:endParaRPr lang="en-US" sz="3200" dirty="0">
              <a:solidFill>
                <a:schemeClr val="tx1"/>
              </a:solidFill>
              <a:latin typeface="NikoshBAN" panose="02000000000000000000" pitchFamily="2" charset="0"/>
              <a:cs typeface="NikoshBAN" panose="02000000000000000000" pitchFamily="2" charset="0"/>
            </a:endParaRPr>
          </a:p>
        </p:txBody>
      </p:sp>
      <p:sp>
        <p:nvSpPr>
          <p:cNvPr id="6" name="TextBox 5"/>
          <p:cNvSpPr txBox="1"/>
          <p:nvPr/>
        </p:nvSpPr>
        <p:spPr>
          <a:xfrm>
            <a:off x="1828799" y="1645171"/>
            <a:ext cx="7691529"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dirty="0" smtClean="0">
                <a:solidFill>
                  <a:schemeClr val="tx1"/>
                </a:solidFill>
                <a:latin typeface="NikoshBAN" panose="02000000000000000000" pitchFamily="2" charset="0"/>
                <a:cs typeface="NikoshBAN" panose="02000000000000000000" pitchFamily="2" charset="0"/>
              </a:rPr>
              <a:t>গ. একখানি নগদ প্রাপ্তি জাবেদা প্রস্তুত কর।</a:t>
            </a:r>
            <a:r>
              <a:rPr lang="en-US" sz="3200" dirty="0" smtClean="0">
                <a:solidFill>
                  <a:schemeClr val="tx1"/>
                </a:solidFill>
                <a:latin typeface="NikoshBAN" panose="02000000000000000000" pitchFamily="2" charset="0"/>
                <a:cs typeface="NikoshBAN" panose="02000000000000000000" pitchFamily="2" charset="0"/>
              </a:rPr>
              <a:t>.....................4</a:t>
            </a:r>
            <a:endParaRPr lang="en-US" sz="3200" dirty="0">
              <a:solidFill>
                <a:schemeClr val="tx1"/>
              </a:solidFill>
              <a:latin typeface="NikoshBAN" panose="02000000000000000000" pitchFamily="2" charset="0"/>
              <a:cs typeface="NikoshBAN" panose="02000000000000000000" pitchFamily="2" charset="0"/>
            </a:endParaRPr>
          </a:p>
        </p:txBody>
      </p:sp>
      <p:sp>
        <p:nvSpPr>
          <p:cNvPr id="7" name="TextBox 6"/>
          <p:cNvSpPr txBox="1"/>
          <p:nvPr/>
        </p:nvSpPr>
        <p:spPr>
          <a:xfrm>
            <a:off x="304800" y="2610458"/>
            <a:ext cx="907621" cy="584775"/>
          </a:xfrm>
          <a:prstGeom prst="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wrap="none" rtlCol="0">
            <a:spAutoFit/>
          </a:bodyPr>
          <a:lstStyle/>
          <a:p>
            <a:r>
              <a:rPr lang="bn-IN" sz="3200" dirty="0" smtClean="0">
                <a:solidFill>
                  <a:schemeClr val="accent6">
                    <a:lumMod val="50000"/>
                  </a:schemeClr>
                </a:solidFill>
                <a:latin typeface="NikoshBAN" panose="02000000000000000000" pitchFamily="2" charset="0"/>
                <a:cs typeface="NikoshBAN" panose="02000000000000000000" pitchFamily="2" charset="0"/>
              </a:rPr>
              <a:t>ক</a:t>
            </a:r>
            <a:r>
              <a:rPr lang="en-US" sz="3200" dirty="0">
                <a:solidFill>
                  <a:schemeClr val="accent6">
                    <a:lumMod val="50000"/>
                  </a:schemeClr>
                </a:solidFill>
                <a:latin typeface="NikoshBAN" panose="02000000000000000000" pitchFamily="2" charset="0"/>
                <a:cs typeface="NikoshBAN" panose="02000000000000000000" pitchFamily="2" charset="0"/>
              </a:rPr>
              <a:t>-</a:t>
            </a:r>
            <a:r>
              <a:rPr lang="en-US" sz="3200" dirty="0" err="1" smtClean="0">
                <a:solidFill>
                  <a:schemeClr val="accent6">
                    <a:lumMod val="50000"/>
                  </a:schemeClr>
                </a:solidFill>
                <a:latin typeface="NikoshBAN" panose="02000000000000000000" pitchFamily="2" charset="0"/>
                <a:cs typeface="NikoshBAN" panose="02000000000000000000" pitchFamily="2" charset="0"/>
              </a:rPr>
              <a:t>নং</a:t>
            </a:r>
            <a:endParaRPr lang="en-US" sz="3200" dirty="0">
              <a:solidFill>
                <a:schemeClr val="accent6">
                  <a:lumMod val="50000"/>
                </a:schemeClr>
              </a:solidFill>
              <a:latin typeface="NikoshBAN" panose="02000000000000000000" pitchFamily="2" charset="0"/>
              <a:cs typeface="NikoshBAN" panose="02000000000000000000" pitchFamily="2" charset="0"/>
            </a:endParaRPr>
          </a:p>
        </p:txBody>
      </p:sp>
      <p:sp>
        <p:nvSpPr>
          <p:cNvPr id="8" name="TextBox 7"/>
          <p:cNvSpPr txBox="1"/>
          <p:nvPr/>
        </p:nvSpPr>
        <p:spPr>
          <a:xfrm>
            <a:off x="4312920" y="3195233"/>
            <a:ext cx="3986989"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3200" dirty="0">
                <a:latin typeface="NikoshBAN" panose="02000000000000000000" pitchFamily="2" charset="0"/>
                <a:cs typeface="NikoshBAN" panose="02000000000000000000" pitchFamily="2" charset="0"/>
              </a:rPr>
              <a:t>নুসাইবা</a:t>
            </a:r>
            <a:r>
              <a:rPr lang="bn-IN" sz="3200" dirty="0" smtClean="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এন্ড কোং এর </a:t>
            </a:r>
            <a:r>
              <a:rPr lang="bn-IN" sz="3200" dirty="0" smtClean="0">
                <a:solidFill>
                  <a:schemeClr val="tx1"/>
                </a:solidFill>
                <a:latin typeface="NikoshBAN" panose="02000000000000000000" pitchFamily="2" charset="0"/>
                <a:cs typeface="NikoshBAN" panose="02000000000000000000" pitchFamily="2" charset="0"/>
              </a:rPr>
              <a:t>জাবেদা </a:t>
            </a:r>
            <a:endParaRPr lang="en-US" sz="3200" dirty="0">
              <a:solidFill>
                <a:schemeClr val="tx1"/>
              </a:solidFill>
              <a:latin typeface="NikoshBAN" panose="02000000000000000000" pitchFamily="2" charset="0"/>
              <a:cs typeface="NikoshBAN" panose="02000000000000000000" pitchFamily="2" charset="0"/>
            </a:endParaRPr>
          </a:p>
        </p:txBody>
      </p:sp>
      <p:graphicFrame>
        <p:nvGraphicFramePr>
          <p:cNvPr id="9" name="Table 8"/>
          <p:cNvGraphicFramePr>
            <a:graphicFrameLocks noGrp="1"/>
          </p:cNvGraphicFramePr>
          <p:nvPr>
            <p:extLst>
              <p:ext uri="{D42A27DB-BD31-4B8C-83A1-F6EECF244321}">
                <p14:modId xmlns:p14="http://schemas.microsoft.com/office/powerpoint/2010/main" val="890128268"/>
              </p:ext>
            </p:extLst>
          </p:nvPr>
        </p:nvGraphicFramePr>
        <p:xfrm>
          <a:off x="863251" y="3946412"/>
          <a:ext cx="10277188" cy="2468880"/>
        </p:xfrm>
        <a:graphic>
          <a:graphicData uri="http://schemas.openxmlformats.org/drawingml/2006/table">
            <a:tbl>
              <a:tblPr firstRow="1" bandRow="1">
                <a:tableStyleId>{616DA210-FB5B-4158-B5E0-FEB733F419BA}</a:tableStyleId>
              </a:tblPr>
              <a:tblGrid>
                <a:gridCol w="1286341">
                  <a:extLst>
                    <a:ext uri="{9D8B030D-6E8A-4147-A177-3AD203B41FA5}">
                      <a16:colId xmlns:a16="http://schemas.microsoft.com/office/drawing/2014/main" xmlns="" val="1171269392"/>
                    </a:ext>
                  </a:extLst>
                </a:gridCol>
                <a:gridCol w="4563126">
                  <a:extLst>
                    <a:ext uri="{9D8B030D-6E8A-4147-A177-3AD203B41FA5}">
                      <a16:colId xmlns:a16="http://schemas.microsoft.com/office/drawing/2014/main" xmlns="" val="1171822731"/>
                    </a:ext>
                  </a:extLst>
                </a:gridCol>
                <a:gridCol w="907702">
                  <a:extLst>
                    <a:ext uri="{9D8B030D-6E8A-4147-A177-3AD203B41FA5}">
                      <a16:colId xmlns:a16="http://schemas.microsoft.com/office/drawing/2014/main" xmlns="" val="2724069713"/>
                    </a:ext>
                  </a:extLst>
                </a:gridCol>
                <a:gridCol w="1547595">
                  <a:extLst>
                    <a:ext uri="{9D8B030D-6E8A-4147-A177-3AD203B41FA5}">
                      <a16:colId xmlns:a16="http://schemas.microsoft.com/office/drawing/2014/main" xmlns="" val="3632998357"/>
                    </a:ext>
                  </a:extLst>
                </a:gridCol>
                <a:gridCol w="1972424">
                  <a:extLst>
                    <a:ext uri="{9D8B030D-6E8A-4147-A177-3AD203B41FA5}">
                      <a16:colId xmlns:a16="http://schemas.microsoft.com/office/drawing/2014/main" xmlns="" val="1178135714"/>
                    </a:ext>
                  </a:extLst>
                </a:gridCol>
              </a:tblGrid>
              <a:tr h="318321">
                <a:tc>
                  <a:txBody>
                    <a:bodyPr/>
                    <a:lstStyle/>
                    <a:p>
                      <a:pPr algn="ctr"/>
                      <a:r>
                        <a:rPr lang="bn-IN" sz="2400" dirty="0" smtClean="0">
                          <a:latin typeface="NikoshBAN" panose="02000000000000000000" pitchFamily="2" charset="0"/>
                          <a:cs typeface="NikoshBAN" panose="02000000000000000000" pitchFamily="2" charset="0"/>
                        </a:rPr>
                        <a:t>তারিখ</a:t>
                      </a:r>
                      <a:endParaRPr lang="en-US" sz="2400" dirty="0">
                        <a:latin typeface="NikoshBAN" panose="02000000000000000000" pitchFamily="2" charset="0"/>
                        <a:cs typeface="NikoshBAN" panose="02000000000000000000" pitchFamily="2" charset="0"/>
                      </a:endParaRPr>
                    </a:p>
                  </a:txBody>
                  <a:tcPr/>
                </a:tc>
                <a:tc>
                  <a:txBody>
                    <a:bodyPr/>
                    <a:lstStyle/>
                    <a:p>
                      <a:pPr algn="ctr"/>
                      <a:r>
                        <a:rPr lang="bn-IN" sz="2400" dirty="0" smtClean="0">
                          <a:latin typeface="NikoshBAN" panose="02000000000000000000" pitchFamily="2" charset="0"/>
                          <a:cs typeface="NikoshBAN" panose="02000000000000000000" pitchFamily="2" charset="0"/>
                        </a:rPr>
                        <a:t>বিবরণ</a:t>
                      </a:r>
                      <a:endParaRPr lang="en-US" sz="2400" dirty="0">
                        <a:latin typeface="NikoshBAN" panose="02000000000000000000" pitchFamily="2" charset="0"/>
                        <a:cs typeface="NikoshBAN" panose="02000000000000000000" pitchFamily="2" charset="0"/>
                      </a:endParaRPr>
                    </a:p>
                  </a:txBody>
                  <a:tcPr/>
                </a:tc>
                <a:tc>
                  <a:txBody>
                    <a:bodyPr/>
                    <a:lstStyle/>
                    <a:p>
                      <a:pPr algn="ctr"/>
                      <a:r>
                        <a:rPr lang="bn-IN" sz="2400" dirty="0" err="1" smtClean="0">
                          <a:latin typeface="NikoshBAN" panose="02000000000000000000" pitchFamily="2" charset="0"/>
                          <a:cs typeface="NikoshBAN" panose="02000000000000000000" pitchFamily="2" charset="0"/>
                        </a:rPr>
                        <a:t>খঃ</a:t>
                      </a:r>
                      <a:r>
                        <a:rPr lang="bn-IN" sz="2400" baseline="0" dirty="0" smtClean="0">
                          <a:latin typeface="NikoshBAN" panose="02000000000000000000" pitchFamily="2" charset="0"/>
                          <a:cs typeface="NikoshBAN" panose="02000000000000000000" pitchFamily="2" charset="0"/>
                        </a:rPr>
                        <a:t> </a:t>
                      </a:r>
                      <a:r>
                        <a:rPr lang="bn-IN" sz="2400" baseline="0" dirty="0" err="1" smtClean="0">
                          <a:latin typeface="NikoshBAN" panose="02000000000000000000" pitchFamily="2" charset="0"/>
                          <a:cs typeface="NikoshBAN" panose="02000000000000000000" pitchFamily="2" charset="0"/>
                        </a:rPr>
                        <a:t>পৃঃ</a:t>
                      </a:r>
                      <a:endParaRPr lang="en-US" sz="2400" dirty="0">
                        <a:latin typeface="NikoshBAN" panose="02000000000000000000" pitchFamily="2" charset="0"/>
                        <a:cs typeface="NikoshBAN" panose="02000000000000000000" pitchFamily="2" charset="0"/>
                      </a:endParaRPr>
                    </a:p>
                  </a:txBody>
                  <a:tcPr/>
                </a:tc>
                <a:tc>
                  <a:txBody>
                    <a:bodyPr/>
                    <a:lstStyle/>
                    <a:p>
                      <a:pPr algn="ctr"/>
                      <a:r>
                        <a:rPr lang="bn-IN" sz="2400" dirty="0" err="1" smtClean="0">
                          <a:latin typeface="NikoshBAN" panose="02000000000000000000" pitchFamily="2" charset="0"/>
                          <a:cs typeface="NikoshBAN" panose="02000000000000000000" pitchFamily="2" charset="0"/>
                        </a:rPr>
                        <a:t>ডেবিট</a:t>
                      </a:r>
                      <a:r>
                        <a:rPr lang="bn-IN" sz="2400" baseline="0" dirty="0" smtClean="0">
                          <a:latin typeface="NikoshBAN" panose="02000000000000000000" pitchFamily="2" charset="0"/>
                          <a:cs typeface="NikoshBAN" panose="02000000000000000000" pitchFamily="2" charset="0"/>
                        </a:rPr>
                        <a:t> টাকা</a:t>
                      </a:r>
                      <a:endParaRPr lang="en-US" sz="2400" dirty="0">
                        <a:latin typeface="NikoshBAN" panose="02000000000000000000" pitchFamily="2" charset="0"/>
                        <a:cs typeface="NikoshBAN" panose="02000000000000000000" pitchFamily="2" charset="0"/>
                      </a:endParaRPr>
                    </a:p>
                  </a:txBody>
                  <a:tcPr/>
                </a:tc>
                <a:tc>
                  <a:txBody>
                    <a:bodyPr/>
                    <a:lstStyle/>
                    <a:p>
                      <a:pPr algn="ctr"/>
                      <a:r>
                        <a:rPr lang="bn-IN" sz="2400" dirty="0" smtClean="0">
                          <a:latin typeface="NikoshBAN" panose="02000000000000000000" pitchFamily="2" charset="0"/>
                          <a:cs typeface="NikoshBAN" panose="02000000000000000000" pitchFamily="2" charset="0"/>
                        </a:rPr>
                        <a:t>ক্রেডিট</a:t>
                      </a:r>
                      <a:r>
                        <a:rPr lang="bn-IN" sz="2400" baseline="0" dirty="0" smtClean="0">
                          <a:latin typeface="NikoshBAN" panose="02000000000000000000" pitchFamily="2" charset="0"/>
                          <a:cs typeface="NikoshBAN" panose="02000000000000000000" pitchFamily="2" charset="0"/>
                        </a:rPr>
                        <a:t> টাকা</a:t>
                      </a:r>
                      <a:endParaRPr lang="en-US" sz="24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xmlns="" val="2543366880"/>
                  </a:ext>
                </a:extLst>
              </a:tr>
              <a:tr h="572978">
                <a:tc>
                  <a:txBody>
                    <a:bodyPr/>
                    <a:lstStyle/>
                    <a:p>
                      <a:pPr algn="ctr"/>
                      <a:r>
                        <a:rPr lang="en-US" sz="2400" dirty="0" smtClean="0">
                          <a:latin typeface="NikoshBAN" panose="02000000000000000000" pitchFamily="2" charset="0"/>
                          <a:cs typeface="NikoshBAN" panose="02000000000000000000" pitchFamily="2" charset="0"/>
                        </a:rPr>
                        <a:t>2019</a:t>
                      </a:r>
                    </a:p>
                    <a:p>
                      <a:pPr algn="ctr"/>
                      <a:r>
                        <a:rPr lang="en-US" sz="2400" dirty="0" smtClean="0">
                          <a:latin typeface="NikoshBAN" panose="02000000000000000000" pitchFamily="2" charset="0"/>
                          <a:cs typeface="NikoshBAN" panose="02000000000000000000" pitchFamily="2" charset="0"/>
                        </a:rPr>
                        <a:t>আ</a:t>
                      </a:r>
                      <a:r>
                        <a:rPr lang="en-US" sz="2400" dirty="0" smtClean="0">
                          <a:latin typeface="NikoshBAN" panose="02000000000000000000" pitchFamily="2" charset="0"/>
                          <a:cs typeface="NikoshBAN" panose="02000000000000000000" pitchFamily="2" charset="0"/>
                        </a:rPr>
                        <a:t>. ১১</a:t>
                      </a:r>
                      <a:endParaRPr lang="en-US" sz="2400" dirty="0">
                        <a:latin typeface="NikoshBAN" panose="02000000000000000000" pitchFamily="2" charset="0"/>
                        <a:cs typeface="NikoshBAN" panose="02000000000000000000" pitchFamily="2" charset="0"/>
                      </a:endParaRPr>
                    </a:p>
                  </a:txBody>
                  <a:tcPr/>
                </a:tc>
                <a:tc>
                  <a:txBody>
                    <a:bodyPr/>
                    <a:lstStyle/>
                    <a:p>
                      <a:pPr algn="l"/>
                      <a:r>
                        <a:rPr lang="en-US" sz="2400" baseline="0" dirty="0" smtClean="0">
                          <a:latin typeface="NikoshBAN" panose="02000000000000000000" pitchFamily="2" charset="0"/>
                          <a:cs typeface="NikoshBAN" panose="02000000000000000000" pitchFamily="2" charset="0"/>
                        </a:rPr>
                        <a:t>আসবাবপত্র</a:t>
                      </a:r>
                      <a:r>
                        <a:rPr lang="bn-IN" sz="2400" baseline="0" dirty="0" smtClean="0">
                          <a:latin typeface="NikoshBAN" panose="02000000000000000000" pitchFamily="2" charset="0"/>
                          <a:cs typeface="NikoshBAN" panose="02000000000000000000" pitchFamily="2" charset="0"/>
                        </a:rPr>
                        <a:t> হিসাব         </a:t>
                      </a:r>
                      <a:r>
                        <a:rPr lang="en-US" sz="2400" baseline="0" dirty="0" smtClean="0">
                          <a:latin typeface="NikoshBAN" panose="02000000000000000000" pitchFamily="2" charset="0"/>
                          <a:cs typeface="NikoshBAN" panose="02000000000000000000" pitchFamily="2" charset="0"/>
                        </a:rPr>
                        <a:t> </a:t>
                      </a:r>
                      <a:r>
                        <a:rPr lang="bn-IN" sz="2400" baseline="0" dirty="0" smtClean="0">
                          <a:latin typeface="NikoshBAN" panose="02000000000000000000" pitchFamily="2" charset="0"/>
                          <a:cs typeface="NikoshBAN" panose="02000000000000000000" pitchFamily="2" charset="0"/>
                        </a:rPr>
                        <a:t>                  ডেবিট</a:t>
                      </a:r>
                    </a:p>
                    <a:p>
                      <a:pPr algn="r"/>
                      <a:r>
                        <a:rPr lang="en-US" sz="2400" baseline="0" dirty="0" err="1" smtClean="0">
                          <a:latin typeface="NikoshBAN" panose="02000000000000000000" pitchFamily="2" charset="0"/>
                          <a:cs typeface="NikoshBAN" panose="02000000000000000000" pitchFamily="2" charset="0"/>
                        </a:rPr>
                        <a:t>নগদান</a:t>
                      </a:r>
                      <a:r>
                        <a:rPr lang="bn-IN" sz="2400" baseline="0" dirty="0" smtClean="0">
                          <a:latin typeface="NikoshBAN" panose="02000000000000000000" pitchFamily="2" charset="0"/>
                          <a:cs typeface="NikoshBAN" panose="02000000000000000000" pitchFamily="2" charset="0"/>
                        </a:rPr>
                        <a:t> হিসাব                   ক্রেডিট</a:t>
                      </a:r>
                    </a:p>
                  </a:txBody>
                  <a:tcPr/>
                </a:tc>
                <a:tc>
                  <a:txBody>
                    <a:bodyPr/>
                    <a:lstStyle/>
                    <a:p>
                      <a:pPr algn="ctr"/>
                      <a:endParaRPr lang="en-US" sz="2400" dirty="0">
                        <a:latin typeface="NikoshBAN" panose="02000000000000000000" pitchFamily="2" charset="0"/>
                        <a:cs typeface="NikoshBAN" panose="02000000000000000000" pitchFamily="2" charset="0"/>
                      </a:endParaRPr>
                    </a:p>
                  </a:txBody>
                  <a:tcPr/>
                </a:tc>
                <a:tc>
                  <a:txBody>
                    <a:bodyPr/>
                    <a:lstStyle/>
                    <a:p>
                      <a:pPr algn="r"/>
                      <a:r>
                        <a:rPr lang="en-US" sz="2400" dirty="0" smtClean="0">
                          <a:latin typeface="NikoshBAN" panose="02000000000000000000" pitchFamily="2" charset="0"/>
                          <a:cs typeface="NikoshBAN" panose="02000000000000000000" pitchFamily="2" charset="0"/>
                        </a:rPr>
                        <a:t>25</a:t>
                      </a:r>
                      <a:r>
                        <a:rPr lang="bn-IN" sz="2400" dirty="0" smtClean="0">
                          <a:latin typeface="NikoshBAN" panose="02000000000000000000" pitchFamily="2" charset="0"/>
                          <a:cs typeface="NikoshBAN" panose="02000000000000000000" pitchFamily="2" charset="0"/>
                        </a:rPr>
                        <a:t>,০০০</a:t>
                      </a:r>
                      <a:endParaRPr lang="en-US" sz="2400" dirty="0">
                        <a:latin typeface="NikoshBAN" panose="02000000000000000000" pitchFamily="2" charset="0"/>
                        <a:cs typeface="NikoshBAN" panose="02000000000000000000" pitchFamily="2" charset="0"/>
                      </a:endParaRPr>
                    </a:p>
                  </a:txBody>
                  <a:tcPr/>
                </a:tc>
                <a:tc>
                  <a:txBody>
                    <a:bodyPr/>
                    <a:lstStyle/>
                    <a:p>
                      <a:pPr algn="r"/>
                      <a:endParaRPr lang="bn-IN" sz="2400" dirty="0" smtClean="0">
                        <a:latin typeface="NikoshBAN" panose="02000000000000000000" pitchFamily="2" charset="0"/>
                        <a:cs typeface="NikoshBAN" panose="02000000000000000000" pitchFamily="2" charset="0"/>
                      </a:endParaRPr>
                    </a:p>
                    <a:p>
                      <a:pPr algn="r"/>
                      <a:r>
                        <a:rPr lang="en-US" sz="2400" dirty="0" smtClean="0">
                          <a:latin typeface="NikoshBAN" panose="02000000000000000000" pitchFamily="2" charset="0"/>
                          <a:cs typeface="NikoshBAN" panose="02000000000000000000" pitchFamily="2" charset="0"/>
                        </a:rPr>
                        <a:t>25</a:t>
                      </a:r>
                      <a:r>
                        <a:rPr lang="bn-IN" sz="2400" dirty="0" smtClean="0">
                          <a:latin typeface="NikoshBAN" panose="02000000000000000000" pitchFamily="2" charset="0"/>
                          <a:cs typeface="NikoshBAN" panose="02000000000000000000" pitchFamily="2" charset="0"/>
                        </a:rPr>
                        <a:t>,০০০</a:t>
                      </a:r>
                      <a:endParaRPr lang="en-US" sz="24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xmlns="" val="492357779"/>
                  </a:ext>
                </a:extLst>
              </a:tr>
              <a:tr h="5729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NikoshBAN" panose="02000000000000000000" pitchFamily="2" charset="0"/>
                          <a:cs typeface="NikoshBAN" panose="02000000000000000000" pitchFamily="2" charset="0"/>
                        </a:rPr>
                        <a:t>আ. 29</a:t>
                      </a:r>
                    </a:p>
                  </a:txBody>
                  <a:tcPr/>
                </a:tc>
                <a:tc>
                  <a:txBody>
                    <a:bodyPr/>
                    <a:lstStyle/>
                    <a:p>
                      <a:pPr algn="l"/>
                      <a:r>
                        <a:rPr lang="bn-IN" sz="2400" dirty="0" smtClean="0">
                          <a:latin typeface="NikoshBAN" panose="02000000000000000000" pitchFamily="2" charset="0"/>
                          <a:cs typeface="NikoshBAN" panose="02000000000000000000" pitchFamily="2" charset="0"/>
                        </a:rPr>
                        <a:t>প্রাপ্য</a:t>
                      </a:r>
                      <a:r>
                        <a:rPr lang="en-US" sz="2400" dirty="0" smtClean="0">
                          <a:latin typeface="NikoshBAN" panose="02000000000000000000" pitchFamily="2" charset="0"/>
                          <a:cs typeface="NikoshBAN" panose="02000000000000000000" pitchFamily="2" charset="0"/>
                        </a:rPr>
                        <a:t>/</a:t>
                      </a:r>
                      <a:r>
                        <a:rPr lang="en-US" sz="2400" dirty="0" err="1" smtClean="0">
                          <a:latin typeface="NikoshBAN" panose="02000000000000000000" pitchFamily="2" charset="0"/>
                          <a:cs typeface="NikoshBAN" panose="02000000000000000000" pitchFamily="2" charset="0"/>
                        </a:rPr>
                        <a:t>দেনাদার</a:t>
                      </a:r>
                      <a:r>
                        <a:rPr lang="bn-IN" sz="2400" baseline="0" dirty="0" smtClean="0">
                          <a:latin typeface="NikoshBAN" panose="02000000000000000000" pitchFamily="2" charset="0"/>
                          <a:cs typeface="NikoshBAN" panose="02000000000000000000" pitchFamily="2" charset="0"/>
                        </a:rPr>
                        <a:t> হিসাব                                    ডেবিট</a:t>
                      </a:r>
                    </a:p>
                    <a:p>
                      <a:pPr algn="r"/>
                      <a:r>
                        <a:rPr lang="bn-IN" sz="2400" baseline="0" dirty="0" smtClean="0">
                          <a:latin typeface="NikoshBAN" panose="02000000000000000000" pitchFamily="2" charset="0"/>
                          <a:cs typeface="NikoshBAN" panose="02000000000000000000" pitchFamily="2" charset="0"/>
                        </a:rPr>
                        <a:t>বিক্রয় হিসাব                 ক্রেডিট</a:t>
                      </a:r>
                      <a:endParaRPr lang="bn-IN" sz="2400" dirty="0" smtClean="0">
                        <a:latin typeface="NikoshBAN" panose="02000000000000000000" pitchFamily="2" charset="0"/>
                        <a:cs typeface="NikoshBAN" panose="02000000000000000000" pitchFamily="2" charset="0"/>
                      </a:endParaRPr>
                    </a:p>
                  </a:txBody>
                  <a:tcPr/>
                </a:tc>
                <a:tc>
                  <a:txBody>
                    <a:bodyPr/>
                    <a:lstStyle/>
                    <a:p>
                      <a:pPr algn="ctr"/>
                      <a:endParaRPr lang="en-US" sz="2400" dirty="0">
                        <a:latin typeface="NikoshBAN" panose="02000000000000000000" pitchFamily="2" charset="0"/>
                        <a:cs typeface="NikoshBAN" panose="02000000000000000000" pitchFamily="2" charset="0"/>
                      </a:endParaRPr>
                    </a:p>
                  </a:txBody>
                  <a:tcPr/>
                </a:tc>
                <a:tc>
                  <a:txBody>
                    <a:bodyPr/>
                    <a:lstStyle/>
                    <a:p>
                      <a:pPr algn="r"/>
                      <a:r>
                        <a:rPr lang="en-US" sz="2400" dirty="0" smtClean="0">
                          <a:latin typeface="NikoshBAN" panose="02000000000000000000" pitchFamily="2" charset="0"/>
                          <a:cs typeface="NikoshBAN" panose="02000000000000000000" pitchFamily="2" charset="0"/>
                        </a:rPr>
                        <a:t>15</a:t>
                      </a:r>
                      <a:r>
                        <a:rPr lang="bn-IN" sz="2400" dirty="0" smtClean="0">
                          <a:latin typeface="NikoshBAN" panose="02000000000000000000" pitchFamily="2" charset="0"/>
                          <a:cs typeface="NikoshBAN" panose="02000000000000000000" pitchFamily="2" charset="0"/>
                        </a:rPr>
                        <a:t>,০০০</a:t>
                      </a:r>
                      <a:endParaRPr lang="en-US" sz="2400" dirty="0">
                        <a:latin typeface="NikoshBAN" panose="02000000000000000000" pitchFamily="2" charset="0"/>
                        <a:cs typeface="NikoshBAN" panose="02000000000000000000" pitchFamily="2" charset="0"/>
                      </a:endParaRPr>
                    </a:p>
                  </a:txBody>
                  <a:tcPr/>
                </a:tc>
                <a:tc>
                  <a:txBody>
                    <a:bodyPr/>
                    <a:lstStyle/>
                    <a:p>
                      <a:pPr algn="ctr"/>
                      <a:endParaRPr lang="bn-IN" sz="2400" dirty="0" smtClean="0">
                        <a:latin typeface="NikoshBAN" panose="02000000000000000000" pitchFamily="2" charset="0"/>
                        <a:cs typeface="NikoshBAN" panose="02000000000000000000" pitchFamily="2" charset="0"/>
                      </a:endParaRPr>
                    </a:p>
                    <a:p>
                      <a:pPr algn="r"/>
                      <a:r>
                        <a:rPr lang="en-US" sz="2400" dirty="0" smtClean="0">
                          <a:latin typeface="NikoshBAN" panose="02000000000000000000" pitchFamily="2" charset="0"/>
                          <a:cs typeface="NikoshBAN" panose="02000000000000000000" pitchFamily="2" charset="0"/>
                        </a:rPr>
                        <a:t>15</a:t>
                      </a:r>
                      <a:r>
                        <a:rPr lang="bn-IN" sz="2400" dirty="0" smtClean="0">
                          <a:latin typeface="NikoshBAN" panose="02000000000000000000" pitchFamily="2" charset="0"/>
                          <a:cs typeface="NikoshBAN" panose="02000000000000000000" pitchFamily="2" charset="0"/>
                        </a:rPr>
                        <a:t>,০০০</a:t>
                      </a:r>
                      <a:endParaRPr lang="en-US" sz="24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xmlns="" val="4103087532"/>
                  </a:ext>
                </a:extLst>
              </a:tr>
            </a:tbl>
          </a:graphicData>
        </a:graphic>
      </p:graphicFrame>
    </p:spTree>
    <p:extLst>
      <p:ext uri="{BB962C8B-B14F-4D97-AF65-F5344CB8AC3E}">
        <p14:creationId xmlns:p14="http://schemas.microsoft.com/office/powerpoint/2010/main" val="3387110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C8011BC-F993-4826-9DF3-CC7713D583A2}"/>
              </a:ext>
            </a:extLst>
          </p:cNvPr>
          <p:cNvSpPr txBox="1"/>
          <p:nvPr/>
        </p:nvSpPr>
        <p:spPr>
          <a:xfrm>
            <a:off x="3739353" y="558859"/>
            <a:ext cx="5800887"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latin typeface="NikoshBAN" panose="02000000000000000000" pitchFamily="2" charset="0"/>
                <a:cs typeface="NikoshBAN" panose="02000000000000000000" pitchFamily="2" charset="0"/>
              </a:rPr>
              <a:t>নুসাইবা</a:t>
            </a:r>
            <a:r>
              <a:rPr lang="bn-IN" sz="3200" b="1" dirty="0" smtClean="0">
                <a:latin typeface="NikoshBAN" panose="02000000000000000000" pitchFamily="2" charset="0"/>
                <a:cs typeface="NikoshBAN" panose="02000000000000000000" pitchFamily="2" charset="0"/>
              </a:rPr>
              <a:t> </a:t>
            </a:r>
            <a:r>
              <a:rPr lang="bn-IN" sz="3200" b="1" dirty="0">
                <a:latin typeface="NikoshBAN" panose="02000000000000000000" pitchFamily="2" charset="0"/>
                <a:cs typeface="NikoshBAN" panose="02000000000000000000" pitchFamily="2" charset="0"/>
              </a:rPr>
              <a:t>অ্যান্ড </a:t>
            </a:r>
            <a:r>
              <a:rPr lang="bn-IN" sz="3200" b="1" dirty="0" smtClean="0">
                <a:latin typeface="NikoshBAN" panose="02000000000000000000" pitchFamily="2" charset="0"/>
                <a:cs typeface="NikoshBAN" panose="02000000000000000000" pitchFamily="2" charset="0"/>
              </a:rPr>
              <a:t>সন্স-এরদু’ঘরা </a:t>
            </a:r>
            <a:r>
              <a:rPr lang="bn-IN" sz="3200" b="1" dirty="0">
                <a:latin typeface="NikoshBAN" panose="02000000000000000000" pitchFamily="2" charset="0"/>
                <a:cs typeface="NikoshBAN" panose="02000000000000000000" pitchFamily="2" charset="0"/>
              </a:rPr>
              <a:t>নগদান বই </a:t>
            </a:r>
            <a:endParaRPr lang="en-US" sz="32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xmlns="" id="{7DAC122B-920B-48C6-A829-E73672D53AF6}"/>
              </a:ext>
            </a:extLst>
          </p:cNvPr>
          <p:cNvSpPr txBox="1"/>
          <p:nvPr/>
        </p:nvSpPr>
        <p:spPr>
          <a:xfrm>
            <a:off x="280363" y="266472"/>
            <a:ext cx="1064715" cy="584775"/>
          </a:xfrm>
          <a:prstGeom prst="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sz="3200" b="1" dirty="0" smtClean="0">
                <a:latin typeface="NikoshBAN" panose="02000000000000000000" pitchFamily="2" charset="0"/>
                <a:cs typeface="NikoshBAN" panose="02000000000000000000" pitchFamily="2" charset="0"/>
              </a:rPr>
              <a:t>  </a:t>
            </a:r>
            <a:r>
              <a:rPr lang="bn-IN" sz="3200" b="1" dirty="0" smtClean="0">
                <a:latin typeface="NikoshBAN" panose="02000000000000000000" pitchFamily="2" charset="0"/>
                <a:cs typeface="NikoshBAN" panose="02000000000000000000" pitchFamily="2" charset="0"/>
              </a:rPr>
              <a:t>খ</a:t>
            </a:r>
            <a:r>
              <a:rPr lang="en-US" sz="3200" b="1" dirty="0">
                <a:latin typeface="NikoshBAN" panose="02000000000000000000" pitchFamily="2" charset="0"/>
                <a:cs typeface="NikoshBAN" panose="02000000000000000000" pitchFamily="2" charset="0"/>
              </a:rPr>
              <a:t>-</a:t>
            </a:r>
            <a:r>
              <a:rPr lang="en-US" sz="3200" b="1" dirty="0" err="1" smtClean="0">
                <a:latin typeface="NikoshBAN" panose="02000000000000000000" pitchFamily="2" charset="0"/>
                <a:cs typeface="NikoshBAN" panose="02000000000000000000" pitchFamily="2" charset="0"/>
              </a:rPr>
              <a:t>নং</a:t>
            </a:r>
            <a:endParaRPr lang="en-US" sz="3200" b="1" dirty="0">
              <a:latin typeface="NikoshBAN" panose="02000000000000000000" pitchFamily="2" charset="0"/>
              <a:cs typeface="NikoshBAN" panose="02000000000000000000" pitchFamily="2" charset="0"/>
            </a:endParaRPr>
          </a:p>
        </p:txBody>
      </p:sp>
      <p:graphicFrame>
        <p:nvGraphicFramePr>
          <p:cNvPr id="4" name="Table 4">
            <a:extLst>
              <a:ext uri="{FF2B5EF4-FFF2-40B4-BE49-F238E27FC236}">
                <a16:creationId xmlns:a16="http://schemas.microsoft.com/office/drawing/2014/main" xmlns="" id="{568C7652-BC4D-40EB-A52D-62D5F2DB7505}"/>
              </a:ext>
            </a:extLst>
          </p:cNvPr>
          <p:cNvGraphicFramePr>
            <a:graphicFrameLocks noGrp="1"/>
          </p:cNvGraphicFramePr>
          <p:nvPr>
            <p:extLst>
              <p:ext uri="{D42A27DB-BD31-4B8C-83A1-F6EECF244321}">
                <p14:modId xmlns:p14="http://schemas.microsoft.com/office/powerpoint/2010/main" val="1768847295"/>
              </p:ext>
            </p:extLst>
          </p:nvPr>
        </p:nvGraphicFramePr>
        <p:xfrm>
          <a:off x="280362" y="1673074"/>
          <a:ext cx="11579128" cy="3718560"/>
        </p:xfrm>
        <a:graphic>
          <a:graphicData uri="http://schemas.openxmlformats.org/drawingml/2006/table">
            <a:tbl>
              <a:tblPr firstRow="1" bandRow="1">
                <a:tableStyleId>{616DA210-FB5B-4158-B5E0-FEB733F419BA}</a:tableStyleId>
              </a:tblPr>
              <a:tblGrid>
                <a:gridCol w="940805">
                  <a:extLst>
                    <a:ext uri="{9D8B030D-6E8A-4147-A177-3AD203B41FA5}">
                      <a16:colId xmlns:a16="http://schemas.microsoft.com/office/drawing/2014/main" xmlns="" val="3740925695"/>
                    </a:ext>
                  </a:extLst>
                </a:gridCol>
                <a:gridCol w="1563182">
                  <a:extLst>
                    <a:ext uri="{9D8B030D-6E8A-4147-A177-3AD203B41FA5}">
                      <a16:colId xmlns:a16="http://schemas.microsoft.com/office/drawing/2014/main" xmlns="" val="1981167311"/>
                    </a:ext>
                  </a:extLst>
                </a:gridCol>
                <a:gridCol w="376321">
                  <a:extLst>
                    <a:ext uri="{9D8B030D-6E8A-4147-A177-3AD203B41FA5}">
                      <a16:colId xmlns:a16="http://schemas.microsoft.com/office/drawing/2014/main" xmlns="" val="3025353270"/>
                    </a:ext>
                  </a:extLst>
                </a:gridCol>
                <a:gridCol w="419744">
                  <a:extLst>
                    <a:ext uri="{9D8B030D-6E8A-4147-A177-3AD203B41FA5}">
                      <a16:colId xmlns:a16="http://schemas.microsoft.com/office/drawing/2014/main" xmlns="" val="4150744255"/>
                    </a:ext>
                  </a:extLst>
                </a:gridCol>
                <a:gridCol w="723695">
                  <a:extLst>
                    <a:ext uri="{9D8B030D-6E8A-4147-A177-3AD203B41FA5}">
                      <a16:colId xmlns:a16="http://schemas.microsoft.com/office/drawing/2014/main" xmlns="" val="3308188688"/>
                    </a:ext>
                  </a:extLst>
                </a:gridCol>
                <a:gridCol w="969752">
                  <a:extLst>
                    <a:ext uri="{9D8B030D-6E8A-4147-A177-3AD203B41FA5}">
                      <a16:colId xmlns:a16="http://schemas.microsoft.com/office/drawing/2014/main" xmlns="" val="542948862"/>
                    </a:ext>
                  </a:extLst>
                </a:gridCol>
                <a:gridCol w="823810">
                  <a:extLst>
                    <a:ext uri="{9D8B030D-6E8A-4147-A177-3AD203B41FA5}">
                      <a16:colId xmlns:a16="http://schemas.microsoft.com/office/drawing/2014/main" xmlns="" val="4018073651"/>
                    </a:ext>
                  </a:extLst>
                </a:gridCol>
                <a:gridCol w="942007">
                  <a:extLst>
                    <a:ext uri="{9D8B030D-6E8A-4147-A177-3AD203B41FA5}">
                      <a16:colId xmlns:a16="http://schemas.microsoft.com/office/drawing/2014/main" xmlns="" val="529581334"/>
                    </a:ext>
                  </a:extLst>
                </a:gridCol>
                <a:gridCol w="1577657">
                  <a:extLst>
                    <a:ext uri="{9D8B030D-6E8A-4147-A177-3AD203B41FA5}">
                      <a16:colId xmlns:a16="http://schemas.microsoft.com/office/drawing/2014/main" xmlns="" val="107610959"/>
                    </a:ext>
                  </a:extLst>
                </a:gridCol>
                <a:gridCol w="272665">
                  <a:extLst>
                    <a:ext uri="{9D8B030D-6E8A-4147-A177-3AD203B41FA5}">
                      <a16:colId xmlns:a16="http://schemas.microsoft.com/office/drawing/2014/main" xmlns="" val="128214584"/>
                    </a:ext>
                  </a:extLst>
                </a:gridCol>
                <a:gridCol w="465504">
                  <a:extLst>
                    <a:ext uri="{9D8B030D-6E8A-4147-A177-3AD203B41FA5}">
                      <a16:colId xmlns:a16="http://schemas.microsoft.com/office/drawing/2014/main" xmlns="" val="1312507092"/>
                    </a:ext>
                  </a:extLst>
                </a:gridCol>
                <a:gridCol w="752644">
                  <a:extLst>
                    <a:ext uri="{9D8B030D-6E8A-4147-A177-3AD203B41FA5}">
                      <a16:colId xmlns:a16="http://schemas.microsoft.com/office/drawing/2014/main" xmlns="" val="456992790"/>
                    </a:ext>
                  </a:extLst>
                </a:gridCol>
                <a:gridCol w="853959">
                  <a:extLst>
                    <a:ext uri="{9D8B030D-6E8A-4147-A177-3AD203B41FA5}">
                      <a16:colId xmlns:a16="http://schemas.microsoft.com/office/drawing/2014/main" xmlns="" val="3977774421"/>
                    </a:ext>
                  </a:extLst>
                </a:gridCol>
                <a:gridCol w="897383">
                  <a:extLst>
                    <a:ext uri="{9D8B030D-6E8A-4147-A177-3AD203B41FA5}">
                      <a16:colId xmlns:a16="http://schemas.microsoft.com/office/drawing/2014/main" xmlns="" val="4053237541"/>
                    </a:ext>
                  </a:extLst>
                </a:gridCol>
              </a:tblGrid>
              <a:tr h="359073">
                <a:tc>
                  <a:txBody>
                    <a:bodyPr/>
                    <a:lstStyle/>
                    <a:p>
                      <a:pPr algn="ctr"/>
                      <a:r>
                        <a:rPr lang="bn-IN" sz="2000" b="0" dirty="0">
                          <a:latin typeface="NikoshBAN" panose="02000000000000000000" pitchFamily="2" charset="0"/>
                          <a:cs typeface="NikoshBAN" panose="02000000000000000000" pitchFamily="2" charset="0"/>
                        </a:rPr>
                        <a:t>তারিখ</a:t>
                      </a:r>
                      <a:endParaRPr lang="en-US" sz="2000" b="0" dirty="0">
                        <a:latin typeface="NikoshBAN" panose="02000000000000000000" pitchFamily="2" charset="0"/>
                        <a:cs typeface="NikoshBAN" panose="02000000000000000000" pitchFamily="2" charset="0"/>
                      </a:endParaRPr>
                    </a:p>
                  </a:txBody>
                  <a:tcPr>
                    <a:solidFill>
                      <a:schemeClr val="accent1">
                        <a:lumMod val="60000"/>
                        <a:lumOff val="40000"/>
                      </a:schemeClr>
                    </a:solidFill>
                  </a:tcPr>
                </a:tc>
                <a:tc>
                  <a:txBody>
                    <a:bodyPr/>
                    <a:lstStyle/>
                    <a:p>
                      <a:pPr algn="ctr"/>
                      <a:r>
                        <a:rPr lang="bn-IN" sz="2000" b="0" dirty="0">
                          <a:latin typeface="NikoshBAN" panose="02000000000000000000" pitchFamily="2" charset="0"/>
                          <a:cs typeface="NikoshBAN" panose="02000000000000000000" pitchFamily="2" charset="0"/>
                        </a:rPr>
                        <a:t>বিবরণ</a:t>
                      </a:r>
                      <a:endParaRPr lang="en-US" sz="2000" b="0" dirty="0">
                        <a:latin typeface="NikoshBAN" panose="02000000000000000000" pitchFamily="2" charset="0"/>
                        <a:cs typeface="NikoshBAN" panose="02000000000000000000" pitchFamily="2" charset="0"/>
                      </a:endParaRPr>
                    </a:p>
                  </a:txBody>
                  <a:tcPr>
                    <a:solidFill>
                      <a:schemeClr val="accent1">
                        <a:lumMod val="60000"/>
                        <a:lumOff val="40000"/>
                      </a:schemeClr>
                    </a:solidFill>
                  </a:tcPr>
                </a:tc>
                <a:tc>
                  <a:txBody>
                    <a:bodyPr/>
                    <a:lstStyle/>
                    <a:p>
                      <a:pPr algn="ctr"/>
                      <a:r>
                        <a:rPr lang="bn-IN" sz="2000" b="0" dirty="0">
                          <a:latin typeface="NikoshBAN" panose="02000000000000000000" pitchFamily="2" charset="0"/>
                          <a:cs typeface="NikoshBAN" panose="02000000000000000000" pitchFamily="2" charset="0"/>
                        </a:rPr>
                        <a:t>রঃ</a:t>
                      </a:r>
                    </a:p>
                    <a:p>
                      <a:pPr algn="ctr"/>
                      <a:r>
                        <a:rPr lang="bn-IN" sz="2000" b="0" dirty="0">
                          <a:latin typeface="NikoshBAN" panose="02000000000000000000" pitchFamily="2" charset="0"/>
                          <a:cs typeface="NikoshBAN" panose="02000000000000000000" pitchFamily="2" charset="0"/>
                        </a:rPr>
                        <a:t>নং </a:t>
                      </a:r>
                      <a:endParaRPr lang="en-US" sz="2000" b="0" dirty="0">
                        <a:latin typeface="NikoshBAN" panose="02000000000000000000" pitchFamily="2" charset="0"/>
                        <a:cs typeface="NikoshBAN" panose="02000000000000000000" pitchFamily="2" charset="0"/>
                      </a:endParaRPr>
                    </a:p>
                  </a:txBody>
                  <a:tcPr>
                    <a:solidFill>
                      <a:schemeClr val="accent1">
                        <a:lumMod val="60000"/>
                        <a:lumOff val="40000"/>
                      </a:schemeClr>
                    </a:solidFill>
                  </a:tcPr>
                </a:tc>
                <a:tc>
                  <a:txBody>
                    <a:bodyPr/>
                    <a:lstStyle/>
                    <a:p>
                      <a:pPr algn="ctr"/>
                      <a:r>
                        <a:rPr lang="bn-IN" sz="2000" b="0" dirty="0">
                          <a:latin typeface="NikoshBAN" panose="02000000000000000000" pitchFamily="2" charset="0"/>
                          <a:cs typeface="NikoshBAN" panose="02000000000000000000" pitchFamily="2" charset="0"/>
                        </a:rPr>
                        <a:t>খঃ</a:t>
                      </a:r>
                    </a:p>
                    <a:p>
                      <a:pPr algn="ctr"/>
                      <a:r>
                        <a:rPr lang="bn-IN" sz="2000" b="0" dirty="0">
                          <a:latin typeface="NikoshBAN" panose="02000000000000000000" pitchFamily="2" charset="0"/>
                          <a:cs typeface="NikoshBAN" panose="02000000000000000000" pitchFamily="2" charset="0"/>
                        </a:rPr>
                        <a:t>পৄঃ</a:t>
                      </a:r>
                      <a:endParaRPr lang="en-US" sz="2000" b="0" dirty="0">
                        <a:latin typeface="NikoshBAN" panose="02000000000000000000" pitchFamily="2" charset="0"/>
                        <a:cs typeface="NikoshBAN" panose="02000000000000000000" pitchFamily="2" charset="0"/>
                      </a:endParaRPr>
                    </a:p>
                  </a:txBody>
                  <a:tcPr>
                    <a:solidFill>
                      <a:schemeClr val="accent1">
                        <a:lumMod val="60000"/>
                        <a:lumOff val="40000"/>
                      </a:schemeClr>
                    </a:solidFill>
                  </a:tcPr>
                </a:tc>
                <a:tc>
                  <a:txBody>
                    <a:bodyPr/>
                    <a:lstStyle/>
                    <a:p>
                      <a:pPr algn="ctr"/>
                      <a:r>
                        <a:rPr lang="bn-IN" sz="2000" b="0" dirty="0" smtClean="0">
                          <a:latin typeface="NikoshBAN" panose="02000000000000000000" pitchFamily="2" charset="0"/>
                          <a:cs typeface="NikoshBAN" panose="02000000000000000000" pitchFamily="2" charset="0"/>
                        </a:rPr>
                        <a:t>বাট্টা</a:t>
                      </a:r>
                    </a:p>
                    <a:p>
                      <a:pPr algn="ctr"/>
                      <a:r>
                        <a:rPr lang="bn-IN" sz="2000" b="0" dirty="0" smtClean="0">
                          <a:latin typeface="NikoshBAN" panose="02000000000000000000" pitchFamily="2" charset="0"/>
                          <a:cs typeface="NikoshBAN" panose="02000000000000000000" pitchFamily="2" charset="0"/>
                        </a:rPr>
                        <a:t>(টাকা)</a:t>
                      </a:r>
                      <a:endParaRPr lang="en-US" sz="2000" b="0" dirty="0">
                        <a:latin typeface="NikoshBAN" panose="02000000000000000000" pitchFamily="2" charset="0"/>
                        <a:cs typeface="NikoshBAN" panose="02000000000000000000" pitchFamily="2" charset="0"/>
                      </a:endParaRPr>
                    </a:p>
                  </a:txBody>
                  <a:tcPr>
                    <a:solidFill>
                      <a:schemeClr val="accent1">
                        <a:lumMod val="60000"/>
                        <a:lumOff val="40000"/>
                      </a:schemeClr>
                    </a:solidFill>
                  </a:tcPr>
                </a:tc>
                <a:tc>
                  <a:txBody>
                    <a:bodyPr/>
                    <a:lstStyle/>
                    <a:p>
                      <a:pPr algn="ctr"/>
                      <a:r>
                        <a:rPr lang="bn-IN" sz="2000" b="0" dirty="0">
                          <a:latin typeface="NikoshBAN" panose="02000000000000000000" pitchFamily="2" charset="0"/>
                          <a:cs typeface="NikoshBAN" panose="02000000000000000000" pitchFamily="2" charset="0"/>
                        </a:rPr>
                        <a:t>নগদ</a:t>
                      </a:r>
                    </a:p>
                    <a:p>
                      <a:pPr algn="ctr"/>
                      <a:r>
                        <a:rPr lang="bn-IN" sz="2000" b="0" dirty="0">
                          <a:latin typeface="NikoshBAN" panose="02000000000000000000" pitchFamily="2" charset="0"/>
                          <a:cs typeface="NikoshBAN" panose="02000000000000000000" pitchFamily="2" charset="0"/>
                        </a:rPr>
                        <a:t>(টাকা)</a:t>
                      </a:r>
                      <a:endParaRPr lang="en-US" sz="2000" b="0" dirty="0">
                        <a:latin typeface="NikoshBAN" panose="02000000000000000000" pitchFamily="2" charset="0"/>
                        <a:cs typeface="NikoshBAN" panose="02000000000000000000" pitchFamily="2" charset="0"/>
                      </a:endParaRPr>
                    </a:p>
                  </a:txBody>
                  <a:tcPr>
                    <a:solidFill>
                      <a:schemeClr val="accent1">
                        <a:lumMod val="60000"/>
                        <a:lumOff val="40000"/>
                      </a:schemeClr>
                    </a:solidFill>
                  </a:tcPr>
                </a:tc>
                <a:tc>
                  <a:txBody>
                    <a:bodyPr/>
                    <a:lstStyle/>
                    <a:p>
                      <a:pPr algn="ctr"/>
                      <a:r>
                        <a:rPr lang="bn-IN" sz="2000" b="0" dirty="0">
                          <a:latin typeface="NikoshBAN" panose="02000000000000000000" pitchFamily="2" charset="0"/>
                          <a:cs typeface="NikoshBAN" panose="02000000000000000000" pitchFamily="2" charset="0"/>
                        </a:rPr>
                        <a:t>ব্যাংক</a:t>
                      </a:r>
                    </a:p>
                    <a:p>
                      <a:pPr algn="ctr"/>
                      <a:r>
                        <a:rPr lang="bn-IN" sz="2000" b="0" dirty="0">
                          <a:latin typeface="NikoshBAN" panose="02000000000000000000" pitchFamily="2" charset="0"/>
                          <a:cs typeface="NikoshBAN" panose="02000000000000000000" pitchFamily="2" charset="0"/>
                        </a:rPr>
                        <a:t>(টাকা)</a:t>
                      </a:r>
                      <a:endParaRPr lang="en-US" sz="2000" b="0" dirty="0">
                        <a:latin typeface="NikoshBAN" panose="02000000000000000000" pitchFamily="2" charset="0"/>
                        <a:cs typeface="NikoshBAN" panose="02000000000000000000" pitchFamily="2" charset="0"/>
                      </a:endParaRPr>
                    </a:p>
                  </a:txBody>
                  <a:tcPr>
                    <a:solidFill>
                      <a:schemeClr val="accent1">
                        <a:lumMod val="60000"/>
                        <a:lumOff val="40000"/>
                      </a:schemeClr>
                    </a:solidFill>
                  </a:tcPr>
                </a:tc>
                <a:tc>
                  <a:txBody>
                    <a:bodyPr/>
                    <a:lstStyle/>
                    <a:p>
                      <a:pPr algn="ctr"/>
                      <a:r>
                        <a:rPr lang="bn-IN" sz="2000" b="0" dirty="0">
                          <a:latin typeface="NikoshBAN" panose="02000000000000000000" pitchFamily="2" charset="0"/>
                          <a:cs typeface="NikoshBAN" panose="02000000000000000000" pitchFamily="2" charset="0"/>
                        </a:rPr>
                        <a:t>তারিখ</a:t>
                      </a:r>
                      <a:endParaRPr lang="en-US" sz="2000" b="0" dirty="0">
                        <a:latin typeface="NikoshBAN" panose="02000000000000000000" pitchFamily="2" charset="0"/>
                        <a:cs typeface="NikoshBAN" panose="02000000000000000000" pitchFamily="2" charset="0"/>
                      </a:endParaRPr>
                    </a:p>
                  </a:txBody>
                  <a:tcPr>
                    <a:solidFill>
                      <a:schemeClr val="accent1">
                        <a:lumMod val="60000"/>
                        <a:lumOff val="40000"/>
                      </a:schemeClr>
                    </a:solidFill>
                  </a:tcPr>
                </a:tc>
                <a:tc>
                  <a:txBody>
                    <a:bodyPr/>
                    <a:lstStyle/>
                    <a:p>
                      <a:pPr algn="ctr"/>
                      <a:r>
                        <a:rPr lang="bn-IN" sz="2000" b="0" dirty="0">
                          <a:latin typeface="NikoshBAN" panose="02000000000000000000" pitchFamily="2" charset="0"/>
                          <a:cs typeface="NikoshBAN" panose="02000000000000000000" pitchFamily="2" charset="0"/>
                        </a:rPr>
                        <a:t>বিবরণ</a:t>
                      </a:r>
                      <a:endParaRPr lang="en-US" sz="2000" b="0" dirty="0">
                        <a:latin typeface="NikoshBAN" panose="02000000000000000000" pitchFamily="2" charset="0"/>
                        <a:cs typeface="NikoshBAN" panose="02000000000000000000" pitchFamily="2" charset="0"/>
                      </a:endParaRPr>
                    </a:p>
                  </a:txBody>
                  <a:tcPr>
                    <a:solidFill>
                      <a:schemeClr val="accent1">
                        <a:lumMod val="60000"/>
                        <a:lumOff val="40000"/>
                      </a:schemeClr>
                    </a:solidFill>
                  </a:tcPr>
                </a:tc>
                <a:tc>
                  <a:txBody>
                    <a:bodyPr/>
                    <a:lstStyle/>
                    <a:p>
                      <a:pPr algn="ctr"/>
                      <a:r>
                        <a:rPr lang="bn-IN" sz="2000" b="0" dirty="0">
                          <a:latin typeface="NikoshBAN" panose="02000000000000000000" pitchFamily="2" charset="0"/>
                          <a:cs typeface="NikoshBAN" panose="02000000000000000000" pitchFamily="2" charset="0"/>
                        </a:rPr>
                        <a:t>ভাঃ</a:t>
                      </a:r>
                    </a:p>
                    <a:p>
                      <a:pPr algn="ctr"/>
                      <a:r>
                        <a:rPr lang="bn-IN" sz="2000" b="0" dirty="0">
                          <a:latin typeface="NikoshBAN" panose="02000000000000000000" pitchFamily="2" charset="0"/>
                          <a:cs typeface="NikoshBAN" panose="02000000000000000000" pitchFamily="2" charset="0"/>
                        </a:rPr>
                        <a:t>নং </a:t>
                      </a:r>
                      <a:endParaRPr lang="en-US" sz="2000" b="0" dirty="0">
                        <a:latin typeface="NikoshBAN" panose="02000000000000000000" pitchFamily="2" charset="0"/>
                        <a:cs typeface="NikoshBAN" panose="02000000000000000000" pitchFamily="2" charset="0"/>
                      </a:endParaRPr>
                    </a:p>
                  </a:txBody>
                  <a:tcPr>
                    <a:solidFill>
                      <a:schemeClr val="accent1">
                        <a:lumMod val="60000"/>
                        <a:lumOff val="40000"/>
                      </a:schemeClr>
                    </a:solidFill>
                  </a:tcPr>
                </a:tc>
                <a:tc>
                  <a:txBody>
                    <a:bodyPr/>
                    <a:lstStyle/>
                    <a:p>
                      <a:pPr algn="ctr"/>
                      <a:r>
                        <a:rPr lang="bn-IN" sz="2000" b="0" dirty="0">
                          <a:latin typeface="NikoshBAN" panose="02000000000000000000" pitchFamily="2" charset="0"/>
                          <a:cs typeface="NikoshBAN" panose="02000000000000000000" pitchFamily="2" charset="0"/>
                        </a:rPr>
                        <a:t>খঃ</a:t>
                      </a:r>
                    </a:p>
                    <a:p>
                      <a:pPr algn="ctr"/>
                      <a:r>
                        <a:rPr lang="bn-IN" sz="2000" b="0" dirty="0">
                          <a:latin typeface="NikoshBAN" panose="02000000000000000000" pitchFamily="2" charset="0"/>
                          <a:cs typeface="NikoshBAN" panose="02000000000000000000" pitchFamily="2" charset="0"/>
                        </a:rPr>
                        <a:t>পৄঃ</a:t>
                      </a:r>
                      <a:endParaRPr lang="en-US" sz="2000" b="0" dirty="0">
                        <a:latin typeface="NikoshBAN" panose="02000000000000000000" pitchFamily="2" charset="0"/>
                        <a:cs typeface="NikoshBAN" panose="02000000000000000000" pitchFamily="2" charset="0"/>
                      </a:endParaRPr>
                    </a:p>
                  </a:txBody>
                  <a:tcPr>
                    <a:solidFill>
                      <a:schemeClr val="accent1">
                        <a:lumMod val="60000"/>
                        <a:lumOff val="40000"/>
                      </a:schemeClr>
                    </a:solidFill>
                  </a:tcPr>
                </a:tc>
                <a:tc>
                  <a:txBody>
                    <a:bodyPr/>
                    <a:lstStyle/>
                    <a:p>
                      <a:pPr algn="ctr"/>
                      <a:r>
                        <a:rPr lang="bn-IN" sz="2000" b="0" dirty="0" smtClean="0">
                          <a:latin typeface="NikoshBAN" panose="02000000000000000000" pitchFamily="2" charset="0"/>
                          <a:cs typeface="NikoshBAN" panose="02000000000000000000" pitchFamily="2" charset="0"/>
                        </a:rPr>
                        <a:t>বাট্টা</a:t>
                      </a:r>
                    </a:p>
                    <a:p>
                      <a:pPr algn="ctr"/>
                      <a:r>
                        <a:rPr lang="bn-IN" sz="2000" b="0" dirty="0" smtClean="0">
                          <a:latin typeface="NikoshBAN" panose="02000000000000000000" pitchFamily="2" charset="0"/>
                          <a:cs typeface="NikoshBAN" panose="02000000000000000000" pitchFamily="2" charset="0"/>
                        </a:rPr>
                        <a:t>(টাকা)</a:t>
                      </a:r>
                      <a:endParaRPr lang="en-US" sz="2000" b="0" dirty="0">
                        <a:latin typeface="NikoshBAN" panose="02000000000000000000" pitchFamily="2" charset="0"/>
                        <a:cs typeface="NikoshBAN" panose="02000000000000000000" pitchFamily="2" charset="0"/>
                      </a:endParaRPr>
                    </a:p>
                  </a:txBody>
                  <a:tcPr>
                    <a:solidFill>
                      <a:schemeClr val="accent1">
                        <a:lumMod val="60000"/>
                        <a:lumOff val="40000"/>
                      </a:schemeClr>
                    </a:solidFill>
                  </a:tcPr>
                </a:tc>
                <a:tc>
                  <a:txBody>
                    <a:bodyPr/>
                    <a:lstStyle/>
                    <a:p>
                      <a:pPr algn="ctr"/>
                      <a:r>
                        <a:rPr lang="bn-IN" sz="2000" b="0" dirty="0">
                          <a:latin typeface="NikoshBAN" panose="02000000000000000000" pitchFamily="2" charset="0"/>
                          <a:cs typeface="NikoshBAN" panose="02000000000000000000" pitchFamily="2" charset="0"/>
                        </a:rPr>
                        <a:t>নগদ</a:t>
                      </a:r>
                    </a:p>
                    <a:p>
                      <a:pPr algn="ctr"/>
                      <a:r>
                        <a:rPr lang="bn-IN" sz="2000" b="0" dirty="0">
                          <a:latin typeface="NikoshBAN" panose="02000000000000000000" pitchFamily="2" charset="0"/>
                          <a:cs typeface="NikoshBAN" panose="02000000000000000000" pitchFamily="2" charset="0"/>
                        </a:rPr>
                        <a:t>(টাকা)</a:t>
                      </a:r>
                      <a:endParaRPr lang="en-US" sz="2000" b="0" dirty="0">
                        <a:latin typeface="NikoshBAN" panose="02000000000000000000" pitchFamily="2" charset="0"/>
                        <a:cs typeface="NikoshBAN" panose="02000000000000000000" pitchFamily="2" charset="0"/>
                      </a:endParaRPr>
                    </a:p>
                  </a:txBody>
                  <a:tcPr>
                    <a:solidFill>
                      <a:schemeClr val="accent1">
                        <a:lumMod val="60000"/>
                        <a:lumOff val="40000"/>
                      </a:schemeClr>
                    </a:solidFill>
                  </a:tcPr>
                </a:tc>
                <a:tc>
                  <a:txBody>
                    <a:bodyPr/>
                    <a:lstStyle/>
                    <a:p>
                      <a:pPr algn="ctr"/>
                      <a:r>
                        <a:rPr lang="bn-IN" sz="2000" b="0" dirty="0">
                          <a:latin typeface="NikoshBAN" panose="02000000000000000000" pitchFamily="2" charset="0"/>
                          <a:cs typeface="NikoshBAN" panose="02000000000000000000" pitchFamily="2" charset="0"/>
                        </a:rPr>
                        <a:t>ব্যাংক</a:t>
                      </a:r>
                    </a:p>
                    <a:p>
                      <a:pPr algn="ctr"/>
                      <a:r>
                        <a:rPr lang="bn-IN" sz="2000" b="0" dirty="0">
                          <a:latin typeface="NikoshBAN" panose="02000000000000000000" pitchFamily="2" charset="0"/>
                          <a:cs typeface="NikoshBAN" panose="02000000000000000000" pitchFamily="2" charset="0"/>
                        </a:rPr>
                        <a:t>(টাকা)</a:t>
                      </a:r>
                      <a:endParaRPr lang="en-US" sz="2000" b="0" dirty="0">
                        <a:latin typeface="NikoshBAN" panose="02000000000000000000" pitchFamily="2" charset="0"/>
                        <a:cs typeface="NikoshBAN" panose="02000000000000000000" pitchFamily="2" charset="0"/>
                      </a:endParaRPr>
                    </a:p>
                  </a:txBody>
                  <a:tcPr>
                    <a:solidFill>
                      <a:schemeClr val="accent1">
                        <a:lumMod val="60000"/>
                        <a:lumOff val="40000"/>
                      </a:schemeClr>
                    </a:solidFill>
                  </a:tcPr>
                </a:tc>
                <a:extLst>
                  <a:ext uri="{0D108BD9-81ED-4DB2-BD59-A6C34878D82A}">
                    <a16:rowId xmlns:a16="http://schemas.microsoft.com/office/drawing/2014/main" xmlns="" val="3218146751"/>
                  </a:ext>
                </a:extLst>
              </a:tr>
              <a:tr h="359073">
                <a:tc rowSpan="2">
                  <a:txBody>
                    <a:bodyPr/>
                    <a:lstStyle/>
                    <a:p>
                      <a:r>
                        <a:rPr lang="en-US" sz="2000" b="0" dirty="0" smtClean="0">
                          <a:latin typeface="NikoshBAN" panose="02000000000000000000" pitchFamily="2" charset="0"/>
                          <a:cs typeface="NikoshBAN" panose="02000000000000000000" pitchFamily="2" charset="0"/>
                        </a:rPr>
                        <a:t>2019</a:t>
                      </a:r>
                    </a:p>
                    <a:p>
                      <a:r>
                        <a:rPr lang="en-US" sz="2000" b="0" dirty="0" smtClean="0">
                          <a:latin typeface="NikoshBAN" panose="02000000000000000000" pitchFamily="2" charset="0"/>
                          <a:cs typeface="NikoshBAN" panose="02000000000000000000" pitchFamily="2" charset="0"/>
                        </a:rPr>
                        <a:t>আ</a:t>
                      </a:r>
                      <a:r>
                        <a:rPr lang="en-US" sz="2000" b="0" dirty="0" smtClean="0">
                          <a:latin typeface="NikoshBAN" panose="02000000000000000000" pitchFamily="2" charset="0"/>
                          <a:cs typeface="NikoshBAN" panose="02000000000000000000" pitchFamily="2" charset="0"/>
                        </a:rPr>
                        <a:t>.</a:t>
                      </a:r>
                      <a:r>
                        <a:rPr lang="bn-IN" sz="2000" b="0" dirty="0" smtClean="0">
                          <a:latin typeface="NikoshBAN" panose="02000000000000000000" pitchFamily="2" charset="0"/>
                          <a:cs typeface="NikoshBAN" panose="02000000000000000000" pitchFamily="2" charset="0"/>
                        </a:rPr>
                        <a:t> ০১</a:t>
                      </a:r>
                      <a:endParaRPr lang="en-US" sz="2000" b="0" dirty="0" smtClean="0">
                        <a:latin typeface="NikoshBAN" panose="02000000000000000000" pitchFamily="2" charset="0"/>
                        <a:cs typeface="NikoshBAN" panose="02000000000000000000" pitchFamily="2" charset="0"/>
                      </a:endParaRPr>
                    </a:p>
                    <a:p>
                      <a:r>
                        <a:rPr lang="en-US" sz="2000" b="0" dirty="0" smtClean="0">
                          <a:latin typeface="NikoshBAN" panose="02000000000000000000" pitchFamily="2" charset="0"/>
                          <a:cs typeface="NikoshBAN" panose="02000000000000000000" pitchFamily="2" charset="0"/>
                        </a:rPr>
                        <a:t>আ.</a:t>
                      </a:r>
                      <a:r>
                        <a:rPr lang="bn-IN" sz="2000" b="0" dirty="0" smtClean="0">
                          <a:latin typeface="NikoshBAN" panose="02000000000000000000" pitchFamily="2" charset="0"/>
                          <a:cs typeface="NikoshBAN" panose="02000000000000000000" pitchFamily="2" charset="0"/>
                        </a:rPr>
                        <a:t>  ০</a:t>
                      </a:r>
                      <a:r>
                        <a:rPr lang="en-US" sz="2000" b="0" dirty="0" smtClean="0">
                          <a:latin typeface="NikoshBAN" panose="02000000000000000000" pitchFamily="2" charset="0"/>
                          <a:cs typeface="NikoshBAN" panose="02000000000000000000" pitchFamily="2" charset="0"/>
                        </a:rPr>
                        <a:t>3</a:t>
                      </a:r>
                      <a:endParaRPr lang="bn-IN" sz="2000" b="0" dirty="0" smtClean="0">
                        <a:latin typeface="NikoshBAN" panose="02000000000000000000" pitchFamily="2" charset="0"/>
                        <a:cs typeface="NikoshBAN" panose="02000000000000000000" pitchFamily="2" charset="0"/>
                      </a:endParaRPr>
                    </a:p>
                    <a:p>
                      <a:r>
                        <a:rPr lang="en-US" sz="2000" b="0" dirty="0" smtClean="0">
                          <a:latin typeface="NikoshBAN" panose="02000000000000000000" pitchFamily="2" charset="0"/>
                          <a:cs typeface="NikoshBAN" panose="02000000000000000000" pitchFamily="2" charset="0"/>
                        </a:rPr>
                        <a:t>আ.</a:t>
                      </a:r>
                      <a:r>
                        <a:rPr lang="bn-IN" sz="2000" b="0" dirty="0" smtClean="0">
                          <a:latin typeface="NikoshBAN" panose="02000000000000000000" pitchFamily="2" charset="0"/>
                          <a:cs typeface="NikoshBAN" panose="02000000000000000000" pitchFamily="2" charset="0"/>
                        </a:rPr>
                        <a:t>  ০</a:t>
                      </a:r>
                      <a:r>
                        <a:rPr lang="en-US" sz="2000" b="0" dirty="0" smtClean="0">
                          <a:latin typeface="NikoshBAN" panose="02000000000000000000" pitchFamily="2" charset="0"/>
                          <a:cs typeface="NikoshBAN" panose="02000000000000000000" pitchFamily="2" charset="0"/>
                        </a:rPr>
                        <a:t>5</a:t>
                      </a:r>
                      <a:endParaRPr lang="bn-IN" sz="2000" b="0" dirty="0">
                        <a:latin typeface="NikoshBAN" panose="02000000000000000000" pitchFamily="2" charset="0"/>
                        <a:cs typeface="NikoshBAN" panose="02000000000000000000" pitchFamily="2" charset="0"/>
                      </a:endParaRPr>
                    </a:p>
                    <a:p>
                      <a:r>
                        <a:rPr lang="en-US" sz="2000" b="0" dirty="0" smtClean="0">
                          <a:latin typeface="NikoshBAN" panose="02000000000000000000" pitchFamily="2" charset="0"/>
                          <a:cs typeface="NikoshBAN" panose="02000000000000000000" pitchFamily="2" charset="0"/>
                        </a:rPr>
                        <a:t>আ.</a:t>
                      </a:r>
                      <a:r>
                        <a:rPr lang="bn-IN" sz="2000" b="0" dirty="0" smtClean="0">
                          <a:latin typeface="NikoshBAN" panose="02000000000000000000" pitchFamily="2" charset="0"/>
                          <a:cs typeface="NikoshBAN" panose="02000000000000000000" pitchFamily="2" charset="0"/>
                        </a:rPr>
                        <a:t> </a:t>
                      </a:r>
                      <a:r>
                        <a:rPr lang="en-US" sz="2000" b="0" dirty="0" smtClean="0">
                          <a:latin typeface="NikoshBAN" panose="02000000000000000000" pitchFamily="2" charset="0"/>
                          <a:cs typeface="NikoshBAN" panose="02000000000000000000" pitchFamily="2" charset="0"/>
                        </a:rPr>
                        <a:t>09</a:t>
                      </a:r>
                      <a:endParaRPr lang="bn-IN" sz="2000" b="0" dirty="0">
                        <a:latin typeface="NikoshBAN" panose="02000000000000000000" pitchFamily="2" charset="0"/>
                        <a:cs typeface="NikoshBAN" panose="02000000000000000000" pitchFamily="2" charset="0"/>
                      </a:endParaRPr>
                    </a:p>
                    <a:p>
                      <a:r>
                        <a:rPr lang="en-US" sz="2000" b="0" dirty="0" smtClean="0">
                          <a:latin typeface="NikoshBAN" panose="02000000000000000000" pitchFamily="2" charset="0"/>
                          <a:cs typeface="NikoshBAN" panose="02000000000000000000" pitchFamily="2" charset="0"/>
                        </a:rPr>
                        <a:t>আ.</a:t>
                      </a:r>
                      <a:r>
                        <a:rPr lang="bn-IN" sz="2000" b="0" dirty="0" smtClean="0">
                          <a:latin typeface="NikoshBAN" panose="02000000000000000000" pitchFamily="2" charset="0"/>
                          <a:cs typeface="NikoshBAN" panose="02000000000000000000" pitchFamily="2" charset="0"/>
                        </a:rPr>
                        <a:t> </a:t>
                      </a:r>
                      <a:r>
                        <a:rPr lang="en-US" sz="2000" b="0" dirty="0" smtClean="0">
                          <a:latin typeface="NikoshBAN" panose="02000000000000000000" pitchFamily="2" charset="0"/>
                          <a:cs typeface="NikoshBAN" panose="02000000000000000000" pitchFamily="2" charset="0"/>
                        </a:rPr>
                        <a:t>11</a:t>
                      </a:r>
                      <a:endParaRPr lang="bn-IN" sz="2000" b="0" dirty="0">
                        <a:latin typeface="NikoshBAN" panose="02000000000000000000" pitchFamily="2" charset="0"/>
                        <a:cs typeface="NikoshBAN" panose="02000000000000000000" pitchFamily="2" charset="0"/>
                      </a:endParaRPr>
                    </a:p>
                    <a:p>
                      <a:r>
                        <a:rPr lang="en-US" sz="2000" b="0" dirty="0" smtClean="0">
                          <a:latin typeface="NikoshBAN" panose="02000000000000000000" pitchFamily="2" charset="0"/>
                          <a:cs typeface="NikoshBAN" panose="02000000000000000000" pitchFamily="2" charset="0"/>
                        </a:rPr>
                        <a:t>আ.</a:t>
                      </a:r>
                      <a:r>
                        <a:rPr lang="bn-IN" sz="2000" b="0" dirty="0" smtClean="0">
                          <a:latin typeface="NikoshBAN" panose="02000000000000000000" pitchFamily="2" charset="0"/>
                          <a:cs typeface="NikoshBAN" panose="02000000000000000000" pitchFamily="2" charset="0"/>
                        </a:rPr>
                        <a:t>  ২</a:t>
                      </a:r>
                      <a:r>
                        <a:rPr lang="en-US" sz="2000" b="0" dirty="0" smtClean="0">
                          <a:latin typeface="NikoshBAN" panose="02000000000000000000" pitchFamily="2" charset="0"/>
                          <a:cs typeface="NikoshBAN" panose="02000000000000000000" pitchFamily="2" charset="0"/>
                        </a:rPr>
                        <a:t>7</a:t>
                      </a:r>
                      <a:endParaRPr lang="bn-IN"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endParaRPr lang="bn-IN" sz="2000" b="0" dirty="0">
                        <a:latin typeface="NikoshBAN" panose="02000000000000000000" pitchFamily="2" charset="0"/>
                        <a:cs typeface="NikoshBAN" panose="02000000000000000000" pitchFamily="2" charset="0"/>
                      </a:endParaRPr>
                    </a:p>
                    <a:p>
                      <a:r>
                        <a:rPr lang="bn-IN" sz="2000" b="0" dirty="0">
                          <a:latin typeface="NikoshBAN" panose="02000000000000000000" pitchFamily="2" charset="0"/>
                          <a:cs typeface="NikoshBAN" panose="02000000000000000000" pitchFamily="2" charset="0"/>
                        </a:rPr>
                        <a:t>ব্যালেন্স বি/ডি</a:t>
                      </a:r>
                    </a:p>
                    <a:p>
                      <a:r>
                        <a:rPr lang="en-US" sz="2000" b="0" dirty="0" smtClean="0">
                          <a:latin typeface="NikoshBAN" panose="02000000000000000000" pitchFamily="2" charset="0"/>
                          <a:cs typeface="NikoshBAN" panose="02000000000000000000" pitchFamily="2" charset="0"/>
                        </a:rPr>
                        <a:t>সামি</a:t>
                      </a:r>
                      <a:r>
                        <a:rPr lang="bn-IN" sz="2000" b="0" dirty="0" smtClean="0">
                          <a:latin typeface="NikoshBAN" panose="02000000000000000000" pitchFamily="2" charset="0"/>
                          <a:cs typeface="NikoshBAN" panose="02000000000000000000" pitchFamily="2" charset="0"/>
                        </a:rPr>
                        <a:t> </a:t>
                      </a:r>
                      <a:r>
                        <a:rPr lang="bn-IN" sz="2000" b="0" dirty="0">
                          <a:latin typeface="NikoshBAN" panose="02000000000000000000" pitchFamily="2" charset="0"/>
                          <a:cs typeface="NikoshBAN" panose="02000000000000000000" pitchFamily="2" charset="0"/>
                        </a:rPr>
                        <a:t>হিসাব</a:t>
                      </a:r>
                    </a:p>
                    <a:p>
                      <a:r>
                        <a:rPr lang="bn-IN" sz="2000" b="0" dirty="0" smtClean="0">
                          <a:latin typeface="NikoshBAN" panose="02000000000000000000" pitchFamily="2" charset="0"/>
                          <a:cs typeface="NikoshBAN" panose="02000000000000000000" pitchFamily="2" charset="0"/>
                        </a:rPr>
                        <a:t>বিক্রয় </a:t>
                      </a:r>
                      <a:r>
                        <a:rPr lang="bn-IN" sz="2000" b="0" dirty="0">
                          <a:latin typeface="NikoshBAN" panose="02000000000000000000" pitchFamily="2" charset="0"/>
                          <a:cs typeface="NikoshBAN" panose="02000000000000000000" pitchFamily="2" charset="0"/>
                        </a:rPr>
                        <a:t>হিসাব</a:t>
                      </a:r>
                    </a:p>
                    <a:p>
                      <a:r>
                        <a:rPr lang="bn-IN" sz="2000" b="0" dirty="0">
                          <a:latin typeface="NikoshBAN" panose="02000000000000000000" pitchFamily="2" charset="0"/>
                          <a:cs typeface="NikoshBAN" panose="02000000000000000000" pitchFamily="2" charset="0"/>
                        </a:rPr>
                        <a:t>নগদান </a:t>
                      </a:r>
                      <a:r>
                        <a:rPr lang="bn-IN" sz="2000" b="0" dirty="0" smtClean="0">
                          <a:latin typeface="NikoshBAN" panose="02000000000000000000" pitchFamily="2" charset="0"/>
                          <a:cs typeface="NikoshBAN" panose="02000000000000000000" pitchFamily="2" charset="0"/>
                        </a:rPr>
                        <a:t>হিসাব</a:t>
                      </a:r>
                      <a:r>
                        <a:rPr lang="en-US" sz="2000" b="0" dirty="0" smtClean="0">
                          <a:latin typeface="NikoshBAN" panose="02000000000000000000" pitchFamily="2" charset="0"/>
                          <a:cs typeface="NikoshBAN" panose="02000000000000000000" pitchFamily="2" charset="0"/>
                        </a:rPr>
                        <a:t> আসবাবপত্র</a:t>
                      </a:r>
                      <a:r>
                        <a:rPr lang="bn-IN" sz="2000" b="0" dirty="0" smtClean="0">
                          <a:latin typeface="NikoshBAN" panose="02000000000000000000" pitchFamily="2" charset="0"/>
                          <a:cs typeface="NikoshBAN" panose="02000000000000000000" pitchFamily="2" charset="0"/>
                        </a:rPr>
                        <a:t> হিসাব</a:t>
                      </a:r>
                    </a:p>
                    <a:p>
                      <a:r>
                        <a:rPr lang="bn-IN" sz="2000" b="0" dirty="0" smtClean="0">
                          <a:latin typeface="NikoshBAN" panose="02000000000000000000" pitchFamily="2" charset="0"/>
                          <a:cs typeface="NikoshBAN" panose="02000000000000000000" pitchFamily="2" charset="0"/>
                        </a:rPr>
                        <a:t>সুদ হিসাব</a:t>
                      </a:r>
                      <a:endParaRPr lang="bn-IN"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smtClean="0">
                        <a:latin typeface="NikoshBAN" panose="02000000000000000000" pitchFamily="2" charset="0"/>
                        <a:cs typeface="NikoshBAN" panose="020000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smtClean="0">
                        <a:latin typeface="NikoshBAN" panose="02000000000000000000" pitchFamily="2" charset="0"/>
                        <a:cs typeface="NikoshBAN" panose="020000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smtClean="0">
                        <a:latin typeface="NikoshBAN" panose="02000000000000000000" pitchFamily="2" charset="0"/>
                        <a:cs typeface="NikoshBAN" panose="020000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smtClean="0">
                        <a:latin typeface="NikoshBAN" panose="02000000000000000000" pitchFamily="2" charset="0"/>
                        <a:cs typeface="NikoshBAN" panose="020000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smtClean="0">
                        <a:latin typeface="NikoshBAN" panose="02000000000000000000" pitchFamily="2" charset="0"/>
                        <a:cs typeface="NikoshBAN" panose="020000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smtClean="0">
                        <a:latin typeface="NikoshBAN" panose="02000000000000000000" pitchFamily="2" charset="0"/>
                        <a:cs typeface="NikoshBAN" panose="020000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IN" sz="1400" b="0" dirty="0" smtClean="0">
                          <a:latin typeface="NikoshBAN" panose="02000000000000000000" pitchFamily="2" charset="0"/>
                          <a:cs typeface="NikoshBAN" panose="02000000000000000000" pitchFamily="2" charset="0"/>
                        </a:rPr>
                        <a:t>(সি) </a:t>
                      </a:r>
                    </a:p>
                    <a:p>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endParaRPr lang="bn-IN" sz="2000" b="0" dirty="0" smtClean="0">
                        <a:latin typeface="NikoshBAN" panose="02000000000000000000" pitchFamily="2" charset="0"/>
                        <a:cs typeface="NikoshBAN" panose="02000000000000000000" pitchFamily="2" charset="0"/>
                      </a:endParaRPr>
                    </a:p>
                    <a:p>
                      <a:endParaRPr lang="bn-IN" sz="2000" b="0" dirty="0" smtClean="0">
                        <a:latin typeface="NikoshBAN" panose="02000000000000000000" pitchFamily="2" charset="0"/>
                        <a:cs typeface="NikoshBAN" panose="02000000000000000000" pitchFamily="2" charset="0"/>
                      </a:endParaRPr>
                    </a:p>
                    <a:p>
                      <a:r>
                        <a:rPr lang="en-US" sz="2000" b="0" dirty="0" smtClean="0">
                          <a:latin typeface="NikoshBAN" panose="02000000000000000000" pitchFamily="2" charset="0"/>
                          <a:cs typeface="NikoshBAN" panose="02000000000000000000" pitchFamily="2" charset="0"/>
                        </a:rPr>
                        <a:t>1,000</a:t>
                      </a:r>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algn="r"/>
                      <a:endParaRPr lang="bn-IN" sz="2000" b="0" dirty="0">
                        <a:latin typeface="NikoshBAN" panose="02000000000000000000" pitchFamily="2" charset="0"/>
                        <a:cs typeface="NikoshBAN" panose="02000000000000000000" pitchFamily="2" charset="0"/>
                      </a:endParaRPr>
                    </a:p>
                    <a:p>
                      <a:pPr algn="r"/>
                      <a:r>
                        <a:rPr lang="en-US" sz="2000" b="0" dirty="0" smtClean="0">
                          <a:latin typeface="NikoshBAN" panose="02000000000000000000" pitchFamily="2" charset="0"/>
                          <a:cs typeface="NikoshBAN" panose="02000000000000000000" pitchFamily="2" charset="0"/>
                        </a:rPr>
                        <a:t>5</a:t>
                      </a:r>
                      <a:r>
                        <a:rPr lang="bn-IN" sz="2000" b="0" dirty="0" smtClean="0">
                          <a:latin typeface="NikoshBAN" panose="02000000000000000000" pitchFamily="2" charset="0"/>
                          <a:cs typeface="NikoshBAN" panose="02000000000000000000" pitchFamily="2" charset="0"/>
                        </a:rPr>
                        <a:t>০,০০০</a:t>
                      </a:r>
                      <a:endParaRPr lang="bn-IN" sz="2000" b="0" dirty="0">
                        <a:latin typeface="NikoshBAN" panose="02000000000000000000" pitchFamily="2" charset="0"/>
                        <a:cs typeface="NikoshBAN" panose="02000000000000000000" pitchFamily="2" charset="0"/>
                      </a:endParaRPr>
                    </a:p>
                    <a:p>
                      <a:pPr algn="r"/>
                      <a:r>
                        <a:rPr lang="bn-IN" sz="2000" b="0" dirty="0" smtClean="0">
                          <a:latin typeface="NikoshBAN" panose="02000000000000000000" pitchFamily="2" charset="0"/>
                          <a:cs typeface="NikoshBAN" panose="02000000000000000000" pitchFamily="2" charset="0"/>
                        </a:rPr>
                        <a:t>১</a:t>
                      </a:r>
                      <a:r>
                        <a:rPr lang="en-US" sz="2000" b="0" dirty="0" smtClean="0">
                          <a:latin typeface="NikoshBAN" panose="02000000000000000000" pitchFamily="2" charset="0"/>
                          <a:cs typeface="NikoshBAN" panose="02000000000000000000" pitchFamily="2" charset="0"/>
                        </a:rPr>
                        <a:t>4,0</a:t>
                      </a:r>
                      <a:r>
                        <a:rPr lang="bn-IN" sz="2000" b="0" dirty="0" smtClean="0">
                          <a:latin typeface="NikoshBAN" panose="02000000000000000000" pitchFamily="2" charset="0"/>
                          <a:cs typeface="NikoshBAN" panose="02000000000000000000" pitchFamily="2" charset="0"/>
                        </a:rPr>
                        <a:t>০০</a:t>
                      </a:r>
                      <a:endParaRPr lang="bn-IN" sz="2000" b="0" dirty="0">
                        <a:latin typeface="NikoshBAN" panose="02000000000000000000" pitchFamily="2" charset="0"/>
                        <a:cs typeface="NikoshBAN" panose="02000000000000000000" pitchFamily="2" charset="0"/>
                      </a:endParaRPr>
                    </a:p>
                    <a:p>
                      <a:pPr algn="r"/>
                      <a:r>
                        <a:rPr lang="en-US" sz="2000" b="0" dirty="0" smtClean="0">
                          <a:latin typeface="NikoshBAN" panose="02000000000000000000" pitchFamily="2" charset="0"/>
                          <a:cs typeface="NikoshBAN" panose="02000000000000000000" pitchFamily="2" charset="0"/>
                        </a:rPr>
                        <a:t>20</a:t>
                      </a:r>
                      <a:r>
                        <a:rPr lang="bn-IN" sz="2000" b="0" dirty="0" smtClean="0">
                          <a:latin typeface="NikoshBAN" panose="02000000000000000000" pitchFamily="2" charset="0"/>
                          <a:cs typeface="NikoshBAN" panose="02000000000000000000" pitchFamily="2" charset="0"/>
                        </a:rPr>
                        <a:t>,০০০</a:t>
                      </a:r>
                      <a:endParaRPr lang="bn-IN" sz="2000" b="0" dirty="0">
                        <a:latin typeface="NikoshBAN" panose="02000000000000000000" pitchFamily="2" charset="0"/>
                        <a:cs typeface="NikoshBAN" panose="02000000000000000000" pitchFamily="2" charset="0"/>
                      </a:endParaRPr>
                    </a:p>
                    <a:p>
                      <a:pPr algn="r"/>
                      <a:r>
                        <a:rPr lang="en-US" sz="2000" b="0" dirty="0" smtClean="0">
                          <a:latin typeface="NikoshBAN" panose="02000000000000000000" pitchFamily="2" charset="0"/>
                          <a:cs typeface="NikoshBAN" panose="02000000000000000000" pitchFamily="2" charset="0"/>
                        </a:rPr>
                        <a:t>35,000</a:t>
                      </a:r>
                      <a:endParaRPr lang="bn-IN" sz="2000" b="0" dirty="0" smtClean="0">
                        <a:latin typeface="NikoshBAN" panose="02000000000000000000" pitchFamily="2" charset="0"/>
                        <a:cs typeface="NikoshBAN" panose="02000000000000000000" pitchFamily="2" charset="0"/>
                      </a:endParaRPr>
                    </a:p>
                    <a:p>
                      <a:pPr algn="r"/>
                      <a:r>
                        <a:rPr lang="bn-IN" sz="2000" b="0" dirty="0" smtClean="0">
                          <a:latin typeface="NikoshBAN" panose="02000000000000000000" pitchFamily="2" charset="0"/>
                          <a:cs typeface="NikoshBAN" panose="02000000000000000000" pitchFamily="2" charset="0"/>
                        </a:rPr>
                        <a:t>২</a:t>
                      </a:r>
                      <a:r>
                        <a:rPr lang="en-US" sz="2000" b="0" dirty="0" smtClean="0">
                          <a:latin typeface="NikoshBAN" panose="02000000000000000000" pitchFamily="2" charset="0"/>
                          <a:cs typeface="NikoshBAN" panose="02000000000000000000" pitchFamily="2" charset="0"/>
                        </a:rPr>
                        <a:t>5</a:t>
                      </a:r>
                      <a:r>
                        <a:rPr lang="bn-IN" sz="2000" b="0" dirty="0" smtClean="0">
                          <a:latin typeface="NikoshBAN" panose="02000000000000000000" pitchFamily="2" charset="0"/>
                          <a:cs typeface="NikoshBAN" panose="02000000000000000000" pitchFamily="2" charset="0"/>
                        </a:rPr>
                        <a:t>,০০০</a:t>
                      </a:r>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algn="r"/>
                      <a:endParaRPr lang="en-US" sz="2000" b="0" dirty="0" smtClean="0">
                        <a:latin typeface="NikoshBAN" panose="02000000000000000000" pitchFamily="2" charset="0"/>
                        <a:cs typeface="NikoshBAN" panose="02000000000000000000" pitchFamily="2" charset="0"/>
                      </a:endParaRPr>
                    </a:p>
                    <a:p>
                      <a:pPr algn="r"/>
                      <a:r>
                        <a:rPr lang="en-US" sz="1800" b="0" dirty="0" smtClean="0">
                          <a:latin typeface="NikoshBAN" panose="02000000000000000000" pitchFamily="2" charset="0"/>
                          <a:cs typeface="NikoshBAN" panose="02000000000000000000" pitchFamily="2" charset="0"/>
                        </a:rPr>
                        <a:t>3</a:t>
                      </a:r>
                      <a:r>
                        <a:rPr lang="bn-IN" sz="1800" b="0" dirty="0" smtClean="0">
                          <a:latin typeface="NikoshBAN" panose="02000000000000000000" pitchFamily="2" charset="0"/>
                          <a:cs typeface="NikoshBAN" panose="02000000000000000000" pitchFamily="2" charset="0"/>
                        </a:rPr>
                        <a:t>০,০০০</a:t>
                      </a:r>
                    </a:p>
                    <a:p>
                      <a:pPr algn="r"/>
                      <a:endParaRPr lang="bn-IN" sz="2000" b="0" dirty="0" smtClean="0">
                        <a:latin typeface="NikoshBAN" panose="02000000000000000000" pitchFamily="2" charset="0"/>
                        <a:cs typeface="NikoshBAN" panose="02000000000000000000" pitchFamily="2" charset="0"/>
                      </a:endParaRPr>
                    </a:p>
                    <a:p>
                      <a:pPr algn="r"/>
                      <a:endParaRPr lang="bn-IN" sz="2000" b="0" dirty="0" smtClean="0">
                        <a:latin typeface="NikoshBAN" panose="02000000000000000000" pitchFamily="2" charset="0"/>
                        <a:cs typeface="NikoshBAN" panose="02000000000000000000" pitchFamily="2" charset="0"/>
                      </a:endParaRPr>
                    </a:p>
                    <a:p>
                      <a:pPr algn="r"/>
                      <a:endParaRPr lang="bn-IN" sz="2000" b="0" dirty="0" smtClean="0">
                        <a:latin typeface="NikoshBAN" panose="02000000000000000000" pitchFamily="2" charset="0"/>
                        <a:cs typeface="NikoshBAN" panose="02000000000000000000" pitchFamily="2" charset="0"/>
                      </a:endParaRPr>
                    </a:p>
                    <a:p>
                      <a:pPr algn="r"/>
                      <a:endParaRPr lang="en-US" sz="2000" b="0" dirty="0" smtClean="0">
                        <a:latin typeface="NikoshBAN" panose="02000000000000000000" pitchFamily="2" charset="0"/>
                        <a:cs typeface="NikoshBAN" panose="02000000000000000000" pitchFamily="2" charset="0"/>
                      </a:endParaRPr>
                    </a:p>
                    <a:p>
                      <a:pPr algn="r"/>
                      <a:r>
                        <a:rPr lang="en-US" sz="2000" b="0" dirty="0" smtClean="0">
                          <a:latin typeface="NikoshBAN" panose="02000000000000000000" pitchFamily="2" charset="0"/>
                          <a:cs typeface="NikoshBAN" panose="02000000000000000000" pitchFamily="2" charset="0"/>
                        </a:rPr>
                        <a:t>9</a:t>
                      </a:r>
                      <a:r>
                        <a:rPr lang="bn-IN" sz="2000" b="0" dirty="0" smtClean="0">
                          <a:latin typeface="NikoshBAN" panose="02000000000000000000" pitchFamily="2" charset="0"/>
                          <a:cs typeface="NikoshBAN" panose="02000000000000000000" pitchFamily="2" charset="0"/>
                        </a:rPr>
                        <a:t>,০০০</a:t>
                      </a:r>
                      <a:endParaRPr lang="bn-IN"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r>
                        <a:rPr lang="en-US" sz="2000" b="0" dirty="0" smtClean="0">
                          <a:latin typeface="NikoshBAN" panose="02000000000000000000" pitchFamily="2" charset="0"/>
                          <a:cs typeface="NikoshBAN" panose="02000000000000000000" pitchFamily="2" charset="0"/>
                        </a:rPr>
                        <a:t>2019</a:t>
                      </a:r>
                    </a:p>
                    <a:p>
                      <a:r>
                        <a:rPr lang="en-US" sz="2000" b="0" dirty="0" smtClean="0">
                          <a:latin typeface="NikoshBAN" panose="02000000000000000000" pitchFamily="2" charset="0"/>
                          <a:cs typeface="NikoshBAN" panose="02000000000000000000" pitchFamily="2" charset="0"/>
                        </a:rPr>
                        <a:t>আ</a:t>
                      </a:r>
                      <a:r>
                        <a:rPr lang="en-US" sz="2000" b="0" dirty="0" smtClean="0">
                          <a:latin typeface="NikoshBAN" panose="02000000000000000000" pitchFamily="2" charset="0"/>
                          <a:cs typeface="NikoshBAN" panose="02000000000000000000" pitchFamily="2" charset="0"/>
                        </a:rPr>
                        <a:t>.</a:t>
                      </a:r>
                      <a:r>
                        <a:rPr lang="bn-IN" sz="2000" b="0" dirty="0" smtClean="0">
                          <a:latin typeface="NikoshBAN" panose="02000000000000000000" pitchFamily="2" charset="0"/>
                          <a:cs typeface="NikoshBAN" panose="02000000000000000000" pitchFamily="2" charset="0"/>
                        </a:rPr>
                        <a:t> </a:t>
                      </a:r>
                      <a:r>
                        <a:rPr lang="en-US" sz="2000" b="0" dirty="0" smtClean="0">
                          <a:latin typeface="NikoshBAN" panose="02000000000000000000" pitchFamily="2" charset="0"/>
                          <a:cs typeface="NikoshBAN" panose="02000000000000000000" pitchFamily="2" charset="0"/>
                        </a:rPr>
                        <a:t>07</a:t>
                      </a:r>
                      <a:endParaRPr lang="bn-IN" sz="2000" b="0" dirty="0" smtClean="0">
                        <a:latin typeface="NikoshBAN" panose="02000000000000000000" pitchFamily="2" charset="0"/>
                        <a:cs typeface="NikoshBAN" panose="02000000000000000000" pitchFamily="2" charset="0"/>
                      </a:endParaRPr>
                    </a:p>
                    <a:p>
                      <a:r>
                        <a:rPr lang="en-US" sz="2000" b="0" dirty="0" smtClean="0">
                          <a:latin typeface="NikoshBAN" panose="02000000000000000000" pitchFamily="2" charset="0"/>
                          <a:cs typeface="NikoshBAN" panose="02000000000000000000" pitchFamily="2" charset="0"/>
                        </a:rPr>
                        <a:t>আ.</a:t>
                      </a:r>
                      <a:r>
                        <a:rPr lang="bn-IN" sz="2000" b="0" dirty="0" smtClean="0">
                          <a:latin typeface="NikoshBAN" panose="02000000000000000000" pitchFamily="2" charset="0"/>
                          <a:cs typeface="NikoshBAN" panose="02000000000000000000" pitchFamily="2" charset="0"/>
                        </a:rPr>
                        <a:t>  </a:t>
                      </a:r>
                      <a:r>
                        <a:rPr lang="en-US" sz="2000" b="0" dirty="0" smtClean="0">
                          <a:latin typeface="NikoshBAN" panose="02000000000000000000" pitchFamily="2" charset="0"/>
                          <a:cs typeface="NikoshBAN" panose="02000000000000000000" pitchFamily="2" charset="0"/>
                        </a:rPr>
                        <a:t>09</a:t>
                      </a:r>
                      <a:endParaRPr lang="bn-IN" sz="2000" b="0" dirty="0" smtClean="0">
                        <a:latin typeface="NikoshBAN" panose="02000000000000000000" pitchFamily="2" charset="0"/>
                        <a:cs typeface="NikoshBAN" panose="02000000000000000000" pitchFamily="2" charset="0"/>
                      </a:endParaRPr>
                    </a:p>
                    <a:p>
                      <a:r>
                        <a:rPr lang="en-US" sz="2000" b="0" dirty="0" smtClean="0">
                          <a:latin typeface="NikoshBAN" panose="02000000000000000000" pitchFamily="2" charset="0"/>
                          <a:cs typeface="NikoshBAN" panose="02000000000000000000" pitchFamily="2" charset="0"/>
                        </a:rPr>
                        <a:t>আ.</a:t>
                      </a:r>
                      <a:r>
                        <a:rPr lang="bn-IN" sz="2000" b="0" dirty="0" smtClean="0">
                          <a:latin typeface="NikoshBAN" panose="02000000000000000000" pitchFamily="2" charset="0"/>
                          <a:cs typeface="NikoshBAN" panose="02000000000000000000" pitchFamily="2" charset="0"/>
                        </a:rPr>
                        <a:t>  ২৫</a:t>
                      </a:r>
                      <a:endParaRPr lang="en-US" sz="2000" b="0" dirty="0" smtClean="0">
                        <a:latin typeface="NikoshBAN" panose="02000000000000000000" pitchFamily="2" charset="0"/>
                        <a:cs typeface="NikoshBAN" panose="02000000000000000000" pitchFamily="2" charset="0"/>
                      </a:endParaRPr>
                    </a:p>
                    <a:p>
                      <a:r>
                        <a:rPr lang="en-US" sz="2000" b="0" dirty="0" smtClean="0">
                          <a:latin typeface="NikoshBAN" panose="02000000000000000000" pitchFamily="2" charset="0"/>
                          <a:cs typeface="NikoshBAN" panose="02000000000000000000" pitchFamily="2" charset="0"/>
                        </a:rPr>
                        <a:t>আ.</a:t>
                      </a:r>
                      <a:r>
                        <a:rPr lang="bn-IN" sz="2000" b="0" dirty="0" smtClean="0">
                          <a:latin typeface="NikoshBAN" panose="02000000000000000000" pitchFamily="2" charset="0"/>
                          <a:cs typeface="NikoshBAN" panose="02000000000000000000" pitchFamily="2" charset="0"/>
                        </a:rPr>
                        <a:t> </a:t>
                      </a:r>
                      <a:r>
                        <a:rPr lang="en-US" sz="2000" b="0" dirty="0" smtClean="0">
                          <a:latin typeface="NikoshBAN" panose="02000000000000000000" pitchFamily="2" charset="0"/>
                          <a:cs typeface="NikoshBAN" panose="02000000000000000000" pitchFamily="2" charset="0"/>
                        </a:rPr>
                        <a:t>31</a:t>
                      </a:r>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endParaRPr lang="bn-IN" sz="2000" b="0" dirty="0">
                        <a:latin typeface="NikoshBAN" panose="02000000000000000000" pitchFamily="2" charset="0"/>
                        <a:cs typeface="NikoshBAN" panose="02000000000000000000" pitchFamily="2" charset="0"/>
                      </a:endParaRPr>
                    </a:p>
                    <a:p>
                      <a:r>
                        <a:rPr lang="bn-IN" sz="2000" b="0" dirty="0">
                          <a:latin typeface="NikoshBAN" panose="02000000000000000000" pitchFamily="2" charset="0"/>
                          <a:cs typeface="NikoshBAN" panose="02000000000000000000" pitchFamily="2" charset="0"/>
                        </a:rPr>
                        <a:t>ক্রয় হিসাব</a:t>
                      </a:r>
                    </a:p>
                    <a:p>
                      <a:r>
                        <a:rPr lang="bn-IN" sz="2000" b="0" dirty="0" smtClean="0">
                          <a:latin typeface="NikoshBAN" panose="02000000000000000000" pitchFamily="2" charset="0"/>
                          <a:cs typeface="NikoshBAN" panose="02000000000000000000" pitchFamily="2" charset="0"/>
                        </a:rPr>
                        <a:t>ব্যাংক </a:t>
                      </a:r>
                      <a:r>
                        <a:rPr lang="bn-IN" sz="2000" b="0" dirty="0">
                          <a:latin typeface="NikoshBAN" panose="02000000000000000000" pitchFamily="2" charset="0"/>
                          <a:cs typeface="NikoshBAN" panose="02000000000000000000" pitchFamily="2" charset="0"/>
                        </a:rPr>
                        <a:t>হিসাব </a:t>
                      </a:r>
                      <a:r>
                        <a:rPr lang="en-US" sz="2000" b="0" dirty="0" err="1" smtClean="0">
                          <a:latin typeface="NikoshBAN" panose="02000000000000000000" pitchFamily="2" charset="0"/>
                          <a:cs typeface="NikoshBAN" panose="02000000000000000000" pitchFamily="2" charset="0"/>
                        </a:rPr>
                        <a:t>মামুন</a:t>
                      </a:r>
                      <a:r>
                        <a:rPr lang="bn-IN" sz="2000" b="0" baseline="0" dirty="0" smtClean="0">
                          <a:latin typeface="NikoshBAN" panose="02000000000000000000" pitchFamily="2" charset="0"/>
                          <a:cs typeface="NikoshBAN" panose="02000000000000000000" pitchFamily="2" charset="0"/>
                        </a:rPr>
                        <a:t> হিসাব</a:t>
                      </a:r>
                      <a:endParaRPr lang="en-US" sz="2000" b="0" dirty="0">
                        <a:latin typeface="NikoshBAN" panose="02000000000000000000" pitchFamily="2" charset="0"/>
                        <a:cs typeface="NikoshBAN" panose="02000000000000000000" pitchFamily="2" charset="0"/>
                      </a:endParaRPr>
                    </a:p>
                    <a:p>
                      <a:r>
                        <a:rPr lang="bn-IN" sz="2000" b="0" dirty="0">
                          <a:latin typeface="NikoshBAN" panose="02000000000000000000" pitchFamily="2" charset="0"/>
                          <a:cs typeface="NikoshBAN" panose="02000000000000000000" pitchFamily="2" charset="0"/>
                        </a:rPr>
                        <a:t>ব্যালেন্স সি/ডি</a:t>
                      </a:r>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smtClean="0">
                        <a:latin typeface="NikoshBAN" panose="02000000000000000000" pitchFamily="2" charset="0"/>
                        <a:cs typeface="NikoshBAN" panose="020000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smtClean="0">
                        <a:latin typeface="NikoshBAN" panose="02000000000000000000" pitchFamily="2" charset="0"/>
                        <a:cs typeface="NikoshBAN" panose="020000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smtClean="0">
                        <a:latin typeface="NikoshBAN" panose="02000000000000000000" pitchFamily="2" charset="0"/>
                        <a:cs typeface="NikoshBAN" panose="020000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IN" sz="1600" b="0" dirty="0" smtClean="0">
                          <a:latin typeface="NikoshBAN" panose="02000000000000000000" pitchFamily="2" charset="0"/>
                          <a:cs typeface="NikoshBAN" panose="02000000000000000000" pitchFamily="2" charset="0"/>
                        </a:rPr>
                        <a:t>(সি) </a:t>
                      </a:r>
                    </a:p>
                    <a:p>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endParaRPr lang="bn-IN" sz="2000" b="0" dirty="0" smtClean="0">
                        <a:latin typeface="NikoshBAN" panose="02000000000000000000" pitchFamily="2" charset="0"/>
                        <a:cs typeface="NikoshBAN" panose="02000000000000000000" pitchFamily="2" charset="0"/>
                      </a:endParaRPr>
                    </a:p>
                    <a:p>
                      <a:endParaRPr lang="bn-IN" sz="2000" b="0" dirty="0" smtClean="0">
                        <a:latin typeface="NikoshBAN" panose="02000000000000000000" pitchFamily="2" charset="0"/>
                        <a:cs typeface="NikoshBAN" panose="02000000000000000000" pitchFamily="2" charset="0"/>
                      </a:endParaRPr>
                    </a:p>
                    <a:p>
                      <a:endParaRPr lang="bn-IN" sz="2000" b="0" dirty="0" smtClean="0">
                        <a:latin typeface="NikoshBAN" panose="02000000000000000000" pitchFamily="2" charset="0"/>
                        <a:cs typeface="NikoshBAN" panose="02000000000000000000" pitchFamily="2" charset="0"/>
                      </a:endParaRPr>
                    </a:p>
                    <a:p>
                      <a:r>
                        <a:rPr lang="en-US" sz="2000" b="0" dirty="0" smtClean="0">
                          <a:latin typeface="NikoshBAN" panose="02000000000000000000" pitchFamily="2" charset="0"/>
                          <a:cs typeface="NikoshBAN" panose="02000000000000000000" pitchFamily="2" charset="0"/>
                        </a:rPr>
                        <a:t>2</a:t>
                      </a:r>
                      <a:r>
                        <a:rPr lang="bn-IN" sz="2000" b="0" dirty="0" smtClean="0">
                          <a:latin typeface="NikoshBAN" panose="02000000000000000000" pitchFamily="2" charset="0"/>
                          <a:cs typeface="NikoshBAN" panose="02000000000000000000" pitchFamily="2" charset="0"/>
                        </a:rPr>
                        <a:t>,০০০</a:t>
                      </a:r>
                    </a:p>
                    <a:p>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algn="r"/>
                      <a:endParaRPr lang="bn-IN" sz="2000" b="0" dirty="0">
                        <a:latin typeface="NikoshBAN" panose="02000000000000000000" pitchFamily="2" charset="0"/>
                        <a:cs typeface="NikoshBAN" panose="02000000000000000000" pitchFamily="2" charset="0"/>
                      </a:endParaRPr>
                    </a:p>
                    <a:p>
                      <a:pPr algn="r"/>
                      <a:r>
                        <a:rPr lang="en-US" sz="2000" b="0" dirty="0" smtClean="0">
                          <a:latin typeface="NikoshBAN" panose="02000000000000000000" pitchFamily="2" charset="0"/>
                          <a:cs typeface="NikoshBAN" panose="02000000000000000000" pitchFamily="2" charset="0"/>
                        </a:rPr>
                        <a:t>8</a:t>
                      </a:r>
                      <a:r>
                        <a:rPr lang="bn-IN" sz="2000" b="0" dirty="0" smtClean="0">
                          <a:latin typeface="NikoshBAN" panose="02000000000000000000" pitchFamily="2" charset="0"/>
                          <a:cs typeface="NikoshBAN" panose="02000000000000000000" pitchFamily="2" charset="0"/>
                        </a:rPr>
                        <a:t>,০০০</a:t>
                      </a:r>
                      <a:endParaRPr lang="bn-IN" sz="2000" b="0" dirty="0">
                        <a:latin typeface="NikoshBAN" panose="02000000000000000000" pitchFamily="2" charset="0"/>
                        <a:cs typeface="NikoshBAN" panose="02000000000000000000" pitchFamily="2" charset="0"/>
                      </a:endParaRPr>
                    </a:p>
                    <a:p>
                      <a:pPr algn="r"/>
                      <a:r>
                        <a:rPr lang="bn-IN" sz="2000" b="0" dirty="0" smtClean="0">
                          <a:latin typeface="NikoshBAN" panose="02000000000000000000" pitchFamily="2" charset="0"/>
                          <a:cs typeface="NikoshBAN" panose="02000000000000000000" pitchFamily="2" charset="0"/>
                        </a:rPr>
                        <a:t>৩</a:t>
                      </a:r>
                      <a:r>
                        <a:rPr lang="en-US" sz="2000" b="0" dirty="0" smtClean="0">
                          <a:latin typeface="NikoshBAN" panose="02000000000000000000" pitchFamily="2" charset="0"/>
                          <a:cs typeface="NikoshBAN" panose="02000000000000000000" pitchFamily="2" charset="0"/>
                        </a:rPr>
                        <a:t>5</a:t>
                      </a:r>
                      <a:r>
                        <a:rPr lang="bn-IN" sz="2000" b="0" dirty="0" smtClean="0">
                          <a:latin typeface="NikoshBAN" panose="02000000000000000000" pitchFamily="2" charset="0"/>
                          <a:cs typeface="NikoshBAN" panose="02000000000000000000" pitchFamily="2" charset="0"/>
                        </a:rPr>
                        <a:t>,০০০</a:t>
                      </a:r>
                    </a:p>
                    <a:p>
                      <a:pPr algn="r"/>
                      <a:endParaRPr lang="bn-IN" sz="2000" b="0" dirty="0" smtClean="0">
                        <a:latin typeface="NikoshBAN" panose="02000000000000000000" pitchFamily="2" charset="0"/>
                        <a:cs typeface="NikoshBAN" panose="02000000000000000000" pitchFamily="2" charset="0"/>
                      </a:endParaRPr>
                    </a:p>
                    <a:p>
                      <a:pPr algn="r"/>
                      <a:r>
                        <a:rPr lang="en-US" sz="1600" b="1" dirty="0" smtClean="0">
                          <a:latin typeface="NikoshBAN" panose="02000000000000000000" pitchFamily="2" charset="0"/>
                          <a:cs typeface="NikoshBAN" panose="02000000000000000000" pitchFamily="2" charset="0"/>
                        </a:rPr>
                        <a:t>1,01,000</a:t>
                      </a:r>
                      <a:endParaRPr lang="bn-IN" sz="1600" b="1"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algn="r"/>
                      <a:endParaRPr lang="bn-IN" sz="2000" b="0" dirty="0" smtClean="0">
                        <a:latin typeface="NikoshBAN" panose="02000000000000000000" pitchFamily="2" charset="0"/>
                        <a:cs typeface="NikoshBAN" panose="02000000000000000000" pitchFamily="2" charset="0"/>
                      </a:endParaRPr>
                    </a:p>
                    <a:p>
                      <a:pPr algn="r"/>
                      <a:endParaRPr lang="bn-IN" sz="2000" b="0" dirty="0" smtClean="0">
                        <a:latin typeface="NikoshBAN" panose="02000000000000000000" pitchFamily="2" charset="0"/>
                        <a:cs typeface="NikoshBAN" panose="02000000000000000000" pitchFamily="2" charset="0"/>
                      </a:endParaRPr>
                    </a:p>
                    <a:p>
                      <a:pPr algn="r"/>
                      <a:endParaRPr lang="bn-IN" sz="2000" b="0" dirty="0" smtClean="0">
                        <a:latin typeface="NikoshBAN" panose="02000000000000000000" pitchFamily="2" charset="0"/>
                        <a:cs typeface="NikoshBAN" panose="02000000000000000000" pitchFamily="2" charset="0"/>
                      </a:endParaRPr>
                    </a:p>
                    <a:p>
                      <a:pPr algn="r"/>
                      <a:r>
                        <a:rPr lang="en-US" sz="2000" b="0" dirty="0" smtClean="0">
                          <a:latin typeface="NikoshBAN" panose="02000000000000000000" pitchFamily="2" charset="0"/>
                          <a:cs typeface="NikoshBAN" panose="02000000000000000000" pitchFamily="2" charset="0"/>
                        </a:rPr>
                        <a:t>23</a:t>
                      </a:r>
                      <a:r>
                        <a:rPr lang="bn-IN" sz="2000" b="0" dirty="0" smtClean="0">
                          <a:latin typeface="NikoshBAN" panose="02000000000000000000" pitchFamily="2" charset="0"/>
                          <a:cs typeface="NikoshBAN" panose="02000000000000000000" pitchFamily="2" charset="0"/>
                        </a:rPr>
                        <a:t>,০০০</a:t>
                      </a:r>
                    </a:p>
                    <a:p>
                      <a:pPr algn="r"/>
                      <a:r>
                        <a:rPr lang="en-US" sz="2000" b="0" dirty="0" smtClean="0">
                          <a:latin typeface="NikoshBAN" panose="02000000000000000000" pitchFamily="2" charset="0"/>
                          <a:cs typeface="NikoshBAN" panose="02000000000000000000" pitchFamily="2" charset="0"/>
                        </a:rPr>
                        <a:t>16</a:t>
                      </a:r>
                      <a:r>
                        <a:rPr lang="bn-IN" sz="2000" b="0" dirty="0" smtClean="0">
                          <a:latin typeface="NikoshBAN" panose="02000000000000000000" pitchFamily="2" charset="0"/>
                          <a:cs typeface="NikoshBAN" panose="02000000000000000000" pitchFamily="2" charset="0"/>
                        </a:rPr>
                        <a:t>,০০০</a:t>
                      </a:r>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extLst>
                  <a:ext uri="{0D108BD9-81ED-4DB2-BD59-A6C34878D82A}">
                    <a16:rowId xmlns:a16="http://schemas.microsoft.com/office/drawing/2014/main" xmlns="" val="3422661127"/>
                  </a:ext>
                </a:extLst>
              </a:tr>
              <a:tr h="359073">
                <a:tc vMerge="1">
                  <a:txBody>
                    <a:bodyPr/>
                    <a:lstStyle/>
                    <a:p>
                      <a:endParaRPr lang="en-US" sz="2000" b="0" dirty="0">
                        <a:latin typeface="NikoshBAN" panose="02000000000000000000" pitchFamily="2" charset="0"/>
                        <a:cs typeface="NikoshBAN" panose="02000000000000000000" pitchFamily="2" charset="0"/>
                      </a:endParaRPr>
                    </a:p>
                  </a:txBody>
                  <a:tcPr/>
                </a:tc>
                <a:tc>
                  <a:txBody>
                    <a:bodyPr/>
                    <a:lstStyle/>
                    <a:p>
                      <a:endParaRPr lang="en-US" sz="2000" b="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endParaRPr lang="en-US" sz="2000" b="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algn="r"/>
                      <a:r>
                        <a:rPr lang="en-US" sz="2000" b="0" dirty="0" smtClean="0">
                          <a:latin typeface="NikoshBAN" panose="02000000000000000000" pitchFamily="2" charset="0"/>
                          <a:cs typeface="NikoshBAN" panose="02000000000000000000" pitchFamily="2" charset="0"/>
                        </a:rPr>
                        <a:t>1,000</a:t>
                      </a:r>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algn="r"/>
                      <a:r>
                        <a:rPr lang="en-US" sz="2000" b="0" dirty="0" smtClean="0">
                          <a:latin typeface="NikoshBAN" panose="02000000000000000000" pitchFamily="2" charset="0"/>
                          <a:cs typeface="NikoshBAN" panose="02000000000000000000" pitchFamily="2" charset="0"/>
                        </a:rPr>
                        <a:t>1,44,000</a:t>
                      </a:r>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algn="r"/>
                      <a:r>
                        <a:rPr lang="en-US" sz="1800" b="0" dirty="0" smtClean="0">
                          <a:latin typeface="NikoshBAN" panose="02000000000000000000" pitchFamily="2" charset="0"/>
                          <a:cs typeface="NikoshBAN" panose="02000000000000000000" pitchFamily="2" charset="0"/>
                        </a:rPr>
                        <a:t>39</a:t>
                      </a:r>
                      <a:r>
                        <a:rPr lang="bn-IN" sz="1800" b="0" dirty="0" smtClean="0">
                          <a:latin typeface="NikoshBAN" panose="02000000000000000000" pitchFamily="2" charset="0"/>
                          <a:cs typeface="NikoshBAN" panose="02000000000000000000" pitchFamily="2" charset="0"/>
                        </a:rPr>
                        <a:t>,০০০</a:t>
                      </a:r>
                      <a:endParaRPr lang="en-US" sz="18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algn="r"/>
                      <a:r>
                        <a:rPr lang="en-US" sz="2000" b="0" dirty="0" smtClean="0">
                          <a:latin typeface="NikoshBAN" panose="02000000000000000000" pitchFamily="2" charset="0"/>
                          <a:cs typeface="NikoshBAN" panose="02000000000000000000" pitchFamily="2" charset="0"/>
                        </a:rPr>
                        <a:t>2</a:t>
                      </a:r>
                      <a:r>
                        <a:rPr lang="bn-IN" sz="2000" b="0" dirty="0" smtClean="0">
                          <a:latin typeface="NikoshBAN" panose="02000000000000000000" pitchFamily="2" charset="0"/>
                          <a:cs typeface="NikoshBAN" panose="02000000000000000000" pitchFamily="2" charset="0"/>
                        </a:rPr>
                        <a:t>,০০০</a:t>
                      </a:r>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algn="r"/>
                      <a:r>
                        <a:rPr lang="en-US" sz="1600" b="1" dirty="0" smtClean="0">
                          <a:latin typeface="NikoshBAN" panose="02000000000000000000" pitchFamily="2" charset="0"/>
                          <a:cs typeface="NikoshBAN" panose="02000000000000000000" pitchFamily="2" charset="0"/>
                        </a:rPr>
                        <a:t>1,44,00</a:t>
                      </a:r>
                      <a:r>
                        <a:rPr lang="en-US" sz="1600" b="0" dirty="0" smtClean="0">
                          <a:latin typeface="NikoshBAN" panose="02000000000000000000" pitchFamily="2" charset="0"/>
                          <a:cs typeface="NikoshBAN" panose="02000000000000000000" pitchFamily="2" charset="0"/>
                        </a:rPr>
                        <a:t>0</a:t>
                      </a:r>
                      <a:endParaRPr lang="en-US" sz="16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algn="r"/>
                      <a:r>
                        <a:rPr lang="en-US" sz="2000" b="0" dirty="0" smtClean="0">
                          <a:latin typeface="NikoshBAN" panose="02000000000000000000" pitchFamily="2" charset="0"/>
                          <a:cs typeface="NikoshBAN" panose="02000000000000000000" pitchFamily="2" charset="0"/>
                        </a:rPr>
                        <a:t>39</a:t>
                      </a:r>
                      <a:r>
                        <a:rPr lang="bn-IN" sz="2000" b="0" dirty="0" smtClean="0">
                          <a:latin typeface="NikoshBAN" panose="02000000000000000000" pitchFamily="2" charset="0"/>
                          <a:cs typeface="NikoshBAN" panose="02000000000000000000" pitchFamily="2" charset="0"/>
                        </a:rPr>
                        <a:t>,০০০</a:t>
                      </a:r>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extLst>
                  <a:ext uri="{0D108BD9-81ED-4DB2-BD59-A6C34878D82A}">
                    <a16:rowId xmlns:a16="http://schemas.microsoft.com/office/drawing/2014/main" xmlns="" val="4041420763"/>
                  </a:ext>
                </a:extLst>
              </a:tr>
              <a:tr h="359073">
                <a:tc>
                  <a:txBody>
                    <a:bodyPr/>
                    <a:lstStyle/>
                    <a:p>
                      <a:r>
                        <a:rPr lang="en-US" sz="2000" b="0" dirty="0" err="1" smtClean="0">
                          <a:latin typeface="NikoshBAN" panose="02000000000000000000" pitchFamily="2" charset="0"/>
                          <a:cs typeface="NikoshBAN" panose="02000000000000000000" pitchFamily="2" charset="0"/>
                        </a:rPr>
                        <a:t>সে</a:t>
                      </a:r>
                      <a:r>
                        <a:rPr lang="en-US" sz="2000" b="0" dirty="0" smtClean="0">
                          <a:latin typeface="NikoshBAN" panose="02000000000000000000" pitchFamily="2" charset="0"/>
                          <a:cs typeface="NikoshBAN" panose="02000000000000000000" pitchFamily="2" charset="0"/>
                        </a:rPr>
                        <a:t>.</a:t>
                      </a:r>
                      <a:r>
                        <a:rPr lang="bn-IN" sz="2000" b="0" baseline="0" dirty="0" smtClean="0">
                          <a:latin typeface="NikoshBAN" panose="02000000000000000000" pitchFamily="2" charset="0"/>
                          <a:cs typeface="NikoshBAN" panose="02000000000000000000" pitchFamily="2" charset="0"/>
                        </a:rPr>
                        <a:t>০১</a:t>
                      </a:r>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2000" b="0" dirty="0" err="1" smtClean="0">
                          <a:latin typeface="NikoshBAN" panose="02000000000000000000" pitchFamily="2" charset="0"/>
                          <a:cs typeface="NikoshBAN" panose="02000000000000000000" pitchFamily="2" charset="0"/>
                        </a:rPr>
                        <a:t>ব্যালেন্স</a:t>
                      </a:r>
                      <a:r>
                        <a:rPr lang="bn-IN" sz="2000" b="0" dirty="0" smtClean="0">
                          <a:latin typeface="NikoshBAN" panose="02000000000000000000" pitchFamily="2" charset="0"/>
                          <a:cs typeface="NikoshBAN" panose="02000000000000000000" pitchFamily="2" charset="0"/>
                        </a:rPr>
                        <a:t> বি/ডি</a:t>
                      </a:r>
                    </a:p>
                  </a:txBody>
                  <a:tcPr>
                    <a:solidFill>
                      <a:schemeClr val="bg2">
                        <a:lumMod val="90000"/>
                      </a:schemeClr>
                    </a:solidFill>
                  </a:tcPr>
                </a:tc>
                <a:tc>
                  <a:txBody>
                    <a:bodyPr/>
                    <a:lstStyle/>
                    <a:p>
                      <a:endParaRPr lang="en-US" sz="2000" b="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algn="r"/>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algn="r"/>
                      <a:r>
                        <a:rPr lang="en-US" sz="2000" b="1" dirty="0" smtClean="0">
                          <a:latin typeface="NikoshBAN" panose="02000000000000000000" pitchFamily="2" charset="0"/>
                          <a:cs typeface="NikoshBAN" panose="02000000000000000000" pitchFamily="2" charset="0"/>
                        </a:rPr>
                        <a:t>1,01,000</a:t>
                      </a:r>
                      <a:endParaRPr lang="bn-IN" sz="2000" b="1"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algn="r"/>
                      <a:r>
                        <a:rPr lang="en-US" sz="1800" b="1" dirty="0" smtClean="0">
                          <a:latin typeface="NikoshBAN" panose="02000000000000000000" pitchFamily="2" charset="0"/>
                          <a:cs typeface="NikoshBAN" panose="02000000000000000000" pitchFamily="2" charset="0"/>
                        </a:rPr>
                        <a:t>16,000</a:t>
                      </a:r>
                      <a:endParaRPr lang="en-US" sz="1800" b="1"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algn="r"/>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algn="r"/>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algn="r"/>
                      <a:endParaRPr lang="en-US" sz="2000" b="0" dirty="0">
                        <a:latin typeface="NikoshBAN" panose="02000000000000000000" pitchFamily="2" charset="0"/>
                        <a:cs typeface="NikoshBAN" panose="02000000000000000000" pitchFamily="2" charset="0"/>
                      </a:endParaRPr>
                    </a:p>
                  </a:txBody>
                  <a:tcPr>
                    <a:solidFill>
                      <a:schemeClr val="bg2">
                        <a:lumMod val="90000"/>
                      </a:schemeClr>
                    </a:solidFill>
                  </a:tcPr>
                </a:tc>
                <a:extLst>
                  <a:ext uri="{0D108BD9-81ED-4DB2-BD59-A6C34878D82A}">
                    <a16:rowId xmlns:a16="http://schemas.microsoft.com/office/drawing/2014/main" xmlns="" val="2919973311"/>
                  </a:ext>
                </a:extLst>
              </a:tr>
            </a:tbl>
          </a:graphicData>
        </a:graphic>
      </p:graphicFrame>
      <p:cxnSp>
        <p:nvCxnSpPr>
          <p:cNvPr id="7" name="Straight Connector 6"/>
          <p:cNvCxnSpPr/>
          <p:nvPr/>
        </p:nvCxnSpPr>
        <p:spPr>
          <a:xfrm>
            <a:off x="3459480" y="4892040"/>
            <a:ext cx="2636521" cy="30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540240" y="4907280"/>
            <a:ext cx="2230846" cy="152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793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F80EB77-9F7D-410C-9823-B0049F356A6B}"/>
              </a:ext>
            </a:extLst>
          </p:cNvPr>
          <p:cNvSpPr txBox="1"/>
          <p:nvPr/>
        </p:nvSpPr>
        <p:spPr>
          <a:xfrm>
            <a:off x="280364" y="545854"/>
            <a:ext cx="849913"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b="1" dirty="0" smtClean="0">
                <a:latin typeface="NikoshBAN" panose="02000000000000000000" pitchFamily="2" charset="0"/>
                <a:cs typeface="NikoshBAN" panose="02000000000000000000" pitchFamily="2" charset="0"/>
              </a:rPr>
              <a:t>গ</a:t>
            </a:r>
            <a:r>
              <a:rPr lang="en-US" sz="3200" b="1" dirty="0">
                <a:latin typeface="NikoshBAN" panose="02000000000000000000" pitchFamily="2" charset="0"/>
                <a:cs typeface="NikoshBAN" panose="02000000000000000000" pitchFamily="2" charset="0"/>
              </a:rPr>
              <a:t>-</a:t>
            </a:r>
            <a:r>
              <a:rPr lang="en-US" sz="3200" b="1" dirty="0" err="1" smtClean="0">
                <a:latin typeface="NikoshBAN" panose="02000000000000000000" pitchFamily="2" charset="0"/>
                <a:cs typeface="NikoshBAN" panose="02000000000000000000" pitchFamily="2" charset="0"/>
              </a:rPr>
              <a:t>নং</a:t>
            </a:r>
            <a:endParaRPr lang="en-US" sz="3200" b="1" dirty="0">
              <a:latin typeface="NikoshBAN" panose="02000000000000000000" pitchFamily="2" charset="0"/>
              <a:cs typeface="NikoshBAN" panose="02000000000000000000" pitchFamily="2" charset="0"/>
            </a:endParaRPr>
          </a:p>
        </p:txBody>
      </p:sp>
      <p:sp>
        <p:nvSpPr>
          <p:cNvPr id="7" name="TextBox 6"/>
          <p:cNvSpPr txBox="1"/>
          <p:nvPr/>
        </p:nvSpPr>
        <p:spPr>
          <a:xfrm>
            <a:off x="3668486" y="545854"/>
            <a:ext cx="60706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NikoshBAN" panose="02000000000000000000" pitchFamily="2" charset="0"/>
                <a:cs typeface="NikoshBAN" panose="02000000000000000000" pitchFamily="2" charset="0"/>
              </a:rPr>
              <a:t>নুসাইবা</a:t>
            </a:r>
            <a:r>
              <a:rPr lang="bn-IN" sz="3200" dirty="0" smtClean="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এন্ড কোং </a:t>
            </a:r>
            <a:r>
              <a:rPr lang="bn-IN" sz="3200" dirty="0" smtClean="0">
                <a:latin typeface="NikoshBAN" panose="02000000000000000000" pitchFamily="2" charset="0"/>
                <a:cs typeface="NikoshBAN" panose="02000000000000000000" pitchFamily="2" charset="0"/>
              </a:rPr>
              <a:t>এর</a:t>
            </a:r>
            <a:r>
              <a:rPr lang="en-US" sz="3200" dirty="0" smtClean="0">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নগদ প্রাপ্তি জাবেদা </a:t>
            </a:r>
            <a:endParaRPr lang="en-US" sz="3200" dirty="0">
              <a:solidFill>
                <a:schemeClr val="tx1"/>
              </a:solidFill>
              <a:latin typeface="NikoshBAN" panose="02000000000000000000" pitchFamily="2" charset="0"/>
              <a:cs typeface="NikoshBAN" panose="02000000000000000000" pitchFamily="2" charset="0"/>
            </a:endParaRPr>
          </a:p>
        </p:txBody>
      </p:sp>
      <p:graphicFrame>
        <p:nvGraphicFramePr>
          <p:cNvPr id="8" name="Table 4">
            <a:extLst>
              <a:ext uri="{FF2B5EF4-FFF2-40B4-BE49-F238E27FC236}">
                <a16:creationId xmlns:a16="http://schemas.microsoft.com/office/drawing/2014/main" xmlns="" id="{FCE4422C-DDB3-4BAC-A163-73B36726FF83}"/>
              </a:ext>
            </a:extLst>
          </p:cNvPr>
          <p:cNvGraphicFramePr>
            <a:graphicFrameLocks noGrp="1"/>
          </p:cNvGraphicFramePr>
          <p:nvPr>
            <p:extLst>
              <p:ext uri="{D42A27DB-BD31-4B8C-83A1-F6EECF244321}">
                <p14:modId xmlns:p14="http://schemas.microsoft.com/office/powerpoint/2010/main" val="3042582726"/>
              </p:ext>
            </p:extLst>
          </p:nvPr>
        </p:nvGraphicFramePr>
        <p:xfrm>
          <a:off x="280364" y="1741343"/>
          <a:ext cx="11440582" cy="3992880"/>
        </p:xfrm>
        <a:graphic>
          <a:graphicData uri="http://schemas.openxmlformats.org/drawingml/2006/table">
            <a:tbl>
              <a:tblPr firstRow="1" bandRow="1">
                <a:tableStyleId>{616DA210-FB5B-4158-B5E0-FEB733F419BA}</a:tableStyleId>
              </a:tblPr>
              <a:tblGrid>
                <a:gridCol w="1099392">
                  <a:extLst>
                    <a:ext uri="{9D8B030D-6E8A-4147-A177-3AD203B41FA5}">
                      <a16:colId xmlns:a16="http://schemas.microsoft.com/office/drawing/2014/main" xmlns="" val="843337722"/>
                    </a:ext>
                  </a:extLst>
                </a:gridCol>
                <a:gridCol w="1991887">
                  <a:extLst>
                    <a:ext uri="{9D8B030D-6E8A-4147-A177-3AD203B41FA5}">
                      <a16:colId xmlns:a16="http://schemas.microsoft.com/office/drawing/2014/main" xmlns="" val="588185856"/>
                    </a:ext>
                  </a:extLst>
                </a:gridCol>
                <a:gridCol w="617214">
                  <a:extLst>
                    <a:ext uri="{9D8B030D-6E8A-4147-A177-3AD203B41FA5}">
                      <a16:colId xmlns:a16="http://schemas.microsoft.com/office/drawing/2014/main" xmlns="" val="3216509600"/>
                    </a:ext>
                  </a:extLst>
                </a:gridCol>
                <a:gridCol w="1454311">
                  <a:extLst>
                    <a:ext uri="{9D8B030D-6E8A-4147-A177-3AD203B41FA5}">
                      <a16:colId xmlns:a16="http://schemas.microsoft.com/office/drawing/2014/main" xmlns="" val="1567947268"/>
                    </a:ext>
                  </a:extLst>
                </a:gridCol>
                <a:gridCol w="1730630">
                  <a:extLst>
                    <a:ext uri="{9D8B030D-6E8A-4147-A177-3AD203B41FA5}">
                      <a16:colId xmlns:a16="http://schemas.microsoft.com/office/drawing/2014/main" xmlns="" val="2823025949"/>
                    </a:ext>
                  </a:extLst>
                </a:gridCol>
                <a:gridCol w="1557143">
                  <a:extLst>
                    <a:ext uri="{9D8B030D-6E8A-4147-A177-3AD203B41FA5}">
                      <a16:colId xmlns:a16="http://schemas.microsoft.com/office/drawing/2014/main" xmlns="" val="2480165166"/>
                    </a:ext>
                  </a:extLst>
                </a:gridCol>
                <a:gridCol w="1395110">
                  <a:extLst>
                    <a:ext uri="{9D8B030D-6E8A-4147-A177-3AD203B41FA5}">
                      <a16:colId xmlns:a16="http://schemas.microsoft.com/office/drawing/2014/main" xmlns="" val="4239734932"/>
                    </a:ext>
                  </a:extLst>
                </a:gridCol>
                <a:gridCol w="1594895">
                  <a:extLst>
                    <a:ext uri="{9D8B030D-6E8A-4147-A177-3AD203B41FA5}">
                      <a16:colId xmlns:a16="http://schemas.microsoft.com/office/drawing/2014/main" xmlns="" val="4109140126"/>
                    </a:ext>
                  </a:extLst>
                </a:gridCol>
              </a:tblGrid>
              <a:tr h="142875">
                <a:tc rowSpan="2">
                  <a:txBody>
                    <a:bodyPr/>
                    <a:lstStyle/>
                    <a:p>
                      <a:pPr algn="ctr"/>
                      <a:r>
                        <a:rPr lang="bn-IN" sz="2800" b="0" dirty="0">
                          <a:latin typeface="NikoshBAN" panose="02000000000000000000" pitchFamily="2" charset="0"/>
                          <a:cs typeface="NikoshBAN" panose="02000000000000000000" pitchFamily="2" charset="0"/>
                        </a:rPr>
                        <a:t>তারিখ</a:t>
                      </a:r>
                      <a:endParaRPr lang="en-US" sz="2800" b="0" dirty="0">
                        <a:latin typeface="NikoshBAN" panose="02000000000000000000" pitchFamily="2" charset="0"/>
                        <a:cs typeface="NikoshBAN" panose="02000000000000000000" pitchFamily="2" charset="0"/>
                      </a:endParaRPr>
                    </a:p>
                  </a:txBody>
                  <a:tcPr>
                    <a:solidFill>
                      <a:schemeClr val="bg2">
                        <a:lumMod val="90000"/>
                      </a:schemeClr>
                    </a:solidFill>
                  </a:tcPr>
                </a:tc>
                <a:tc rowSpan="2">
                  <a:txBody>
                    <a:bodyPr/>
                    <a:lstStyle/>
                    <a:p>
                      <a:pPr algn="ctr"/>
                      <a:r>
                        <a:rPr lang="bn-IN" sz="2800" b="0" dirty="0">
                          <a:latin typeface="NikoshBAN" panose="02000000000000000000" pitchFamily="2" charset="0"/>
                          <a:cs typeface="NikoshBAN" panose="02000000000000000000" pitchFamily="2" charset="0"/>
                        </a:rPr>
                        <a:t>ক্রেডিট হিসাবখাতসমূহ</a:t>
                      </a:r>
                      <a:endParaRPr lang="en-US" sz="2800" b="0" dirty="0">
                        <a:latin typeface="NikoshBAN" panose="02000000000000000000" pitchFamily="2" charset="0"/>
                        <a:cs typeface="NikoshBAN" panose="02000000000000000000" pitchFamily="2" charset="0"/>
                      </a:endParaRPr>
                    </a:p>
                  </a:txBody>
                  <a:tcPr>
                    <a:solidFill>
                      <a:schemeClr val="bg2">
                        <a:lumMod val="9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n-IN" sz="2800" b="0" dirty="0">
                          <a:latin typeface="NikoshBAN" panose="02000000000000000000" pitchFamily="2" charset="0"/>
                          <a:cs typeface="NikoshBAN" panose="02000000000000000000" pitchFamily="2" charset="0"/>
                        </a:rPr>
                        <a:t>সূত্র</a:t>
                      </a:r>
                      <a:endParaRPr lang="en-US" sz="2800" b="0" dirty="0">
                        <a:latin typeface="NikoshBAN" panose="02000000000000000000" pitchFamily="2" charset="0"/>
                        <a:cs typeface="NikoshBAN" panose="02000000000000000000" pitchFamily="2" charset="0"/>
                      </a:endParaRPr>
                    </a:p>
                  </a:txBody>
                  <a:tcPr>
                    <a:solidFill>
                      <a:schemeClr val="bg2">
                        <a:lumMod val="90000"/>
                      </a:schemeClr>
                    </a:solidFill>
                  </a:tcPr>
                </a:tc>
                <a:tc gridSpan="2">
                  <a:txBody>
                    <a:bodyPr/>
                    <a:lstStyle/>
                    <a:p>
                      <a:pPr algn="ctr"/>
                      <a:r>
                        <a:rPr lang="bn-IN" sz="2800" b="0" dirty="0">
                          <a:latin typeface="NikoshBAN" panose="02000000000000000000" pitchFamily="2" charset="0"/>
                          <a:cs typeface="NikoshBAN" panose="02000000000000000000" pitchFamily="2" charset="0"/>
                        </a:rPr>
                        <a:t>ডেবিট</a:t>
                      </a:r>
                      <a:endParaRPr lang="en-US" sz="2800" b="0" dirty="0">
                        <a:latin typeface="NikoshBAN" panose="02000000000000000000" pitchFamily="2" charset="0"/>
                        <a:cs typeface="NikoshBAN" panose="02000000000000000000" pitchFamily="2" charset="0"/>
                      </a:endParaRPr>
                    </a:p>
                  </a:txBody>
                  <a:tcPr>
                    <a:solidFill>
                      <a:schemeClr val="bg2">
                        <a:lumMod val="90000"/>
                      </a:schemeClr>
                    </a:solidFill>
                  </a:tcPr>
                </a:tc>
                <a:tc hMerge="1">
                  <a:txBody>
                    <a:bodyPr/>
                    <a:lstStyle/>
                    <a:p>
                      <a:pPr algn="ctr"/>
                      <a:endParaRPr lang="en-US" sz="2800" b="0" dirty="0">
                        <a:latin typeface="NikoshBAN" panose="02000000000000000000" pitchFamily="2" charset="0"/>
                        <a:cs typeface="NikoshBAN" panose="02000000000000000000" pitchFamily="2" charset="0"/>
                      </a:endParaRPr>
                    </a:p>
                  </a:txBody>
                  <a:tcPr/>
                </a:tc>
                <a:tc gridSpan="3">
                  <a:txBody>
                    <a:bodyPr/>
                    <a:lstStyle/>
                    <a:p>
                      <a:pPr algn="ctr"/>
                      <a:r>
                        <a:rPr lang="bn-IN" sz="2800" b="0" dirty="0">
                          <a:latin typeface="NikoshBAN" panose="02000000000000000000" pitchFamily="2" charset="0"/>
                          <a:cs typeface="NikoshBAN" panose="02000000000000000000" pitchFamily="2" charset="0"/>
                        </a:rPr>
                        <a:t>ক্রেডিট</a:t>
                      </a:r>
                      <a:endParaRPr lang="en-US" sz="2800" b="0" dirty="0">
                        <a:latin typeface="NikoshBAN" panose="02000000000000000000" pitchFamily="2" charset="0"/>
                        <a:cs typeface="NikoshBAN" panose="02000000000000000000" pitchFamily="2" charset="0"/>
                      </a:endParaRPr>
                    </a:p>
                  </a:txBody>
                  <a:tcPr>
                    <a:solidFill>
                      <a:schemeClr val="bg2">
                        <a:lumMod val="90000"/>
                      </a:schemeClr>
                    </a:solidFill>
                  </a:tcPr>
                </a:tc>
                <a:tc hMerge="1">
                  <a:txBody>
                    <a:bodyPr/>
                    <a:lstStyle/>
                    <a:p>
                      <a:pPr algn="ctr"/>
                      <a:endParaRPr lang="en-US" sz="2800" b="0" dirty="0">
                        <a:latin typeface="NikoshBAN" panose="02000000000000000000" pitchFamily="2" charset="0"/>
                        <a:cs typeface="NikoshBAN" panose="02000000000000000000" pitchFamily="2" charset="0"/>
                      </a:endParaRPr>
                    </a:p>
                  </a:txBody>
                  <a:tcPr/>
                </a:tc>
                <a:tc hMerge="1">
                  <a:txBody>
                    <a:bodyPr/>
                    <a:lstStyle/>
                    <a:p>
                      <a:pPr algn="ctr"/>
                      <a:endParaRPr lang="en-US" sz="2800" b="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xmlns="" val="2239324795"/>
                  </a:ext>
                </a:extLst>
              </a:tr>
              <a:tr h="370424">
                <a:tc vMerge="1">
                  <a:txBody>
                    <a:bodyPr/>
                    <a:lstStyle/>
                    <a:p>
                      <a:pPr algn="ctr"/>
                      <a:endParaRPr lang="en-US" sz="2800" b="0" dirty="0">
                        <a:latin typeface="NikoshBAN" panose="02000000000000000000" pitchFamily="2" charset="0"/>
                        <a:cs typeface="NikoshBAN" panose="02000000000000000000" pitchFamily="2" charset="0"/>
                      </a:endParaRPr>
                    </a:p>
                  </a:txBody>
                  <a:tcPr/>
                </a:tc>
                <a:tc vMerge="1">
                  <a:txBody>
                    <a:bodyPr/>
                    <a:lstStyle/>
                    <a:p>
                      <a:pPr algn="ctr"/>
                      <a:endParaRPr lang="en-US" sz="2800" b="0" dirty="0">
                        <a:latin typeface="NikoshBAN" panose="02000000000000000000" pitchFamily="2" charset="0"/>
                        <a:cs typeface="NikoshBAN" panose="02000000000000000000" pitchFamily="2" charset="0"/>
                      </a:endParaRPr>
                    </a:p>
                  </a:txBody>
                  <a:tcPr/>
                </a:tc>
                <a:tc vMerge="1">
                  <a:txBody>
                    <a:bodyPr/>
                    <a:lstStyle/>
                    <a:p>
                      <a:pPr algn="ctr"/>
                      <a:endParaRPr lang="en-US" sz="2800" b="0" dirty="0">
                        <a:latin typeface="NikoshBAN" panose="02000000000000000000" pitchFamily="2" charset="0"/>
                        <a:cs typeface="NikoshBAN" panose="02000000000000000000" pitchFamily="2" charset="0"/>
                      </a:endParaRPr>
                    </a:p>
                  </a:txBody>
                  <a:tcPr/>
                </a:tc>
                <a:tc>
                  <a:txBody>
                    <a:bodyPr/>
                    <a:lstStyle/>
                    <a:p>
                      <a:pPr algn="ctr"/>
                      <a:r>
                        <a:rPr lang="bn-IN" sz="2400" b="0" dirty="0">
                          <a:latin typeface="NikoshBAN" panose="02000000000000000000" pitchFamily="2" charset="0"/>
                          <a:cs typeface="NikoshBAN" panose="02000000000000000000" pitchFamily="2" charset="0"/>
                        </a:rPr>
                        <a:t>নগদান হিসাব</a:t>
                      </a:r>
                      <a:endParaRPr lang="en-US" sz="24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algn="ctr"/>
                      <a:r>
                        <a:rPr lang="bn-IN" sz="2400" b="0" dirty="0">
                          <a:latin typeface="NikoshBAN" panose="02000000000000000000" pitchFamily="2" charset="0"/>
                          <a:cs typeface="NikoshBAN" panose="02000000000000000000" pitchFamily="2" charset="0"/>
                        </a:rPr>
                        <a:t>প্রদত্ত বাট্টা হিসাব</a:t>
                      </a:r>
                      <a:endParaRPr lang="en-US" sz="24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algn="ctr"/>
                      <a:r>
                        <a:rPr lang="bn-IN" sz="2400" b="0" dirty="0">
                          <a:latin typeface="NikoshBAN" panose="02000000000000000000" pitchFamily="2" charset="0"/>
                          <a:cs typeface="NikoshBAN" panose="02000000000000000000" pitchFamily="2" charset="0"/>
                        </a:rPr>
                        <a:t>বিক্রয় হিসাব</a:t>
                      </a:r>
                      <a:endParaRPr lang="en-US" sz="24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algn="ctr"/>
                      <a:r>
                        <a:rPr lang="bn-IN" sz="2400" b="0" dirty="0">
                          <a:latin typeface="NikoshBAN" panose="02000000000000000000" pitchFamily="2" charset="0"/>
                          <a:cs typeface="NikoshBAN" panose="02000000000000000000" pitchFamily="2" charset="0"/>
                        </a:rPr>
                        <a:t>প্রাপ্য হিসাব</a:t>
                      </a:r>
                      <a:endParaRPr lang="en-US" sz="24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algn="ctr"/>
                      <a:r>
                        <a:rPr lang="bn-IN" sz="2400" b="0" dirty="0">
                          <a:latin typeface="NikoshBAN" panose="02000000000000000000" pitchFamily="2" charset="0"/>
                          <a:cs typeface="NikoshBAN" panose="02000000000000000000" pitchFamily="2" charset="0"/>
                        </a:rPr>
                        <a:t>অন্যান্য হিসাব</a:t>
                      </a:r>
                      <a:endParaRPr lang="en-US" sz="2400" b="0" dirty="0">
                        <a:latin typeface="NikoshBAN" panose="02000000000000000000" pitchFamily="2" charset="0"/>
                        <a:cs typeface="NikoshBAN" panose="02000000000000000000" pitchFamily="2" charset="0"/>
                      </a:endParaRPr>
                    </a:p>
                  </a:txBody>
                  <a:tcPr>
                    <a:solidFill>
                      <a:schemeClr val="bg2">
                        <a:lumMod val="90000"/>
                      </a:schemeClr>
                    </a:solidFill>
                  </a:tcPr>
                </a:tc>
                <a:extLst>
                  <a:ext uri="{0D108BD9-81ED-4DB2-BD59-A6C34878D82A}">
                    <a16:rowId xmlns:a16="http://schemas.microsoft.com/office/drawing/2014/main" xmlns="" val="3086801100"/>
                  </a:ext>
                </a:extLst>
              </a:tr>
              <a:tr h="666764">
                <a:tc>
                  <a:txBody>
                    <a:bodyPr/>
                    <a:lstStyle/>
                    <a:p>
                      <a:pPr algn="ctr"/>
                      <a:r>
                        <a:rPr lang="en-US" sz="2400" b="0" dirty="0" smtClean="0">
                          <a:latin typeface="NikoshBAN" panose="02000000000000000000" pitchFamily="2" charset="0"/>
                          <a:cs typeface="NikoshBAN" panose="02000000000000000000" pitchFamily="2" charset="0"/>
                        </a:rPr>
                        <a:t>2019</a:t>
                      </a:r>
                      <a:endParaRPr lang="bn-IN" sz="2400" b="0" dirty="0">
                        <a:latin typeface="NikoshBAN" panose="02000000000000000000" pitchFamily="2" charset="0"/>
                        <a:cs typeface="NikoshBAN" panose="02000000000000000000" pitchFamily="2" charset="0"/>
                      </a:endParaRPr>
                    </a:p>
                    <a:p>
                      <a:pPr algn="ctr"/>
                      <a:r>
                        <a:rPr lang="en-US" sz="2400" b="0" dirty="0" smtClean="0">
                          <a:latin typeface="NikoshBAN" panose="02000000000000000000" pitchFamily="2" charset="0"/>
                          <a:cs typeface="NikoshBAN" panose="02000000000000000000" pitchFamily="2" charset="0"/>
                        </a:rPr>
                        <a:t>আ.</a:t>
                      </a:r>
                      <a:r>
                        <a:rPr lang="bn-IN" sz="2400" b="0" dirty="0" smtClean="0">
                          <a:latin typeface="NikoshBAN" panose="02000000000000000000" pitchFamily="2" charset="0"/>
                          <a:cs typeface="NikoshBAN" panose="02000000000000000000" pitchFamily="2" charset="0"/>
                        </a:rPr>
                        <a:t>  ০</a:t>
                      </a:r>
                      <a:r>
                        <a:rPr lang="en-US" sz="2400" b="0" dirty="0" smtClean="0">
                          <a:latin typeface="NikoshBAN" panose="02000000000000000000" pitchFamily="2" charset="0"/>
                          <a:cs typeface="NikoshBAN" panose="02000000000000000000" pitchFamily="2" charset="0"/>
                        </a:rPr>
                        <a:t>3</a:t>
                      </a:r>
                      <a:endParaRPr lang="en-US" sz="24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algn="ctr"/>
                      <a:endParaRPr lang="bn-IN" sz="2400" b="0" dirty="0">
                        <a:latin typeface="NikoshBAN" panose="02000000000000000000" pitchFamily="2" charset="0"/>
                        <a:cs typeface="NikoshBAN" panose="02000000000000000000" pitchFamily="2" charset="0"/>
                      </a:endParaRPr>
                    </a:p>
                    <a:p>
                      <a:pPr algn="ctr"/>
                      <a:r>
                        <a:rPr lang="en-US" sz="2400" dirty="0" smtClean="0">
                          <a:latin typeface="NikoshBAN" panose="02000000000000000000" pitchFamily="2" charset="0"/>
                          <a:cs typeface="NikoshBAN" panose="02000000000000000000" pitchFamily="2" charset="0"/>
                        </a:rPr>
                        <a:t>সামি</a:t>
                      </a:r>
                      <a:r>
                        <a:rPr lang="bn-IN" sz="2400" b="0" dirty="0" smtClean="0">
                          <a:latin typeface="NikoshBAN" panose="02000000000000000000" pitchFamily="2" charset="0"/>
                          <a:cs typeface="NikoshBAN" panose="02000000000000000000" pitchFamily="2" charset="0"/>
                        </a:rPr>
                        <a:t> </a:t>
                      </a:r>
                      <a:r>
                        <a:rPr lang="bn-IN" sz="2400" b="0" dirty="0">
                          <a:latin typeface="NikoshBAN" panose="02000000000000000000" pitchFamily="2" charset="0"/>
                          <a:cs typeface="NikoshBAN" panose="02000000000000000000" pitchFamily="2" charset="0"/>
                        </a:rPr>
                        <a:t>হিসাব</a:t>
                      </a:r>
                      <a:endParaRPr lang="en-US" sz="24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algn="ctr"/>
                      <a:endParaRPr lang="en-US" sz="2400" b="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algn="r"/>
                      <a:endParaRPr lang="bn-IN" sz="2400" b="0" dirty="0">
                        <a:latin typeface="NikoshBAN" panose="02000000000000000000" pitchFamily="2" charset="0"/>
                        <a:cs typeface="NikoshBAN" panose="02000000000000000000" pitchFamily="2" charset="0"/>
                      </a:endParaRPr>
                    </a:p>
                    <a:p>
                      <a:pPr algn="r"/>
                      <a:r>
                        <a:rPr lang="en-US" sz="2400" b="0" dirty="0" smtClean="0">
                          <a:latin typeface="NikoshBAN" panose="02000000000000000000" pitchFamily="2" charset="0"/>
                          <a:cs typeface="NikoshBAN" panose="02000000000000000000" pitchFamily="2" charset="0"/>
                        </a:rPr>
                        <a:t>14,000</a:t>
                      </a:r>
                      <a:endParaRPr lang="en-US" sz="24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algn="r"/>
                      <a:endParaRPr lang="bn-IN" sz="2400" b="0" dirty="0">
                        <a:latin typeface="NikoshBAN" panose="02000000000000000000" pitchFamily="2" charset="0"/>
                        <a:cs typeface="NikoshBAN" panose="02000000000000000000" pitchFamily="2" charset="0"/>
                      </a:endParaRPr>
                    </a:p>
                    <a:p>
                      <a:pPr algn="r"/>
                      <a:r>
                        <a:rPr lang="en-US" sz="2400" b="0" dirty="0" smtClean="0">
                          <a:latin typeface="NikoshBAN" panose="02000000000000000000" pitchFamily="2" charset="0"/>
                          <a:cs typeface="NikoshBAN" panose="02000000000000000000" pitchFamily="2" charset="0"/>
                        </a:rPr>
                        <a:t>1,000</a:t>
                      </a:r>
                      <a:endParaRPr lang="en-US" sz="24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algn="r"/>
                      <a:endParaRPr lang="en-US" sz="24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algn="r"/>
                      <a:endParaRPr lang="bn-IN" sz="2400" b="0" dirty="0">
                        <a:latin typeface="NikoshBAN" panose="02000000000000000000" pitchFamily="2" charset="0"/>
                        <a:cs typeface="NikoshBAN" panose="02000000000000000000" pitchFamily="2" charset="0"/>
                      </a:endParaRPr>
                    </a:p>
                    <a:p>
                      <a:pPr algn="r"/>
                      <a:r>
                        <a:rPr lang="en-US" sz="2400" b="0" dirty="0" smtClean="0">
                          <a:latin typeface="NikoshBAN" panose="02000000000000000000" pitchFamily="2" charset="0"/>
                          <a:cs typeface="NikoshBAN" panose="02000000000000000000" pitchFamily="2" charset="0"/>
                        </a:rPr>
                        <a:t>15,000</a:t>
                      </a:r>
                      <a:endParaRPr lang="en-US" sz="2400" b="0" dirty="0">
                        <a:latin typeface="NikoshBAN" panose="02000000000000000000" pitchFamily="2" charset="0"/>
                        <a:cs typeface="NikoshBAN" panose="02000000000000000000" pitchFamily="2" charset="0"/>
                      </a:endParaRPr>
                    </a:p>
                  </a:txBody>
                  <a:tcPr>
                    <a:solidFill>
                      <a:schemeClr val="bg2">
                        <a:lumMod val="90000"/>
                      </a:schemeClr>
                    </a:solidFill>
                  </a:tcPr>
                </a:tc>
                <a:tc>
                  <a:txBody>
                    <a:bodyPr/>
                    <a:lstStyle/>
                    <a:p>
                      <a:pPr algn="r"/>
                      <a:endParaRPr lang="en-US" sz="2400" b="0" dirty="0">
                        <a:latin typeface="NikoshBAN" panose="02000000000000000000" pitchFamily="2" charset="0"/>
                        <a:cs typeface="NikoshBAN" panose="02000000000000000000" pitchFamily="2" charset="0"/>
                      </a:endParaRPr>
                    </a:p>
                  </a:txBody>
                  <a:tcPr>
                    <a:solidFill>
                      <a:schemeClr val="bg2">
                        <a:lumMod val="90000"/>
                      </a:schemeClr>
                    </a:solidFill>
                  </a:tcPr>
                </a:tc>
                <a:extLst>
                  <a:ext uri="{0D108BD9-81ED-4DB2-BD59-A6C34878D82A}">
                    <a16:rowId xmlns:a16="http://schemas.microsoft.com/office/drawing/2014/main" xmlns="" val="927497419"/>
                  </a:ext>
                </a:extLst>
              </a:tr>
              <a:tr h="370424">
                <a:tc>
                  <a:txBody>
                    <a:bodyPr/>
                    <a:lstStyle/>
                    <a:p>
                      <a:pPr algn="ctr"/>
                      <a:r>
                        <a:rPr lang="en-US" sz="2400" b="0" dirty="0" smtClean="0">
                          <a:latin typeface="NikoshBAN" panose="02000000000000000000" pitchFamily="2" charset="0"/>
                          <a:cs typeface="NikoshBAN" panose="02000000000000000000" pitchFamily="2" charset="0"/>
                        </a:rPr>
                        <a:t>আ.</a:t>
                      </a:r>
                      <a:r>
                        <a:rPr lang="bn-IN" sz="2400" b="0" dirty="0" smtClean="0">
                          <a:latin typeface="NikoshBAN" panose="02000000000000000000" pitchFamily="2" charset="0"/>
                          <a:cs typeface="NikoshBAN" panose="02000000000000000000" pitchFamily="2" charset="0"/>
                        </a:rPr>
                        <a:t>  ০</a:t>
                      </a:r>
                      <a:r>
                        <a:rPr lang="en-US" sz="2400" b="0" dirty="0" smtClean="0">
                          <a:latin typeface="NikoshBAN" panose="02000000000000000000" pitchFamily="2" charset="0"/>
                          <a:cs typeface="NikoshBAN" panose="02000000000000000000" pitchFamily="2" charset="0"/>
                        </a:rPr>
                        <a:t>5</a:t>
                      </a:r>
                      <a:endParaRPr lang="en-US" sz="2400" b="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pPr algn="ctr"/>
                      <a:r>
                        <a:rPr lang="bn-IN" sz="2400" b="0" dirty="0">
                          <a:latin typeface="NikoshBAN" panose="02000000000000000000" pitchFamily="2" charset="0"/>
                          <a:cs typeface="NikoshBAN" panose="02000000000000000000" pitchFamily="2" charset="0"/>
                        </a:rPr>
                        <a:t>বিক্রয় হিসাব</a:t>
                      </a:r>
                      <a:endParaRPr lang="en-US" sz="2400" b="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pPr algn="ctr"/>
                      <a:endParaRPr lang="en-US" sz="2400" b="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pPr algn="r"/>
                      <a:r>
                        <a:rPr lang="en-US" sz="2400" b="0" dirty="0" smtClean="0">
                          <a:latin typeface="NikoshBAN" panose="02000000000000000000" pitchFamily="2" charset="0"/>
                          <a:cs typeface="NikoshBAN" panose="02000000000000000000" pitchFamily="2" charset="0"/>
                        </a:rPr>
                        <a:t>20</a:t>
                      </a:r>
                      <a:r>
                        <a:rPr lang="bn-IN" sz="2400" b="0" dirty="0" smtClean="0">
                          <a:latin typeface="NikoshBAN" panose="02000000000000000000" pitchFamily="2" charset="0"/>
                          <a:cs typeface="NikoshBAN" panose="02000000000000000000" pitchFamily="2" charset="0"/>
                        </a:rPr>
                        <a:t>,০০০</a:t>
                      </a:r>
                      <a:endParaRPr lang="en-US" sz="2400" b="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pPr algn="r"/>
                      <a:endParaRPr lang="en-US" sz="2400" b="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pPr algn="r"/>
                      <a:r>
                        <a:rPr lang="en-US" sz="2400" b="0" dirty="0" smtClean="0">
                          <a:latin typeface="NikoshBAN" panose="02000000000000000000" pitchFamily="2" charset="0"/>
                          <a:cs typeface="NikoshBAN" panose="02000000000000000000" pitchFamily="2" charset="0"/>
                        </a:rPr>
                        <a:t>20</a:t>
                      </a:r>
                      <a:r>
                        <a:rPr lang="bn-IN" sz="2400" b="0" dirty="0" smtClean="0">
                          <a:latin typeface="NikoshBAN" panose="02000000000000000000" pitchFamily="2" charset="0"/>
                          <a:cs typeface="NikoshBAN" panose="02000000000000000000" pitchFamily="2" charset="0"/>
                        </a:rPr>
                        <a:t>,০০০</a:t>
                      </a:r>
                      <a:endParaRPr lang="en-US" sz="2400" b="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pPr algn="r"/>
                      <a:endParaRPr lang="en-US" sz="2400" b="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pPr algn="r"/>
                      <a:endParaRPr lang="en-US" sz="2400" b="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extLst>
                  <a:ext uri="{0D108BD9-81ED-4DB2-BD59-A6C34878D82A}">
                    <a16:rowId xmlns:a16="http://schemas.microsoft.com/office/drawing/2014/main" xmlns="" val="168052871"/>
                  </a:ext>
                </a:extLst>
              </a:tr>
              <a:tr h="3704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smtClean="0">
                          <a:latin typeface="NikoshBAN" panose="02000000000000000000" pitchFamily="2" charset="0"/>
                          <a:cs typeface="NikoshBAN" panose="02000000000000000000" pitchFamily="2" charset="0"/>
                        </a:rPr>
                        <a:t>আ.</a:t>
                      </a:r>
                      <a:r>
                        <a:rPr lang="bn-IN" sz="2400" b="0" dirty="0" smtClean="0">
                          <a:latin typeface="NikoshBAN" panose="02000000000000000000" pitchFamily="2" charset="0"/>
                          <a:cs typeface="NikoshBAN" panose="02000000000000000000" pitchFamily="2" charset="0"/>
                        </a:rPr>
                        <a:t> </a:t>
                      </a:r>
                      <a:r>
                        <a:rPr kumimoji="0" lang="en-US" sz="24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11</a:t>
                      </a:r>
                      <a:endParaRPr kumimoji="0" lang="en-US" sz="2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a:txBody>
                  <a:tcPr>
                    <a:solidFill>
                      <a:schemeClr val="accent4">
                        <a:lumMod val="40000"/>
                        <a:lumOff val="60000"/>
                      </a:schemeClr>
                    </a:solidFill>
                  </a:tcPr>
                </a:tc>
                <a:tc>
                  <a:txBody>
                    <a:bodyPr/>
                    <a:lstStyle/>
                    <a:p>
                      <a:pPr algn="ctr"/>
                      <a:r>
                        <a:rPr lang="en-US" sz="2400" dirty="0" smtClean="0">
                          <a:latin typeface="NikoshBAN" panose="02000000000000000000" pitchFamily="2" charset="0"/>
                          <a:cs typeface="NikoshBAN" panose="02000000000000000000" pitchFamily="2" charset="0"/>
                        </a:rPr>
                        <a:t>আসবাবপত্র</a:t>
                      </a:r>
                      <a:r>
                        <a:rPr lang="bn-IN" sz="2400" dirty="0" smtClean="0">
                          <a:latin typeface="NikoshBAN" panose="02000000000000000000" pitchFamily="2" charset="0"/>
                          <a:cs typeface="NikoshBAN" panose="02000000000000000000" pitchFamily="2" charset="0"/>
                        </a:rPr>
                        <a:t> </a:t>
                      </a:r>
                      <a:r>
                        <a:rPr lang="bn-IN" sz="2400" b="0" dirty="0" smtClean="0">
                          <a:latin typeface="NikoshBAN" panose="02000000000000000000" pitchFamily="2" charset="0"/>
                          <a:cs typeface="NikoshBAN" panose="02000000000000000000" pitchFamily="2" charset="0"/>
                        </a:rPr>
                        <a:t> </a:t>
                      </a:r>
                      <a:r>
                        <a:rPr lang="bn-IN" sz="2400" b="0" dirty="0">
                          <a:latin typeface="NikoshBAN" panose="02000000000000000000" pitchFamily="2" charset="0"/>
                          <a:cs typeface="NikoshBAN" panose="02000000000000000000" pitchFamily="2" charset="0"/>
                        </a:rPr>
                        <a:t>হিসাব</a:t>
                      </a:r>
                      <a:endParaRPr lang="en-US" sz="2400" b="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pPr algn="ctr"/>
                      <a:endParaRPr lang="en-US" sz="2400" b="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pPr algn="r"/>
                      <a:r>
                        <a:rPr lang="bn-IN" sz="2400" b="0" dirty="0" smtClean="0">
                          <a:latin typeface="NikoshBAN" panose="02000000000000000000" pitchFamily="2" charset="0"/>
                          <a:cs typeface="NikoshBAN" panose="02000000000000000000" pitchFamily="2" charset="0"/>
                        </a:rPr>
                        <a:t>২</a:t>
                      </a:r>
                      <a:r>
                        <a:rPr lang="en-US" sz="2400" b="0" dirty="0" smtClean="0">
                          <a:latin typeface="NikoshBAN" panose="02000000000000000000" pitchFamily="2" charset="0"/>
                          <a:cs typeface="NikoshBAN" panose="02000000000000000000" pitchFamily="2" charset="0"/>
                        </a:rPr>
                        <a:t>5</a:t>
                      </a:r>
                      <a:r>
                        <a:rPr lang="bn-IN" sz="2400" b="0" dirty="0" smtClean="0">
                          <a:latin typeface="NikoshBAN" panose="02000000000000000000" pitchFamily="2" charset="0"/>
                          <a:cs typeface="NikoshBAN" panose="02000000000000000000" pitchFamily="2" charset="0"/>
                        </a:rPr>
                        <a:t>,০০০</a:t>
                      </a:r>
                      <a:endParaRPr lang="en-US" sz="2400" b="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pPr algn="r"/>
                      <a:endParaRPr lang="en-US" sz="2400" b="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pPr algn="r"/>
                      <a:endParaRPr lang="en-US" sz="2400" b="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pPr algn="r"/>
                      <a:endParaRPr lang="en-US" sz="2400" b="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pPr algn="r"/>
                      <a:r>
                        <a:rPr lang="bn-IN" sz="2400" b="0" dirty="0" smtClean="0">
                          <a:latin typeface="NikoshBAN" panose="02000000000000000000" pitchFamily="2" charset="0"/>
                          <a:cs typeface="NikoshBAN" panose="02000000000000000000" pitchFamily="2" charset="0"/>
                        </a:rPr>
                        <a:t>২</a:t>
                      </a:r>
                      <a:r>
                        <a:rPr lang="en-US" sz="2400" b="0" dirty="0" smtClean="0">
                          <a:latin typeface="NikoshBAN" panose="02000000000000000000" pitchFamily="2" charset="0"/>
                          <a:cs typeface="NikoshBAN" panose="02000000000000000000" pitchFamily="2" charset="0"/>
                        </a:rPr>
                        <a:t>5</a:t>
                      </a:r>
                      <a:r>
                        <a:rPr lang="bn-IN" sz="2400" b="0" dirty="0" smtClean="0">
                          <a:latin typeface="NikoshBAN" panose="02000000000000000000" pitchFamily="2" charset="0"/>
                          <a:cs typeface="NikoshBAN" panose="02000000000000000000" pitchFamily="2" charset="0"/>
                        </a:rPr>
                        <a:t>,০০০</a:t>
                      </a:r>
                      <a:endParaRPr lang="en-US" sz="2400" b="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extLst>
                  <a:ext uri="{0D108BD9-81ED-4DB2-BD59-A6C34878D82A}">
                    <a16:rowId xmlns:a16="http://schemas.microsoft.com/office/drawing/2014/main" xmlns="" val="3032033243"/>
                  </a:ext>
                </a:extLst>
              </a:tr>
              <a:tr h="371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smtClean="0">
                          <a:latin typeface="NikoshBAN" panose="02000000000000000000" pitchFamily="2" charset="0"/>
                          <a:cs typeface="NikoshBAN" panose="02000000000000000000" pitchFamily="2" charset="0"/>
                        </a:rPr>
                        <a:t>আ.</a:t>
                      </a:r>
                      <a:r>
                        <a:rPr lang="bn-IN" sz="2400" b="0" dirty="0" smtClean="0">
                          <a:latin typeface="NikoshBAN" panose="02000000000000000000" pitchFamily="2" charset="0"/>
                          <a:cs typeface="NikoshBAN" panose="02000000000000000000" pitchFamily="2" charset="0"/>
                        </a:rPr>
                        <a:t> </a:t>
                      </a:r>
                      <a:r>
                        <a:rPr lang="en-US" sz="2400" b="0" dirty="0" smtClean="0">
                          <a:latin typeface="NikoshBAN" panose="02000000000000000000" pitchFamily="2" charset="0"/>
                          <a:cs typeface="NikoshBAN" panose="02000000000000000000" pitchFamily="2" charset="0"/>
                        </a:rPr>
                        <a:t>27</a:t>
                      </a:r>
                      <a:endParaRPr kumimoji="0" lang="en-US" sz="2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a:txBody>
                  <a:tcPr>
                    <a:solidFill>
                      <a:schemeClr val="accent4">
                        <a:lumMod val="40000"/>
                        <a:lumOff val="60000"/>
                      </a:schemeClr>
                    </a:solidFill>
                  </a:tcPr>
                </a:tc>
                <a:tc>
                  <a:txBody>
                    <a:bodyPr/>
                    <a:lstStyle/>
                    <a:p>
                      <a:pPr algn="ctr"/>
                      <a:r>
                        <a:rPr lang="bn-IN" sz="2400" b="0" dirty="0">
                          <a:latin typeface="NikoshBAN" panose="02000000000000000000" pitchFamily="2" charset="0"/>
                          <a:cs typeface="NikoshBAN" panose="02000000000000000000" pitchFamily="2" charset="0"/>
                        </a:rPr>
                        <a:t>সুদ আয় হিসাব</a:t>
                      </a:r>
                      <a:endParaRPr lang="en-US" sz="2400" b="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pPr algn="ctr"/>
                      <a:endParaRPr lang="en-US" sz="2400" b="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pPr algn="r"/>
                      <a:r>
                        <a:rPr lang="en-US" sz="2400" b="0" dirty="0" smtClean="0">
                          <a:latin typeface="NikoshBAN" panose="02000000000000000000" pitchFamily="2" charset="0"/>
                          <a:cs typeface="NikoshBAN" panose="02000000000000000000" pitchFamily="2" charset="0"/>
                        </a:rPr>
                        <a:t>9</a:t>
                      </a:r>
                      <a:r>
                        <a:rPr lang="bn-IN" sz="2400" b="0" dirty="0" smtClean="0">
                          <a:latin typeface="NikoshBAN" panose="02000000000000000000" pitchFamily="2" charset="0"/>
                          <a:cs typeface="NikoshBAN" panose="02000000000000000000" pitchFamily="2" charset="0"/>
                        </a:rPr>
                        <a:t>,০০০</a:t>
                      </a:r>
                      <a:endParaRPr lang="en-US" sz="2400" b="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pPr algn="r"/>
                      <a:endParaRPr lang="en-US" sz="2400" b="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pPr algn="r"/>
                      <a:endParaRPr lang="en-US" sz="2400" b="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pPr algn="r"/>
                      <a:endParaRPr lang="en-US" sz="2400" b="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pPr algn="r"/>
                      <a:r>
                        <a:rPr lang="en-US" sz="2400" b="0" dirty="0" smtClean="0">
                          <a:latin typeface="NikoshBAN" panose="02000000000000000000" pitchFamily="2" charset="0"/>
                          <a:cs typeface="NikoshBAN" panose="02000000000000000000" pitchFamily="2" charset="0"/>
                        </a:rPr>
                        <a:t>9</a:t>
                      </a:r>
                      <a:r>
                        <a:rPr lang="bn-IN" sz="2400" b="0" dirty="0" smtClean="0">
                          <a:latin typeface="NikoshBAN" panose="02000000000000000000" pitchFamily="2" charset="0"/>
                          <a:cs typeface="NikoshBAN" panose="02000000000000000000" pitchFamily="2" charset="0"/>
                        </a:rPr>
                        <a:t>,০০০</a:t>
                      </a:r>
                      <a:endParaRPr lang="en-US" sz="2400" b="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extLst>
                  <a:ext uri="{0D108BD9-81ED-4DB2-BD59-A6C34878D82A}">
                    <a16:rowId xmlns:a16="http://schemas.microsoft.com/office/drawing/2014/main" xmlns="" val="3983480510"/>
                  </a:ext>
                </a:extLst>
              </a:tr>
              <a:tr h="371952">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bn-IN" sz="2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মোট</a:t>
                      </a:r>
                      <a:endParaRPr kumimoji="0" lang="en-US" sz="2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a:txBody>
                  <a:tcPr>
                    <a:solidFill>
                      <a:schemeClr val="accent4">
                        <a:lumMod val="40000"/>
                        <a:lumOff val="60000"/>
                      </a:schemeClr>
                    </a:solidFill>
                  </a:tcPr>
                </a:tc>
                <a:tc hMerge="1">
                  <a:txBody>
                    <a:bodyPr/>
                    <a:lstStyle/>
                    <a:p>
                      <a:pPr algn="ctr"/>
                      <a:endParaRPr lang="en-US" sz="2400" b="0" dirty="0">
                        <a:latin typeface="NikoshBAN" panose="02000000000000000000" pitchFamily="2" charset="0"/>
                        <a:cs typeface="NikoshBAN" panose="02000000000000000000" pitchFamily="2" charset="0"/>
                      </a:endParaRPr>
                    </a:p>
                  </a:txBody>
                  <a:tcPr/>
                </a:tc>
                <a:tc hMerge="1">
                  <a:txBody>
                    <a:bodyPr/>
                    <a:lstStyle/>
                    <a:p>
                      <a:pPr algn="ctr"/>
                      <a:endParaRPr lang="en-US" sz="2400" b="0" dirty="0">
                        <a:latin typeface="NikoshBAN" panose="02000000000000000000" pitchFamily="2" charset="0"/>
                        <a:cs typeface="NikoshBAN" panose="02000000000000000000" pitchFamily="2" charset="0"/>
                      </a:endParaRPr>
                    </a:p>
                  </a:txBody>
                  <a:tcPr/>
                </a:tc>
                <a:tc>
                  <a:txBody>
                    <a:bodyPr/>
                    <a:lstStyle/>
                    <a:p>
                      <a:pPr algn="r"/>
                      <a:r>
                        <a:rPr lang="en-US" sz="2400" b="0" dirty="0" smtClean="0">
                          <a:latin typeface="NikoshBAN" panose="02000000000000000000" pitchFamily="2" charset="0"/>
                          <a:cs typeface="NikoshBAN" panose="02000000000000000000" pitchFamily="2" charset="0"/>
                        </a:rPr>
                        <a:t>68,000</a:t>
                      </a:r>
                      <a:endParaRPr lang="en-US" sz="2400" b="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pPr algn="r"/>
                      <a:r>
                        <a:rPr lang="en-US" sz="2400" b="0" dirty="0" smtClean="0">
                          <a:latin typeface="NikoshBAN" panose="02000000000000000000" pitchFamily="2" charset="0"/>
                          <a:cs typeface="NikoshBAN" panose="02000000000000000000" pitchFamily="2" charset="0"/>
                        </a:rPr>
                        <a:t>1,0</a:t>
                      </a:r>
                      <a:r>
                        <a:rPr lang="bn-IN" sz="2400" b="0" dirty="0" smtClean="0">
                          <a:latin typeface="NikoshBAN" panose="02000000000000000000" pitchFamily="2" charset="0"/>
                          <a:cs typeface="NikoshBAN" panose="02000000000000000000" pitchFamily="2" charset="0"/>
                        </a:rPr>
                        <a:t>০০</a:t>
                      </a:r>
                      <a:endParaRPr lang="en-US" sz="2400" b="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pPr algn="r"/>
                      <a:r>
                        <a:rPr lang="en-US" sz="2400" b="0" dirty="0" smtClean="0">
                          <a:latin typeface="NikoshBAN" panose="02000000000000000000" pitchFamily="2" charset="0"/>
                          <a:cs typeface="NikoshBAN" panose="02000000000000000000" pitchFamily="2" charset="0"/>
                        </a:rPr>
                        <a:t>20</a:t>
                      </a:r>
                      <a:r>
                        <a:rPr lang="bn-IN" sz="2400" b="0" dirty="0" smtClean="0">
                          <a:latin typeface="NikoshBAN" panose="02000000000000000000" pitchFamily="2" charset="0"/>
                          <a:cs typeface="NikoshBAN" panose="02000000000000000000" pitchFamily="2" charset="0"/>
                        </a:rPr>
                        <a:t>,০০০</a:t>
                      </a:r>
                      <a:endParaRPr lang="en-US" sz="2400" b="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pPr algn="r"/>
                      <a:r>
                        <a:rPr lang="en-US" sz="2400" b="0" dirty="0" smtClean="0">
                          <a:latin typeface="NikoshBAN" panose="02000000000000000000" pitchFamily="2" charset="0"/>
                          <a:cs typeface="NikoshBAN" panose="02000000000000000000" pitchFamily="2" charset="0"/>
                        </a:rPr>
                        <a:t>15</a:t>
                      </a:r>
                      <a:r>
                        <a:rPr lang="bn-IN" sz="2400" b="0" dirty="0" smtClean="0">
                          <a:latin typeface="NikoshBAN" panose="02000000000000000000" pitchFamily="2" charset="0"/>
                          <a:cs typeface="NikoshBAN" panose="02000000000000000000" pitchFamily="2" charset="0"/>
                        </a:rPr>
                        <a:t>,০০০</a:t>
                      </a:r>
                      <a:endParaRPr lang="en-US" sz="2400" b="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pPr algn="r"/>
                      <a:r>
                        <a:rPr lang="en-US" sz="2400" b="0" dirty="0" smtClean="0">
                          <a:latin typeface="NikoshBAN" panose="02000000000000000000" pitchFamily="2" charset="0"/>
                          <a:cs typeface="NikoshBAN" panose="02000000000000000000" pitchFamily="2" charset="0"/>
                        </a:rPr>
                        <a:t>34</a:t>
                      </a:r>
                      <a:r>
                        <a:rPr lang="bn-IN" sz="2400" b="0" dirty="0" smtClean="0">
                          <a:latin typeface="NikoshBAN" panose="02000000000000000000" pitchFamily="2" charset="0"/>
                          <a:cs typeface="NikoshBAN" panose="02000000000000000000" pitchFamily="2" charset="0"/>
                        </a:rPr>
                        <a:t>,০০০</a:t>
                      </a:r>
                      <a:endParaRPr lang="en-US" sz="2400" b="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extLst>
                  <a:ext uri="{0D108BD9-81ED-4DB2-BD59-A6C34878D82A}">
                    <a16:rowId xmlns:a16="http://schemas.microsoft.com/office/drawing/2014/main" xmlns="" val="3768629693"/>
                  </a:ext>
                </a:extLst>
              </a:tr>
            </a:tbl>
          </a:graphicData>
        </a:graphic>
      </p:graphicFrame>
      <p:cxnSp>
        <p:nvCxnSpPr>
          <p:cNvPr id="10" name="Straight Connector 9"/>
          <p:cNvCxnSpPr/>
          <p:nvPr/>
        </p:nvCxnSpPr>
        <p:spPr>
          <a:xfrm>
            <a:off x="3977640" y="5292263"/>
            <a:ext cx="7749903" cy="5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312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EECD1C8-5509-42DC-A969-7D24474B13CA}"/>
              </a:ext>
            </a:extLst>
          </p:cNvPr>
          <p:cNvSpPr txBox="1"/>
          <p:nvPr/>
        </p:nvSpPr>
        <p:spPr>
          <a:xfrm>
            <a:off x="4798098" y="893661"/>
            <a:ext cx="2299388" cy="769441"/>
          </a:xfrm>
          <a:prstGeom prst="rect">
            <a:avLst/>
          </a:prstGeom>
          <a:noFill/>
        </p:spPr>
        <p:style>
          <a:lnRef idx="3">
            <a:schemeClr val="lt1"/>
          </a:lnRef>
          <a:fillRef idx="1">
            <a:schemeClr val="dk1"/>
          </a:fillRef>
          <a:effectRef idx="1">
            <a:schemeClr val="dk1"/>
          </a:effectRef>
          <a:fontRef idx="minor">
            <a:schemeClr val="lt1"/>
          </a:fontRef>
        </p:style>
        <p:txBody>
          <a:bodyPr wrap="square" rtlCol="0">
            <a:spAutoFit/>
          </a:bodyPr>
          <a:lstStyle/>
          <a:p>
            <a:r>
              <a:rPr lang="bn-IN" sz="4400" b="1" dirty="0">
                <a:solidFill>
                  <a:srgbClr val="00B050"/>
                </a:solidFill>
                <a:latin typeface="NikoshBAN" panose="02000000000000000000" pitchFamily="2" charset="0"/>
                <a:cs typeface="NikoshBAN" panose="02000000000000000000" pitchFamily="2" charset="0"/>
              </a:rPr>
              <a:t>একক কাজ</a:t>
            </a:r>
            <a:endParaRPr lang="en-US" sz="4400" b="1" dirty="0">
              <a:solidFill>
                <a:srgbClr val="00B050"/>
              </a:solidFill>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xmlns="" id="{F4D994DD-AD68-4D16-8A26-8806687C3517}"/>
              </a:ext>
            </a:extLst>
          </p:cNvPr>
          <p:cNvSpPr txBox="1"/>
          <p:nvPr/>
        </p:nvSpPr>
        <p:spPr>
          <a:xfrm>
            <a:off x="2627086" y="2753235"/>
            <a:ext cx="5791200" cy="769441"/>
          </a:xfrm>
          <a:prstGeom prst="rect">
            <a:avLst/>
          </a:prstGeom>
          <a:no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bn-IN" sz="4400" dirty="0">
                <a:solidFill>
                  <a:srgbClr val="7030A0"/>
                </a:solidFill>
                <a:latin typeface="NikoshBAN" panose="02000000000000000000" pitchFamily="2" charset="0"/>
                <a:cs typeface="NikoshBAN" panose="02000000000000000000" pitchFamily="2" charset="0"/>
              </a:rPr>
              <a:t>নগদান বই </a:t>
            </a:r>
            <a:r>
              <a:rPr lang="bn-IN" sz="4400" dirty="0" smtClean="0">
                <a:solidFill>
                  <a:srgbClr val="7030A0"/>
                </a:solidFill>
                <a:latin typeface="NikoshBAN" panose="02000000000000000000" pitchFamily="2" charset="0"/>
                <a:cs typeface="NikoshBAN" panose="02000000000000000000" pitchFamily="2" charset="0"/>
              </a:rPr>
              <a:t>কত প্রকার ও কি কি?</a:t>
            </a:r>
            <a:r>
              <a:rPr lang="en-US" sz="4400" dirty="0" smtClean="0">
                <a:solidFill>
                  <a:srgbClr val="7030A0"/>
                </a:solidFill>
                <a:latin typeface="NikoshBAN" panose="02000000000000000000" pitchFamily="2" charset="0"/>
                <a:cs typeface="NikoshBAN" panose="02000000000000000000" pitchFamily="2" charset="0"/>
              </a:rPr>
              <a:t> </a:t>
            </a:r>
            <a:endParaRPr lang="en-US" sz="4400" dirty="0">
              <a:solidFill>
                <a:srgbClr val="7030A0"/>
              </a:solidFill>
              <a:latin typeface="NikoshBAN" panose="02000000000000000000" pitchFamily="2" charset="0"/>
              <a:cs typeface="NikoshBAN" panose="02000000000000000000" pitchFamily="2" charset="0"/>
            </a:endParaRPr>
          </a:p>
        </p:txBody>
      </p:sp>
      <p:sp>
        <p:nvSpPr>
          <p:cNvPr id="2" name="Rectangle 1"/>
          <p:cNvSpPr/>
          <p:nvPr/>
        </p:nvSpPr>
        <p:spPr>
          <a:xfrm>
            <a:off x="7597857" y="5070271"/>
            <a:ext cx="2109873" cy="584775"/>
          </a:xfrm>
          <a:prstGeom prst="rect">
            <a:avLst/>
          </a:prstGeom>
        </p:spPr>
        <p:txBody>
          <a:bodyPr wrap="none">
            <a:spAutoFit/>
          </a:bodyPr>
          <a:lstStyle/>
          <a:p>
            <a:r>
              <a:rPr lang="en-US" sz="3200" dirty="0">
                <a:solidFill>
                  <a:srgbClr val="7030A0"/>
                </a:solidFill>
                <a:latin typeface="NikoshBAN" panose="02000000000000000000" pitchFamily="2" charset="0"/>
                <a:cs typeface="NikoshBAN" panose="02000000000000000000" pitchFamily="2" charset="0"/>
              </a:rPr>
              <a:t>সময়ঃ 4 </a:t>
            </a:r>
            <a:r>
              <a:rPr lang="en-US" sz="3200" dirty="0" err="1">
                <a:solidFill>
                  <a:srgbClr val="7030A0"/>
                </a:solidFill>
                <a:latin typeface="NikoshBAN" panose="02000000000000000000" pitchFamily="2" charset="0"/>
                <a:cs typeface="NikoshBAN" panose="02000000000000000000" pitchFamily="2" charset="0"/>
              </a:rPr>
              <a:t>মিনিট</a:t>
            </a:r>
            <a:endParaRPr lang="en-US" sz="32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63859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BBF0E3F-A4DA-49E1-8D3F-9EF2B3F69AE0}"/>
              </a:ext>
            </a:extLst>
          </p:cNvPr>
          <p:cNvSpPr txBox="1"/>
          <p:nvPr/>
        </p:nvSpPr>
        <p:spPr>
          <a:xfrm>
            <a:off x="5244806" y="1348201"/>
            <a:ext cx="3001143" cy="1015663"/>
          </a:xfrm>
          <a:prstGeom prst="rect">
            <a:avLst/>
          </a:prstGeom>
          <a:noFill/>
        </p:spPr>
        <p:style>
          <a:lnRef idx="3">
            <a:schemeClr val="lt1"/>
          </a:lnRef>
          <a:fillRef idx="1">
            <a:schemeClr val="dk1"/>
          </a:fillRef>
          <a:effectRef idx="1">
            <a:schemeClr val="dk1"/>
          </a:effectRef>
          <a:fontRef idx="minor">
            <a:schemeClr val="lt1"/>
          </a:fontRef>
        </p:style>
        <p:txBody>
          <a:bodyPr wrap="none" rtlCol="0">
            <a:spAutoFit/>
          </a:bodyPr>
          <a:lstStyle/>
          <a:p>
            <a:r>
              <a:rPr lang="bn-IN" sz="6000" dirty="0">
                <a:solidFill>
                  <a:srgbClr val="7030A0"/>
                </a:solidFill>
                <a:latin typeface="NikoshBAN" panose="02000000000000000000" pitchFamily="2" charset="0"/>
                <a:cs typeface="NikoshBAN" panose="02000000000000000000" pitchFamily="2" charset="0"/>
              </a:rPr>
              <a:t>দলগত কাজ</a:t>
            </a:r>
            <a:endParaRPr lang="en-US" sz="6000" dirty="0">
              <a:solidFill>
                <a:srgbClr val="7030A0"/>
              </a:solidFill>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xmlns="" id="{0351CE29-F704-4E4A-83F9-AE116A910A25}"/>
              </a:ext>
            </a:extLst>
          </p:cNvPr>
          <p:cNvSpPr txBox="1"/>
          <p:nvPr/>
        </p:nvSpPr>
        <p:spPr>
          <a:xfrm>
            <a:off x="2884777" y="2639194"/>
            <a:ext cx="6054843" cy="646331"/>
          </a:xfrm>
          <a:prstGeom prst="rect">
            <a:avLst/>
          </a:prstGeom>
          <a:no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3600" b="1" dirty="0" smtClean="0">
                <a:solidFill>
                  <a:srgbClr val="7030A0"/>
                </a:solidFill>
                <a:latin typeface="NikoshBAN" panose="02000000000000000000" pitchFamily="2" charset="0"/>
                <a:cs typeface="NikoshBAN" panose="02000000000000000000" pitchFamily="2" charset="0"/>
              </a:rPr>
              <a:t>দলঃ-১-</a:t>
            </a:r>
            <a:r>
              <a:rPr lang="bn-IN" sz="3600" b="1" dirty="0">
                <a:solidFill>
                  <a:srgbClr val="7030A0"/>
                </a:solidFill>
                <a:latin typeface="NikoshBAN" panose="02000000000000000000" pitchFamily="2" charset="0"/>
                <a:cs typeface="NikoshBAN" panose="02000000000000000000" pitchFamily="2" charset="0"/>
              </a:rPr>
              <a:t>বিপরীত দাখিলা </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বলতে</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কি</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বুঝ</a:t>
            </a:r>
            <a:r>
              <a:rPr lang="bn-IN" sz="3600" b="1" dirty="0" smtClean="0">
                <a:solidFill>
                  <a:srgbClr val="7030A0"/>
                </a:solidFill>
                <a:latin typeface="NikoshBAN" panose="02000000000000000000" pitchFamily="2" charset="0"/>
                <a:cs typeface="NikoshBAN" panose="02000000000000000000" pitchFamily="2" charset="0"/>
              </a:rPr>
              <a:t>?</a:t>
            </a:r>
            <a:r>
              <a:rPr lang="en-US" sz="3600" b="1" dirty="0" smtClean="0">
                <a:solidFill>
                  <a:srgbClr val="7030A0"/>
                </a:solidFill>
                <a:latin typeface="NikoshBAN" panose="02000000000000000000" pitchFamily="2" charset="0"/>
                <a:cs typeface="NikoshBAN" panose="02000000000000000000" pitchFamily="2" charset="0"/>
              </a:rPr>
              <a:t> </a:t>
            </a:r>
            <a:endParaRPr lang="en-US" sz="3600" b="1" dirty="0">
              <a:solidFill>
                <a:srgbClr val="7030A0"/>
              </a:solidFill>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xmlns="" id="{D5CDAD05-7B88-49CA-AE61-752212414BC3}"/>
              </a:ext>
            </a:extLst>
          </p:cNvPr>
          <p:cNvSpPr txBox="1"/>
          <p:nvPr/>
        </p:nvSpPr>
        <p:spPr>
          <a:xfrm>
            <a:off x="2421500" y="3445913"/>
            <a:ext cx="6981398" cy="646331"/>
          </a:xfrm>
          <a:prstGeom prst="rect">
            <a:avLst/>
          </a:prstGeom>
          <a:noFill/>
        </p:spPr>
        <p:style>
          <a:lnRef idx="3">
            <a:schemeClr val="lt1"/>
          </a:lnRef>
          <a:fillRef idx="1">
            <a:schemeClr val="accent3"/>
          </a:fillRef>
          <a:effectRef idx="1">
            <a:schemeClr val="accent3"/>
          </a:effectRef>
          <a:fontRef idx="minor">
            <a:schemeClr val="lt1"/>
          </a:fontRef>
        </p:style>
        <p:txBody>
          <a:bodyPr wrap="none" rtlCol="0">
            <a:spAutoFit/>
          </a:bodyPr>
          <a:lstStyle/>
          <a:p>
            <a:r>
              <a:rPr lang="en-US" sz="3600" b="1" dirty="0" smtClean="0">
                <a:solidFill>
                  <a:schemeClr val="tx1"/>
                </a:solidFill>
                <a:latin typeface="NikoshBAN" panose="02000000000000000000" pitchFamily="2" charset="0"/>
                <a:cs typeface="NikoshBAN" panose="02000000000000000000" pitchFamily="2" charset="0"/>
              </a:rPr>
              <a:t>দলঃ-2-</a:t>
            </a:r>
            <a:r>
              <a:rPr lang="bn-IN" sz="3600" b="1" dirty="0" smtClean="0">
                <a:solidFill>
                  <a:schemeClr val="tx1"/>
                </a:solidFill>
                <a:latin typeface="NikoshBAN" panose="02000000000000000000" pitchFamily="2" charset="0"/>
                <a:cs typeface="NikoshBAN" panose="02000000000000000000" pitchFamily="2" charset="0"/>
              </a:rPr>
              <a:t>তিনঘরা </a:t>
            </a:r>
            <a:r>
              <a:rPr lang="bn-IN" sz="3600" b="1" dirty="0">
                <a:solidFill>
                  <a:schemeClr val="tx1"/>
                </a:solidFill>
                <a:latin typeface="NikoshBAN" panose="02000000000000000000" pitchFamily="2" charset="0"/>
                <a:cs typeface="NikoshBAN" panose="02000000000000000000" pitchFamily="2" charset="0"/>
              </a:rPr>
              <a:t>নগদান </a:t>
            </a:r>
            <a:r>
              <a:rPr lang="bn-IN" sz="3600" b="1" dirty="0" smtClean="0">
                <a:solidFill>
                  <a:schemeClr val="tx1"/>
                </a:solidFill>
                <a:latin typeface="NikoshBAN" panose="02000000000000000000" pitchFamily="2" charset="0"/>
                <a:cs typeface="NikoshBAN" panose="02000000000000000000" pitchFamily="2" charset="0"/>
              </a:rPr>
              <a:t>বই</a:t>
            </a:r>
            <a:r>
              <a:rPr lang="en-US" sz="3600" b="1" dirty="0" err="1" smtClean="0">
                <a:solidFill>
                  <a:schemeClr val="tx1"/>
                </a:solidFill>
                <a:latin typeface="NikoshBAN" panose="02000000000000000000" pitchFamily="2" charset="0"/>
                <a:cs typeface="NikoshBAN" panose="02000000000000000000" pitchFamily="2" charset="0"/>
              </a:rPr>
              <a:t>য়ের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ছক</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অংকন</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কর</a:t>
            </a:r>
            <a:r>
              <a:rPr lang="en-US" sz="3600" b="1" dirty="0" smtClean="0">
                <a:solidFill>
                  <a:schemeClr val="tx1"/>
                </a:solidFill>
                <a:latin typeface="NikoshBAN" panose="02000000000000000000" pitchFamily="2" charset="0"/>
                <a:cs typeface="NikoshBAN" panose="02000000000000000000" pitchFamily="2" charset="0"/>
              </a:rPr>
              <a:t>।</a:t>
            </a:r>
            <a:endParaRPr lang="en-US" sz="3600" b="1"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6865016" y="4898963"/>
            <a:ext cx="2182008" cy="584775"/>
          </a:xfrm>
          <a:prstGeom prst="rect">
            <a:avLst/>
          </a:prstGeom>
        </p:spPr>
        <p:txBody>
          <a:bodyPr wrap="none">
            <a:spAutoFit/>
          </a:bodyPr>
          <a:lstStyle/>
          <a:p>
            <a:r>
              <a:rPr lang="en-US" sz="3200" b="1" dirty="0">
                <a:solidFill>
                  <a:srgbClr val="7030A0"/>
                </a:solidFill>
                <a:latin typeface="NikoshBAN" panose="02000000000000000000" pitchFamily="2" charset="0"/>
                <a:cs typeface="NikoshBAN" panose="02000000000000000000" pitchFamily="2" charset="0"/>
              </a:rPr>
              <a:t>সময়ঃ-6 </a:t>
            </a:r>
            <a:r>
              <a:rPr lang="en-US" sz="3200" b="1" dirty="0" err="1">
                <a:solidFill>
                  <a:srgbClr val="7030A0"/>
                </a:solidFill>
                <a:latin typeface="NikoshBAN" panose="02000000000000000000" pitchFamily="2" charset="0"/>
                <a:cs typeface="NikoshBAN" panose="02000000000000000000" pitchFamily="2" charset="0"/>
              </a:rPr>
              <a:t>মিনিট</a:t>
            </a:r>
            <a:endParaRPr lang="en-US" sz="32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93723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2313A2A-A246-4509-AA31-936F3BDD6A48}"/>
              </a:ext>
            </a:extLst>
          </p:cNvPr>
          <p:cNvSpPr txBox="1"/>
          <p:nvPr/>
        </p:nvSpPr>
        <p:spPr>
          <a:xfrm>
            <a:off x="4271681" y="345643"/>
            <a:ext cx="2772227" cy="830997"/>
          </a:xfrm>
          <a:prstGeom prst="rect">
            <a:avLst/>
          </a:prstGeom>
          <a:no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bn-IN" sz="4800" dirty="0" smtClean="0">
                <a:solidFill>
                  <a:srgbClr val="7030A0"/>
                </a:solidFill>
                <a:latin typeface="NikoshBAN" panose="02000000000000000000" pitchFamily="2" charset="0"/>
                <a:cs typeface="NikoshBAN" panose="02000000000000000000" pitchFamily="2" charset="0"/>
              </a:rPr>
              <a:t>বাড়ি</a:t>
            </a:r>
            <a:r>
              <a:rPr lang="en-US" sz="4800" dirty="0" smtClean="0">
                <a:solidFill>
                  <a:srgbClr val="7030A0"/>
                </a:solidFill>
                <a:latin typeface="NikoshBAN" panose="02000000000000000000" pitchFamily="2" charset="0"/>
                <a:cs typeface="NikoshBAN" panose="02000000000000000000" pitchFamily="2" charset="0"/>
              </a:rPr>
              <a:t>র </a:t>
            </a:r>
            <a:r>
              <a:rPr lang="bn-IN" sz="4800" dirty="0" smtClean="0">
                <a:solidFill>
                  <a:srgbClr val="7030A0"/>
                </a:solidFill>
                <a:latin typeface="NikoshBAN" panose="02000000000000000000" pitchFamily="2" charset="0"/>
                <a:cs typeface="NikoshBAN" panose="02000000000000000000" pitchFamily="2" charset="0"/>
              </a:rPr>
              <a:t>কাজ</a:t>
            </a:r>
            <a:endParaRPr lang="en-US" sz="4800" dirty="0">
              <a:solidFill>
                <a:srgbClr val="7030A0"/>
              </a:solidFill>
              <a:latin typeface="NikoshBAN" panose="02000000000000000000" pitchFamily="2" charset="0"/>
              <a:cs typeface="NikoshBAN" panose="02000000000000000000" pitchFamily="2" charset="0"/>
            </a:endParaRPr>
          </a:p>
        </p:txBody>
      </p:sp>
      <p:sp>
        <p:nvSpPr>
          <p:cNvPr id="16" name="TextBox 15"/>
          <p:cNvSpPr txBox="1"/>
          <p:nvPr/>
        </p:nvSpPr>
        <p:spPr>
          <a:xfrm>
            <a:off x="575314" y="1003892"/>
            <a:ext cx="10164962"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800" dirty="0" smtClean="0">
                <a:latin typeface="NikoshBAN" panose="02000000000000000000" pitchFamily="2" charset="0"/>
                <a:cs typeface="NikoshBAN" panose="02000000000000000000" pitchFamily="2" charset="0"/>
              </a:rPr>
              <a:t>নিম্নলিখিত লেনদেনগুলো </a:t>
            </a:r>
            <a:r>
              <a:rPr lang="en-US" sz="2800" dirty="0" smtClean="0">
                <a:latin typeface="NikoshBAN" panose="02000000000000000000" pitchFamily="2" charset="0"/>
                <a:cs typeface="NikoshBAN" panose="02000000000000000000" pitchFamily="2" charset="0"/>
              </a:rPr>
              <a:t>2020</a:t>
            </a:r>
            <a:r>
              <a:rPr lang="bn-IN" sz="2800" dirty="0" smtClean="0">
                <a:latin typeface="NikoshBAN" panose="02000000000000000000" pitchFamily="2" charset="0"/>
                <a:cs typeface="NikoshBAN" panose="02000000000000000000" pitchFamily="2" charset="0"/>
              </a:rPr>
              <a:t> সালের জুলাই মাসে </a:t>
            </a:r>
            <a:r>
              <a:rPr lang="en-US" sz="2800" dirty="0" err="1" smtClean="0">
                <a:latin typeface="NikoshBAN" panose="02000000000000000000" pitchFamily="2" charset="0"/>
                <a:cs typeface="NikoshBAN" panose="02000000000000000000" pitchFamily="2" charset="0"/>
              </a:rPr>
              <a:t>রাইসুল</a:t>
            </a:r>
            <a:r>
              <a:rPr lang="bn-IN" sz="2800" dirty="0" smtClean="0">
                <a:latin typeface="NikoshBAN" panose="02000000000000000000" pitchFamily="2" charset="0"/>
                <a:cs typeface="NikoshBAN" panose="02000000000000000000" pitchFamily="2" charset="0"/>
              </a:rPr>
              <a:t> এন্ড কোং এর ব্যবসায় </a:t>
            </a:r>
            <a:r>
              <a:rPr lang="en-US" sz="2800" dirty="0" err="1" smtClean="0">
                <a:latin typeface="NikoshBAN" panose="02000000000000000000" pitchFamily="2" charset="0"/>
                <a:cs typeface="NikoshBAN" panose="02000000000000000000" pitchFamily="2" charset="0"/>
              </a:rPr>
              <a:t>নিম্মরূপ</a:t>
            </a:r>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17" name="TextBox 16"/>
          <p:cNvSpPr txBox="1"/>
          <p:nvPr/>
        </p:nvSpPr>
        <p:spPr>
          <a:xfrm>
            <a:off x="689288" y="1600049"/>
            <a:ext cx="8454559"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400" dirty="0" smtClean="0">
                <a:latin typeface="NikoshBAN" panose="02000000000000000000" pitchFamily="2" charset="0"/>
                <a:cs typeface="NikoshBAN" panose="02000000000000000000" pitchFamily="2" charset="0"/>
              </a:rPr>
              <a:t>জুলা</a:t>
            </a:r>
            <a:r>
              <a:rPr lang="en-US" sz="2400" dirty="0" smtClean="0">
                <a:latin typeface="NikoshBAN" panose="02000000000000000000" pitchFamily="2" charset="0"/>
                <a:cs typeface="NikoshBAN" panose="02000000000000000000" pitchFamily="2" charset="0"/>
              </a:rPr>
              <a:t>.</a:t>
            </a:r>
            <a:r>
              <a:rPr lang="bn-IN" sz="2400" dirty="0" smtClean="0">
                <a:latin typeface="NikoshBAN" panose="02000000000000000000" pitchFamily="2" charset="0"/>
                <a:cs typeface="NikoshBAN" panose="02000000000000000000" pitchFamily="2" charset="0"/>
              </a:rPr>
              <a:t> ০১	প্রারম্ভিক নগদ তহবিল </a:t>
            </a:r>
            <a:r>
              <a:rPr lang="en-US" sz="2400" dirty="0" smtClean="0">
                <a:latin typeface="NikoshBAN" panose="02000000000000000000" pitchFamily="2" charset="0"/>
                <a:cs typeface="NikoshBAN" panose="02000000000000000000" pitchFamily="2" charset="0"/>
              </a:rPr>
              <a:t>5</a:t>
            </a:r>
            <a:r>
              <a:rPr lang="bn-IN" sz="2400" dirty="0" smtClean="0">
                <a:latin typeface="NikoshBAN" panose="02000000000000000000" pitchFamily="2" charset="0"/>
                <a:cs typeface="NikoshBAN" panose="02000000000000000000" pitchFamily="2" charset="0"/>
              </a:rPr>
              <a:t>০,০০০ টাকা এবং ব্যাংক জমার উদ্বৃত্ত </a:t>
            </a:r>
            <a:r>
              <a:rPr lang="en-US" sz="2400" dirty="0" smtClean="0">
                <a:latin typeface="NikoshBAN" panose="02000000000000000000" pitchFamily="2" charset="0"/>
                <a:cs typeface="NikoshBAN" panose="02000000000000000000" pitchFamily="2" charset="0"/>
              </a:rPr>
              <a:t>25</a:t>
            </a:r>
            <a:r>
              <a:rPr lang="bn-IN" sz="2400" dirty="0" smtClean="0">
                <a:latin typeface="NikoshBAN" panose="02000000000000000000" pitchFamily="2" charset="0"/>
                <a:cs typeface="NikoshBAN" panose="02000000000000000000" pitchFamily="2" charset="0"/>
              </a:rPr>
              <a:t>০,০০০ টাকা।</a:t>
            </a:r>
            <a:endParaRPr lang="en-US" sz="2400" dirty="0">
              <a:latin typeface="NikoshBAN" panose="02000000000000000000" pitchFamily="2" charset="0"/>
              <a:cs typeface="NikoshBAN" panose="02000000000000000000" pitchFamily="2" charset="0"/>
            </a:endParaRPr>
          </a:p>
        </p:txBody>
      </p:sp>
      <p:sp>
        <p:nvSpPr>
          <p:cNvPr id="18" name="TextBox 17"/>
          <p:cNvSpPr txBox="1"/>
          <p:nvPr/>
        </p:nvSpPr>
        <p:spPr>
          <a:xfrm>
            <a:off x="652581" y="2170312"/>
            <a:ext cx="8254183"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400" dirty="0">
                <a:latin typeface="NikoshBAN" panose="02000000000000000000" pitchFamily="2" charset="0"/>
                <a:cs typeface="NikoshBAN" panose="02000000000000000000" pitchFamily="2" charset="0"/>
              </a:rPr>
              <a:t>জুলা</a:t>
            </a:r>
            <a:r>
              <a:rPr lang="en-US" sz="2400" dirty="0">
                <a:latin typeface="NikoshBAN" panose="02000000000000000000" pitchFamily="2" charset="0"/>
                <a:cs typeface="NikoshBAN" panose="02000000000000000000" pitchFamily="2" charset="0"/>
              </a:rPr>
              <a:t>.</a:t>
            </a:r>
            <a:r>
              <a:rPr lang="bn-IN" sz="2400" dirty="0" smtClean="0">
                <a:latin typeface="NikoshBAN" panose="02000000000000000000" pitchFamily="2" charset="0"/>
                <a:cs typeface="NikoshBAN" panose="02000000000000000000" pitchFamily="2" charset="0"/>
              </a:rPr>
              <a:t> ০</a:t>
            </a:r>
            <a:r>
              <a:rPr lang="en-US" sz="2400" dirty="0" smtClean="0">
                <a:latin typeface="NikoshBAN" panose="02000000000000000000" pitchFamily="2" charset="0"/>
                <a:cs typeface="NikoshBAN" panose="02000000000000000000" pitchFamily="2" charset="0"/>
              </a:rPr>
              <a:t>4 </a:t>
            </a:r>
            <a:r>
              <a:rPr lang="bn-IN"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রাফি</a:t>
            </a:r>
            <a:r>
              <a:rPr lang="bn-IN" sz="2400" dirty="0" smtClean="0">
                <a:latin typeface="NikoshBAN" panose="02000000000000000000" pitchFamily="2" charset="0"/>
                <a:cs typeface="NikoshBAN" panose="02000000000000000000" pitchFamily="2" charset="0"/>
              </a:rPr>
              <a:t> নিকট থেকে ১</a:t>
            </a:r>
            <a:r>
              <a:rPr lang="en-US" sz="2400" dirty="0" smtClean="0">
                <a:latin typeface="NikoshBAN" panose="02000000000000000000" pitchFamily="2" charset="0"/>
                <a:cs typeface="NikoshBAN" panose="02000000000000000000" pitchFamily="2" charset="0"/>
              </a:rPr>
              <a:t>6</a:t>
            </a:r>
            <a:r>
              <a:rPr lang="bn-IN" sz="2400" dirty="0" smtClean="0">
                <a:latin typeface="NikoshBAN" panose="02000000000000000000" pitchFamily="2" charset="0"/>
                <a:cs typeface="NikoshBAN" panose="02000000000000000000" pitchFamily="2" charset="0"/>
              </a:rPr>
              <a:t>,০০০ টাকার পূর্ণ নিষ্পত্তিতে </a:t>
            </a:r>
            <a:r>
              <a:rPr lang="en-US" sz="2400" dirty="0" smtClean="0">
                <a:latin typeface="NikoshBAN" panose="02000000000000000000" pitchFamily="2" charset="0"/>
                <a:cs typeface="NikoshBAN" panose="02000000000000000000" pitchFamily="2" charset="0"/>
              </a:rPr>
              <a:t>15</a:t>
            </a:r>
            <a:r>
              <a:rPr lang="bn-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0</a:t>
            </a:r>
            <a:r>
              <a:rPr lang="bn-IN" sz="2400" dirty="0" smtClean="0">
                <a:latin typeface="NikoshBAN" panose="02000000000000000000" pitchFamily="2" charset="0"/>
                <a:cs typeface="NikoshBAN" panose="02000000000000000000" pitchFamily="2" charset="0"/>
              </a:rPr>
              <a:t>০০ টাকা পাওয়া গেল।</a:t>
            </a:r>
            <a:endParaRPr lang="en-US" sz="2400" dirty="0">
              <a:latin typeface="NikoshBAN" panose="02000000000000000000" pitchFamily="2" charset="0"/>
              <a:cs typeface="NikoshBAN" panose="02000000000000000000" pitchFamily="2" charset="0"/>
            </a:endParaRPr>
          </a:p>
        </p:txBody>
      </p:sp>
      <p:sp>
        <p:nvSpPr>
          <p:cNvPr id="20" name="TextBox 19"/>
          <p:cNvSpPr txBox="1"/>
          <p:nvPr/>
        </p:nvSpPr>
        <p:spPr>
          <a:xfrm>
            <a:off x="643604" y="2627009"/>
            <a:ext cx="4136069"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400" dirty="0">
                <a:latin typeface="NikoshBAN" panose="02000000000000000000" pitchFamily="2" charset="0"/>
                <a:cs typeface="NikoshBAN" panose="02000000000000000000" pitchFamily="2" charset="0"/>
              </a:rPr>
              <a:t>জুলা</a:t>
            </a:r>
            <a:r>
              <a:rPr lang="en-US" sz="2400" dirty="0">
                <a:latin typeface="NikoshBAN" panose="02000000000000000000" pitchFamily="2" charset="0"/>
                <a:cs typeface="NikoshBAN" panose="02000000000000000000" pitchFamily="2" charset="0"/>
              </a:rPr>
              <a:t>.</a:t>
            </a:r>
            <a:r>
              <a:rPr lang="bn-IN" sz="2400" dirty="0" smtClean="0">
                <a:latin typeface="NikoshBAN" panose="02000000000000000000" pitchFamily="2" charset="0"/>
                <a:cs typeface="NikoshBAN" panose="02000000000000000000" pitchFamily="2" charset="0"/>
              </a:rPr>
              <a:t> ১২	নগদে পণ্য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a:t>
            </a:r>
            <a:r>
              <a:rPr lang="bn-IN" sz="2400" dirty="0" smtClean="0">
                <a:latin typeface="NikoshBAN" panose="02000000000000000000" pitchFamily="2" charset="0"/>
                <a:cs typeface="NikoshBAN" panose="02000000000000000000" pitchFamily="2" charset="0"/>
              </a:rPr>
              <a:t>ক্রয় </a:t>
            </a:r>
            <a:r>
              <a:rPr lang="en-US" sz="2400" dirty="0" smtClean="0">
                <a:latin typeface="NikoshBAN" panose="02000000000000000000" pitchFamily="2" charset="0"/>
                <a:cs typeface="NikoshBAN" panose="02000000000000000000" pitchFamily="2" charset="0"/>
              </a:rPr>
              <a:t>10</a:t>
            </a:r>
            <a:r>
              <a:rPr lang="bn-IN" sz="2400" dirty="0" smtClean="0">
                <a:latin typeface="NikoshBAN" panose="02000000000000000000" pitchFamily="2" charset="0"/>
                <a:cs typeface="NikoshBAN" panose="02000000000000000000" pitchFamily="2" charset="0"/>
              </a:rPr>
              <a:t>,০০০ টাকা।</a:t>
            </a:r>
            <a:endParaRPr lang="en-US" sz="2400" dirty="0">
              <a:latin typeface="NikoshBAN" panose="02000000000000000000" pitchFamily="2" charset="0"/>
              <a:cs typeface="NikoshBAN" panose="02000000000000000000" pitchFamily="2" charset="0"/>
            </a:endParaRPr>
          </a:p>
        </p:txBody>
      </p:sp>
      <p:sp>
        <p:nvSpPr>
          <p:cNvPr id="21" name="TextBox 20"/>
          <p:cNvSpPr txBox="1"/>
          <p:nvPr/>
        </p:nvSpPr>
        <p:spPr>
          <a:xfrm>
            <a:off x="706974" y="3212703"/>
            <a:ext cx="3746538"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400" dirty="0">
                <a:latin typeface="NikoshBAN" panose="02000000000000000000" pitchFamily="2" charset="0"/>
                <a:cs typeface="NikoshBAN" panose="02000000000000000000" pitchFamily="2" charset="0"/>
              </a:rPr>
              <a:t>জুলা</a:t>
            </a:r>
            <a:r>
              <a:rPr lang="en-US" sz="2400" dirty="0">
                <a:latin typeface="NikoshBAN" panose="02000000000000000000" pitchFamily="2" charset="0"/>
                <a:cs typeface="NikoshBAN" panose="02000000000000000000" pitchFamily="2" charset="0"/>
              </a:rPr>
              <a:t>.</a:t>
            </a:r>
            <a:r>
              <a:rPr lang="bn-IN" sz="2400" dirty="0" smtClean="0">
                <a:latin typeface="NikoshBAN" panose="02000000000000000000" pitchFamily="2" charset="0"/>
                <a:cs typeface="NikoshBAN" panose="02000000000000000000" pitchFamily="2" charset="0"/>
              </a:rPr>
              <a:t> ১৭	ব্যাংকে জমা </a:t>
            </a:r>
            <a:r>
              <a:rPr lang="en-US" sz="2400" dirty="0" smtClean="0">
                <a:latin typeface="NikoshBAN" panose="02000000000000000000" pitchFamily="2" charset="0"/>
                <a:cs typeface="NikoshBAN" panose="02000000000000000000" pitchFamily="2" charset="0"/>
              </a:rPr>
              <a:t>20</a:t>
            </a:r>
            <a:r>
              <a:rPr lang="bn-IN" sz="2400" dirty="0" smtClean="0">
                <a:latin typeface="NikoshBAN" panose="02000000000000000000" pitchFamily="2" charset="0"/>
                <a:cs typeface="NikoshBAN" panose="02000000000000000000" pitchFamily="2" charset="0"/>
              </a:rPr>
              <a:t>,০০০ টাকা।</a:t>
            </a:r>
            <a:endParaRPr lang="en-US" sz="2400" dirty="0">
              <a:latin typeface="NikoshBAN" panose="02000000000000000000" pitchFamily="2" charset="0"/>
              <a:cs typeface="NikoshBAN" panose="02000000000000000000" pitchFamily="2" charset="0"/>
            </a:endParaRPr>
          </a:p>
        </p:txBody>
      </p:sp>
      <p:sp>
        <p:nvSpPr>
          <p:cNvPr id="23" name="TextBox 22"/>
          <p:cNvSpPr txBox="1"/>
          <p:nvPr/>
        </p:nvSpPr>
        <p:spPr>
          <a:xfrm>
            <a:off x="643604" y="3798397"/>
            <a:ext cx="8545929"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400" dirty="0">
                <a:latin typeface="NikoshBAN" panose="02000000000000000000" pitchFamily="2" charset="0"/>
                <a:cs typeface="NikoshBAN" panose="02000000000000000000" pitchFamily="2" charset="0"/>
              </a:rPr>
              <a:t>জুলা</a:t>
            </a:r>
            <a:r>
              <a:rPr lang="en-US" sz="2400" dirty="0">
                <a:latin typeface="NikoshBAN" panose="02000000000000000000" pitchFamily="2" charset="0"/>
                <a:cs typeface="NikoshBAN" panose="02000000000000000000" pitchFamily="2" charset="0"/>
              </a:rPr>
              <a:t>.</a:t>
            </a:r>
            <a:r>
              <a:rPr lang="bn-IN" sz="2400" dirty="0" smtClean="0">
                <a:latin typeface="NikoshBAN" panose="02000000000000000000" pitchFamily="2" charset="0"/>
                <a:cs typeface="NikoshBAN" panose="02000000000000000000" pitchFamily="2" charset="0"/>
              </a:rPr>
              <a:t> ২৫	</a:t>
            </a:r>
            <a:r>
              <a:rPr lang="en-US" sz="2400" dirty="0" err="1" smtClean="0">
                <a:latin typeface="NikoshBAN" panose="02000000000000000000" pitchFamily="2" charset="0"/>
                <a:cs typeface="NikoshBAN" panose="02000000000000000000" pitchFamily="2" charset="0"/>
              </a:rPr>
              <a:t>রাতুল</a:t>
            </a:r>
            <a:r>
              <a:rPr lang="bn-IN" sz="2400" dirty="0" smtClean="0">
                <a:latin typeface="NikoshBAN" panose="02000000000000000000" pitchFamily="2" charset="0"/>
                <a:cs typeface="NikoshBAN" panose="02000000000000000000" pitchFamily="2" charset="0"/>
              </a:rPr>
              <a:t>কে টার পাওনা ২০,০০০ টাকার পূর্ণ নিষ্পত্তিতে ১৯,০০০ টাকা দেওয়া হলো।</a:t>
            </a:r>
            <a:endParaRPr lang="en-US" sz="2400" dirty="0">
              <a:latin typeface="NikoshBAN" panose="02000000000000000000" pitchFamily="2" charset="0"/>
              <a:cs typeface="NikoshBAN" panose="02000000000000000000" pitchFamily="2" charset="0"/>
            </a:endParaRPr>
          </a:p>
        </p:txBody>
      </p:sp>
      <p:sp>
        <p:nvSpPr>
          <p:cNvPr id="25" name="TextBox 24"/>
          <p:cNvSpPr txBox="1"/>
          <p:nvPr/>
        </p:nvSpPr>
        <p:spPr>
          <a:xfrm>
            <a:off x="706976" y="4338082"/>
            <a:ext cx="3869970"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400" dirty="0">
                <a:latin typeface="NikoshBAN" panose="02000000000000000000" pitchFamily="2" charset="0"/>
                <a:cs typeface="NikoshBAN" panose="02000000000000000000" pitchFamily="2" charset="0"/>
              </a:rPr>
              <a:t>জুলা</a:t>
            </a:r>
            <a:r>
              <a:rPr lang="en-US" sz="2400" dirty="0">
                <a:latin typeface="NikoshBAN" panose="02000000000000000000" pitchFamily="2" charset="0"/>
                <a:cs typeface="NikoshBAN" panose="02000000000000000000" pitchFamily="2" charset="0"/>
              </a:rPr>
              <a:t>.</a:t>
            </a:r>
            <a:r>
              <a:rPr lang="bn-IN" sz="2400" dirty="0" smtClean="0">
                <a:latin typeface="NikoshBAN" panose="02000000000000000000" pitchFamily="2" charset="0"/>
                <a:cs typeface="NikoshBAN" panose="02000000000000000000" pitchFamily="2" charset="0"/>
              </a:rPr>
              <a:t> ২৭	</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চেকে সুদ প্রাপ্তি ৭,০০০ টাকা।</a:t>
            </a:r>
            <a:endParaRPr lang="en-US" sz="2400" dirty="0">
              <a:latin typeface="NikoshBAN" panose="02000000000000000000" pitchFamily="2" charset="0"/>
              <a:cs typeface="NikoshBAN" panose="02000000000000000000" pitchFamily="2" charset="0"/>
            </a:endParaRPr>
          </a:p>
        </p:txBody>
      </p:sp>
      <p:sp>
        <p:nvSpPr>
          <p:cNvPr id="26" name="TextBox 25"/>
          <p:cNvSpPr txBox="1"/>
          <p:nvPr/>
        </p:nvSpPr>
        <p:spPr>
          <a:xfrm>
            <a:off x="828913" y="4839564"/>
            <a:ext cx="3336170"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400" dirty="0">
                <a:latin typeface="NikoshBAN" panose="02000000000000000000" pitchFamily="2" charset="0"/>
                <a:cs typeface="NikoshBAN" panose="02000000000000000000" pitchFamily="2" charset="0"/>
              </a:rPr>
              <a:t>জুলা</a:t>
            </a:r>
            <a:r>
              <a:rPr lang="en-US" sz="2400" dirty="0">
                <a:latin typeface="NikoshBAN" panose="02000000000000000000" pitchFamily="2" charset="0"/>
                <a:cs typeface="NikoshBAN" panose="02000000000000000000" pitchFamily="2" charset="0"/>
              </a:rPr>
              <a:t>.</a:t>
            </a:r>
            <a:r>
              <a:rPr lang="bn-IN" sz="2400" dirty="0" smtClean="0">
                <a:latin typeface="NikoshBAN" panose="02000000000000000000" pitchFamily="2" charset="0"/>
                <a:cs typeface="NikoshBAN" panose="02000000000000000000" pitchFamily="2" charset="0"/>
              </a:rPr>
              <a:t> ৩০	পণ্য ক্রয় ১০,০০০ টাকা।</a:t>
            </a:r>
            <a:endParaRPr lang="en-US" sz="2400" dirty="0">
              <a:latin typeface="NikoshBAN" panose="02000000000000000000" pitchFamily="2" charset="0"/>
              <a:cs typeface="NikoshBAN" panose="02000000000000000000" pitchFamily="2" charset="0"/>
            </a:endParaRPr>
          </a:p>
        </p:txBody>
      </p:sp>
      <p:sp>
        <p:nvSpPr>
          <p:cNvPr id="27" name="TextBox 26"/>
          <p:cNvSpPr txBox="1"/>
          <p:nvPr/>
        </p:nvSpPr>
        <p:spPr>
          <a:xfrm>
            <a:off x="770293" y="5390652"/>
            <a:ext cx="4081567"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400" dirty="0" smtClean="0">
                <a:latin typeface="NikoshBAN" panose="02000000000000000000" pitchFamily="2" charset="0"/>
                <a:cs typeface="NikoshBAN" panose="02000000000000000000" pitchFamily="2" charset="0"/>
              </a:rPr>
              <a:t>জুলাই ৩০	পণ্য বিক্রয় ১০,০০০ টাকা।</a:t>
            </a:r>
            <a:endParaRPr lang="en-US" sz="2400" dirty="0">
              <a:latin typeface="NikoshBAN" panose="02000000000000000000" pitchFamily="2" charset="0"/>
              <a:cs typeface="NikoshBAN" panose="02000000000000000000" pitchFamily="2" charset="0"/>
            </a:endParaRPr>
          </a:p>
        </p:txBody>
      </p:sp>
      <p:sp>
        <p:nvSpPr>
          <p:cNvPr id="28" name="TextBox 27"/>
          <p:cNvSpPr txBox="1"/>
          <p:nvPr/>
        </p:nvSpPr>
        <p:spPr>
          <a:xfrm>
            <a:off x="443632" y="5883179"/>
            <a:ext cx="5517857"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800" dirty="0" err="1" smtClean="0">
                <a:solidFill>
                  <a:schemeClr val="tx1"/>
                </a:solidFill>
                <a:latin typeface="NikoshBAN" panose="02000000000000000000" pitchFamily="2" charset="0"/>
                <a:cs typeface="NikoshBAN" panose="02000000000000000000" pitchFamily="2" charset="0"/>
              </a:rPr>
              <a:t>করনীয়ঃ</a:t>
            </a:r>
            <a:r>
              <a:rPr lang="bn-IN" sz="2800" dirty="0" smtClean="0">
                <a:solidFill>
                  <a:schemeClr val="tx1"/>
                </a:solidFill>
                <a:latin typeface="NikoshBAN" panose="02000000000000000000" pitchFamily="2" charset="0"/>
                <a:cs typeface="NikoshBAN" panose="02000000000000000000" pitchFamily="2" charset="0"/>
              </a:rPr>
              <a:t> একটি </a:t>
            </a:r>
            <a:r>
              <a:rPr lang="bn-IN" sz="2800" dirty="0" err="1" smtClean="0">
                <a:solidFill>
                  <a:schemeClr val="tx1"/>
                </a:solidFill>
                <a:latin typeface="NikoshBAN" panose="02000000000000000000" pitchFamily="2" charset="0"/>
                <a:cs typeface="NikoshBAN" panose="02000000000000000000" pitchFamily="2" charset="0"/>
              </a:rPr>
              <a:t>তিনঘরা</a:t>
            </a:r>
            <a:r>
              <a:rPr lang="bn-IN" sz="2800" dirty="0" smtClean="0">
                <a:solidFill>
                  <a:schemeClr val="tx1"/>
                </a:solidFill>
                <a:latin typeface="NikoshBAN" panose="02000000000000000000" pitchFamily="2" charset="0"/>
                <a:cs typeface="NikoshBAN" panose="02000000000000000000" pitchFamily="2" charset="0"/>
              </a:rPr>
              <a:t> </a:t>
            </a:r>
            <a:r>
              <a:rPr lang="bn-IN" sz="2800" dirty="0" err="1" smtClean="0">
                <a:solidFill>
                  <a:schemeClr val="tx1"/>
                </a:solidFill>
                <a:latin typeface="NikoshBAN" panose="02000000000000000000" pitchFamily="2" charset="0"/>
                <a:cs typeface="NikoshBAN" panose="02000000000000000000" pitchFamily="2" charset="0"/>
              </a:rPr>
              <a:t>নগদান</a:t>
            </a:r>
            <a:r>
              <a:rPr lang="bn-IN" sz="2800" dirty="0" smtClean="0">
                <a:solidFill>
                  <a:schemeClr val="tx1"/>
                </a:solidFill>
                <a:latin typeface="NikoshBAN" panose="02000000000000000000" pitchFamily="2" charset="0"/>
                <a:cs typeface="NikoshBAN" panose="02000000000000000000" pitchFamily="2" charset="0"/>
              </a:rPr>
              <a:t> </a:t>
            </a:r>
            <a:r>
              <a:rPr lang="bn-IN" sz="2800" dirty="0" err="1" smtClean="0">
                <a:solidFill>
                  <a:schemeClr val="tx1"/>
                </a:solidFill>
                <a:latin typeface="NikoshBAN" panose="02000000000000000000" pitchFamily="2" charset="0"/>
                <a:cs typeface="NikoshBAN" panose="02000000000000000000" pitchFamily="2" charset="0"/>
              </a:rPr>
              <a:t>বহিঃ</a:t>
            </a:r>
            <a:r>
              <a:rPr lang="bn-IN" sz="2800" dirty="0" smtClean="0">
                <a:solidFill>
                  <a:schemeClr val="tx1"/>
                </a:solidFill>
                <a:latin typeface="NikoshBAN" panose="02000000000000000000" pitchFamily="2" charset="0"/>
                <a:cs typeface="NikoshBAN" panose="02000000000000000000" pitchFamily="2" charset="0"/>
              </a:rPr>
              <a:t> প্রস্তুত কর। </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93423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30" y="1788498"/>
            <a:ext cx="11030856" cy="4409102"/>
          </a:xfrm>
          <a:prstGeom prst="rect">
            <a:avLst/>
          </a:prstGeom>
        </p:spPr>
      </p:pic>
      <p:sp>
        <p:nvSpPr>
          <p:cNvPr id="5" name="TextBox 4"/>
          <p:cNvSpPr txBox="1"/>
          <p:nvPr/>
        </p:nvSpPr>
        <p:spPr>
          <a:xfrm>
            <a:off x="3831772" y="574883"/>
            <a:ext cx="388438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5400" dirty="0" err="1" smtClean="0">
                <a:latin typeface="NikoshBAN" panose="02000000000000000000" pitchFamily="2" charset="0"/>
                <a:cs typeface="NikoshBAN" panose="02000000000000000000" pitchFamily="2" charset="0"/>
              </a:rPr>
              <a:t>সবাইকে</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ধন্যবাদ</a:t>
            </a:r>
            <a:endParaRPr lang="en-US" sz="5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82922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789714" y="4049486"/>
            <a:ext cx="6894285" cy="2122715"/>
          </a:xfrm>
          <a:noFill/>
          <a:ln w="19050">
            <a:solidFill>
              <a:schemeClr val="tx1"/>
            </a:solidFill>
          </a:ln>
          <a:scene3d>
            <a:camera prst="orthographicFront"/>
            <a:lightRig rig="threePt" dir="t"/>
          </a:scene3d>
          <a:sp3d>
            <a:bevelT/>
          </a:sp3d>
        </p:spPr>
        <p:txBody>
          <a:bodyPr>
            <a:noAutofit/>
          </a:bodyPr>
          <a:lstStyle/>
          <a:p>
            <a:pPr algn="just">
              <a:buNone/>
            </a:pPr>
            <a:r>
              <a:rPr lang="bn-IN" sz="2800" b="1" dirty="0">
                <a:solidFill>
                  <a:srgbClr val="7030A0"/>
                </a:solidFill>
                <a:effectLst>
                  <a:outerShdw blurRad="38100" dist="38100" dir="2700000" algn="tl">
                    <a:srgbClr val="000000">
                      <a:alpha val="43137"/>
                    </a:srgbClr>
                  </a:outerShdw>
                </a:effectLst>
                <a:latin typeface="NikoshBAN" pitchFamily="2" charset="0"/>
                <a:cs typeface="NikoshBAN" pitchFamily="2" charset="0"/>
              </a:rPr>
              <a:t>শ্রেণিঃ </a:t>
            </a:r>
            <a:r>
              <a:rPr lang="en-US" sz="2800" b="1"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নবম</a:t>
            </a:r>
            <a:r>
              <a:rPr lang="en-US" sz="2800" b="1" dirty="0">
                <a:solidFill>
                  <a:srgbClr val="7030A0"/>
                </a:solidFill>
                <a:effectLst>
                  <a:outerShdw blurRad="38100" dist="38100" dir="2700000" algn="tl">
                    <a:srgbClr val="000000">
                      <a:alpha val="43137"/>
                    </a:srgbClr>
                  </a:outerShdw>
                </a:effectLst>
                <a:latin typeface="NikoshBAN" pitchFamily="2" charset="0"/>
                <a:cs typeface="NikoshBAN" pitchFamily="2" charset="0"/>
              </a:rPr>
              <a:t> ও </a:t>
            </a:r>
            <a:r>
              <a:rPr lang="en-US" sz="2800" b="1"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দশম</a:t>
            </a:r>
            <a:endParaRPr lang="bn-IN" sz="2800" b="1"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a:p>
            <a:pPr algn="just">
              <a:buNone/>
            </a:pPr>
            <a:r>
              <a:rPr lang="bn-IN" sz="2800" b="1" dirty="0">
                <a:solidFill>
                  <a:srgbClr val="7030A0"/>
                </a:solidFill>
                <a:effectLst>
                  <a:outerShdw blurRad="38100" dist="38100" dir="2700000" algn="tl">
                    <a:srgbClr val="000000">
                      <a:alpha val="43137"/>
                    </a:srgbClr>
                  </a:outerShdw>
                </a:effectLst>
                <a:latin typeface="NikoshBAN" pitchFamily="2" charset="0"/>
                <a:cs typeface="NikoshBAN" pitchFamily="2" charset="0"/>
              </a:rPr>
              <a:t>বিষয়ঃ </a:t>
            </a:r>
            <a:r>
              <a:rPr lang="en-US" sz="28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হিসাব</a:t>
            </a:r>
            <a:r>
              <a:rPr lang="en-US" sz="28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বিজ্ঞান</a:t>
            </a:r>
            <a:endParaRPr lang="bn-IN" sz="2800" b="1"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a:p>
            <a:pPr algn="just">
              <a:buNone/>
            </a:pPr>
            <a:r>
              <a:rPr lang="bn-IN" sz="2800" b="1" dirty="0">
                <a:solidFill>
                  <a:srgbClr val="7030A0"/>
                </a:solidFill>
                <a:effectLst>
                  <a:outerShdw blurRad="38100" dist="38100" dir="2700000" algn="tl">
                    <a:srgbClr val="000000">
                      <a:alpha val="43137"/>
                    </a:srgbClr>
                  </a:outerShdw>
                </a:effectLst>
                <a:latin typeface="NikoshBAN" pitchFamily="2" charset="0"/>
                <a:cs typeface="NikoshBAN" pitchFamily="2" charset="0"/>
              </a:rPr>
              <a:t>অধ্যায়ঃ </a:t>
            </a:r>
            <a:r>
              <a:rPr lang="en-US" sz="28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৮ম (</a:t>
            </a:r>
            <a:r>
              <a:rPr lang="en-US" sz="28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নগদান</a:t>
            </a:r>
            <a:r>
              <a:rPr lang="en-US" sz="28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বই</a:t>
            </a:r>
            <a:r>
              <a:rPr lang="en-US" sz="28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a:t>
            </a:r>
            <a:endParaRPr lang="en-US" sz="2800" b="1"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a:p>
            <a:pPr algn="just">
              <a:buNone/>
            </a:pPr>
            <a:r>
              <a:rPr lang="en-US" sz="2800" b="1"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তারিখঃ</a:t>
            </a:r>
            <a:r>
              <a:rPr lang="en-US" sz="2800" b="1" dirty="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02/08/2020 </a:t>
            </a:r>
            <a:r>
              <a:rPr lang="en-US" sz="2800" b="1"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খ্রি</a:t>
            </a:r>
            <a:r>
              <a:rPr lang="en-US" sz="2400" b="1" dirty="0">
                <a:solidFill>
                  <a:srgbClr val="7030A0"/>
                </a:solidFill>
                <a:effectLst>
                  <a:outerShdw blurRad="38100" dist="38100" dir="2700000" algn="tl">
                    <a:srgbClr val="000000">
                      <a:alpha val="43137"/>
                    </a:srgbClr>
                  </a:outerShdw>
                </a:effectLst>
                <a:latin typeface="NikoshBAN" pitchFamily="2" charset="0"/>
                <a:cs typeface="NikoshBAN" pitchFamily="2" charset="0"/>
              </a:rPr>
              <a:t>.</a:t>
            </a:r>
            <a:endParaRPr lang="bn-IN" sz="2400" b="1"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a:p>
            <a:pPr algn="just">
              <a:buNone/>
            </a:pPr>
            <a:r>
              <a:rPr lang="bn-BD" sz="24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endParaRPr lang="bn-IN" sz="24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TextBox 6">
            <a:extLst>
              <a:ext uri="{FF2B5EF4-FFF2-40B4-BE49-F238E27FC236}">
                <a16:creationId xmlns:a16="http://schemas.microsoft.com/office/drawing/2014/main" xmlns="" id="{F8538071-352C-468C-9C8C-B7ED0881BCCB}"/>
              </a:ext>
            </a:extLst>
          </p:cNvPr>
          <p:cNvSpPr txBox="1"/>
          <p:nvPr/>
        </p:nvSpPr>
        <p:spPr>
          <a:xfrm>
            <a:off x="4789714" y="531254"/>
            <a:ext cx="6894285" cy="3293209"/>
          </a:xfrm>
          <a:prstGeom prst="rect">
            <a:avLst/>
          </a:prstGeom>
          <a:noFill/>
          <a:ln w="28575">
            <a:solidFill>
              <a:schemeClr val="accent1"/>
            </a:solidFill>
          </a:ln>
        </p:spPr>
        <p:txBody>
          <a:bodyPr wrap="square" rtlCol="0">
            <a:spAutoFit/>
          </a:bodyPr>
          <a:lstStyle/>
          <a:p>
            <a:pPr algn="ctr"/>
            <a:r>
              <a:rPr lang="en-US" sz="2800" dirty="0">
                <a:solidFill>
                  <a:schemeClr val="accent6">
                    <a:lumMod val="25000"/>
                  </a:schemeClr>
                </a:solidFill>
                <a:latin typeface="NikoshBAN" pitchFamily="2" charset="0"/>
                <a:cs typeface="NikoshBAN" pitchFamily="2" charset="0"/>
              </a:rPr>
              <a:t> </a:t>
            </a:r>
            <a:r>
              <a:rPr lang="en-US" sz="4800" dirty="0">
                <a:solidFill>
                  <a:schemeClr val="accent6">
                    <a:lumMod val="25000"/>
                  </a:schemeClr>
                </a:solidFill>
                <a:latin typeface="NikoshBAN" pitchFamily="2" charset="0"/>
                <a:cs typeface="NikoshBAN" pitchFamily="2" charset="0"/>
              </a:rPr>
              <a:t>মোহাম্মদ </a:t>
            </a:r>
            <a:r>
              <a:rPr lang="en-US" sz="4800" dirty="0" err="1">
                <a:solidFill>
                  <a:schemeClr val="accent6">
                    <a:lumMod val="25000"/>
                  </a:schemeClr>
                </a:solidFill>
                <a:latin typeface="NikoshBAN" pitchFamily="2" charset="0"/>
                <a:cs typeface="NikoshBAN" pitchFamily="2" charset="0"/>
              </a:rPr>
              <a:t>হোসেন</a:t>
            </a:r>
            <a:endParaRPr lang="en-US" sz="4800" dirty="0">
              <a:solidFill>
                <a:schemeClr val="accent6">
                  <a:lumMod val="25000"/>
                </a:schemeClr>
              </a:solidFill>
              <a:latin typeface="NikoshBAN" pitchFamily="2" charset="0"/>
              <a:cs typeface="NikoshBAN" pitchFamily="2" charset="0"/>
            </a:endParaRPr>
          </a:p>
          <a:p>
            <a:pPr algn="ctr"/>
            <a:r>
              <a:rPr lang="en-US" sz="36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সহকারী</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শিক্ষক</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আই.সি.টি</a:t>
            </a:r>
            <a:r>
              <a:rPr lang="en-US" sz="3200" dirty="0">
                <a:solidFill>
                  <a:srgbClr val="7030A0"/>
                </a:solidFill>
                <a:latin typeface="NikoshBAN" pitchFamily="2" charset="0"/>
                <a:cs typeface="NikoshBAN" pitchFamily="2" charset="0"/>
              </a:rPr>
              <a:t>.)</a:t>
            </a:r>
          </a:p>
          <a:p>
            <a:pPr algn="ct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পঞ্চগ্রাম</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আজিজুর</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রহমান</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উচ্চ</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বিদ্যালয়</a:t>
            </a:r>
            <a:r>
              <a:rPr lang="en-US" sz="3200" dirty="0">
                <a:solidFill>
                  <a:srgbClr val="7030A0"/>
                </a:solidFill>
                <a:latin typeface="NikoshBAN" pitchFamily="2" charset="0"/>
                <a:cs typeface="NikoshBAN" pitchFamily="2" charset="0"/>
              </a:rPr>
              <a:t>। </a:t>
            </a:r>
          </a:p>
          <a:p>
            <a:pPr algn="ct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নাওড়া</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শাহরাস্তি</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চাঁদপুর</a:t>
            </a:r>
            <a:r>
              <a:rPr lang="en-US" sz="3200" dirty="0">
                <a:solidFill>
                  <a:srgbClr val="7030A0"/>
                </a:solidFill>
                <a:latin typeface="NikoshBAN" pitchFamily="2" charset="0"/>
                <a:cs typeface="NikoshBAN" pitchFamily="2" charset="0"/>
              </a:rPr>
              <a:t>।</a:t>
            </a:r>
          </a:p>
          <a:p>
            <a:pPr algn="ctr"/>
            <a:r>
              <a:rPr lang="en-US" sz="3200" dirty="0" err="1">
                <a:solidFill>
                  <a:srgbClr val="7030A0"/>
                </a:solidFill>
                <a:latin typeface="NikoshBAN" pitchFamily="2" charset="0"/>
                <a:cs typeface="NikoshBAN" pitchFamily="2" charset="0"/>
              </a:rPr>
              <a:t>মোবাইল</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নাম্বার</a:t>
            </a:r>
            <a:r>
              <a:rPr lang="en-US" sz="3200" dirty="0">
                <a:solidFill>
                  <a:srgbClr val="7030A0"/>
                </a:solidFill>
                <a:latin typeface="NikoshBAN" pitchFamily="2" charset="0"/>
                <a:cs typeface="NikoshBAN" pitchFamily="2" charset="0"/>
              </a:rPr>
              <a:t> :</a:t>
            </a:r>
            <a:r>
              <a:rPr lang="bn-BD" sz="3200" dirty="0">
                <a:solidFill>
                  <a:srgbClr val="7030A0"/>
                </a:solidFill>
                <a:latin typeface="NikoshBAN" panose="02000000000000000000" pitchFamily="2" charset="0"/>
                <a:cs typeface="NikoshBAN" panose="02000000000000000000" pitchFamily="2" charset="0"/>
              </a:rPr>
              <a:t> </a:t>
            </a:r>
            <a:r>
              <a:rPr lang="en-US" sz="3200" dirty="0">
                <a:solidFill>
                  <a:srgbClr val="7030A0"/>
                </a:solidFill>
                <a:latin typeface="NikoshBAN" panose="02000000000000000000" pitchFamily="2" charset="0"/>
                <a:cs typeface="NikoshBAN" panose="02000000000000000000" pitchFamily="2" charset="0"/>
              </a:rPr>
              <a:t>01721025599</a:t>
            </a:r>
            <a:endParaRPr lang="en-US" sz="1200" dirty="0">
              <a:ln w="0"/>
              <a:solidFill>
                <a:srgbClr val="7030A0"/>
              </a:solidFill>
              <a:latin typeface="NikoshBAN" panose="02000000000000000000" pitchFamily="2" charset="0"/>
              <a:cs typeface="NikoshBAN" panose="02000000000000000000" pitchFamily="2" charset="0"/>
            </a:endParaRPr>
          </a:p>
          <a:p>
            <a:pPr algn="ctr"/>
            <a:r>
              <a:rPr lang="en-US" sz="2800" b="1" dirty="0" err="1">
                <a:ln w="0"/>
                <a:solidFill>
                  <a:srgbClr val="7030A0"/>
                </a:solidFill>
                <a:latin typeface="NikoshBAN" panose="02000000000000000000" pitchFamily="2" charset="0"/>
                <a:cs typeface="NikoshBAN" panose="02000000000000000000" pitchFamily="2" charset="0"/>
              </a:rPr>
              <a:t>ইমেইল</a:t>
            </a:r>
            <a:r>
              <a:rPr lang="en-US" sz="2800" b="1" dirty="0">
                <a:ln w="0"/>
                <a:solidFill>
                  <a:srgbClr val="7030A0"/>
                </a:solidFill>
                <a:latin typeface="NikoshBAN" panose="02000000000000000000" pitchFamily="2" charset="0"/>
                <a:cs typeface="NikoshBAN" panose="02000000000000000000" pitchFamily="2" charset="0"/>
              </a:rPr>
              <a:t>  : mdhodssain</a:t>
            </a:r>
            <a:r>
              <a:rPr lang="en-US" sz="2800" b="1" dirty="0">
                <a:ln w="0"/>
                <a:solidFill>
                  <a:srgbClr val="7030A0"/>
                </a:solidFill>
                <a:latin typeface="Times New Roman" panose="02020603050405020304" pitchFamily="18" charset="0"/>
                <a:cs typeface="Times New Roman" panose="02020603050405020304" pitchFamily="18" charset="0"/>
              </a:rPr>
              <a:t>599</a:t>
            </a:r>
            <a:r>
              <a:rPr lang="en-US" sz="2800" b="1" dirty="0">
                <a:ln w="0"/>
                <a:solidFill>
                  <a:srgbClr val="7030A0"/>
                </a:solidFill>
                <a:latin typeface="NikoshBAN" panose="02000000000000000000" pitchFamily="2" charset="0"/>
                <a:cs typeface="NikoshBAN" panose="02000000000000000000" pitchFamily="2" charset="0"/>
              </a:rPr>
              <a:t>@gmail.com</a:t>
            </a:r>
            <a:endParaRPr lang="en-US" sz="4800" b="1" dirty="0">
              <a:solidFill>
                <a:srgbClr val="7030A0"/>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244" y="314586"/>
            <a:ext cx="3883686" cy="335721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243" y="3851210"/>
            <a:ext cx="3883687" cy="2519265"/>
          </a:xfrm>
          <a:prstGeom prst="rect">
            <a:avLst/>
          </a:prstGeom>
        </p:spPr>
      </p:pic>
    </p:spTree>
    <p:extLst>
      <p:ext uri="{BB962C8B-B14F-4D97-AF65-F5344CB8AC3E}">
        <p14:creationId xmlns:p14="http://schemas.microsoft.com/office/powerpoint/2010/main" val="3609375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57" y="1335314"/>
            <a:ext cx="6023429" cy="518726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143" y="1335314"/>
            <a:ext cx="4949371" cy="5187270"/>
          </a:xfrm>
          <a:prstGeom prst="rect">
            <a:avLst/>
          </a:prstGeom>
        </p:spPr>
      </p:pic>
      <p:sp>
        <p:nvSpPr>
          <p:cNvPr id="5" name="Rectangle 4"/>
          <p:cNvSpPr/>
          <p:nvPr/>
        </p:nvSpPr>
        <p:spPr>
          <a:xfrm>
            <a:off x="2510972" y="362858"/>
            <a:ext cx="7228114" cy="7837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accent6">
                    <a:lumMod val="50000"/>
                  </a:schemeClr>
                </a:solidFill>
                <a:latin typeface="NikoshBAN" panose="02000000000000000000" pitchFamily="2" charset="0"/>
                <a:cs typeface="NikoshBAN" panose="02000000000000000000" pitchFamily="2" charset="0"/>
              </a:rPr>
              <a:t>ছবি</a:t>
            </a:r>
            <a:r>
              <a:rPr lang="en-US" sz="3600" b="1" dirty="0" smtClean="0">
                <a:solidFill>
                  <a:schemeClr val="accent6">
                    <a:lumMod val="50000"/>
                  </a:schemeClr>
                </a:solidFill>
                <a:latin typeface="NikoshBAN" panose="02000000000000000000" pitchFamily="2" charset="0"/>
                <a:cs typeface="NikoshBAN" panose="02000000000000000000" pitchFamily="2" charset="0"/>
              </a:rPr>
              <a:t> </a:t>
            </a:r>
            <a:r>
              <a:rPr lang="en-US" sz="3600" b="1" dirty="0" err="1" smtClean="0">
                <a:solidFill>
                  <a:schemeClr val="accent6">
                    <a:lumMod val="50000"/>
                  </a:schemeClr>
                </a:solidFill>
                <a:latin typeface="NikoshBAN" panose="02000000000000000000" pitchFamily="2" charset="0"/>
                <a:cs typeface="NikoshBAN" panose="02000000000000000000" pitchFamily="2" charset="0"/>
              </a:rPr>
              <a:t>গুলো</a:t>
            </a:r>
            <a:r>
              <a:rPr lang="en-US" sz="3600" b="1" dirty="0" smtClean="0">
                <a:solidFill>
                  <a:schemeClr val="accent6">
                    <a:lumMod val="50000"/>
                  </a:schemeClr>
                </a:solidFill>
                <a:latin typeface="NikoshBAN" panose="02000000000000000000" pitchFamily="2" charset="0"/>
                <a:cs typeface="NikoshBAN" panose="02000000000000000000" pitchFamily="2" charset="0"/>
              </a:rPr>
              <a:t> </a:t>
            </a:r>
            <a:r>
              <a:rPr lang="en-US" sz="3600" b="1" dirty="0" err="1" smtClean="0">
                <a:solidFill>
                  <a:schemeClr val="accent6">
                    <a:lumMod val="50000"/>
                  </a:schemeClr>
                </a:solidFill>
                <a:latin typeface="NikoshBAN" panose="02000000000000000000" pitchFamily="2" charset="0"/>
                <a:cs typeface="NikoshBAN" panose="02000000000000000000" pitchFamily="2" charset="0"/>
              </a:rPr>
              <a:t>দেখ</a:t>
            </a:r>
            <a:r>
              <a:rPr lang="en-US" sz="3600" b="1" dirty="0" smtClean="0">
                <a:solidFill>
                  <a:schemeClr val="accent6">
                    <a:lumMod val="50000"/>
                  </a:schemeClr>
                </a:solidFill>
                <a:latin typeface="NikoshBAN" panose="02000000000000000000" pitchFamily="2" charset="0"/>
                <a:cs typeface="NikoshBAN" panose="02000000000000000000" pitchFamily="2" charset="0"/>
              </a:rPr>
              <a:t> </a:t>
            </a:r>
            <a:r>
              <a:rPr lang="en-US" sz="3600" b="1" dirty="0" err="1" smtClean="0">
                <a:solidFill>
                  <a:schemeClr val="accent6">
                    <a:lumMod val="50000"/>
                  </a:schemeClr>
                </a:solidFill>
                <a:latin typeface="NikoshBAN" panose="02000000000000000000" pitchFamily="2" charset="0"/>
                <a:cs typeface="NikoshBAN" panose="02000000000000000000" pitchFamily="2" charset="0"/>
              </a:rPr>
              <a:t>এবং</a:t>
            </a:r>
            <a:r>
              <a:rPr lang="en-US" sz="3600" b="1" dirty="0" smtClean="0">
                <a:solidFill>
                  <a:schemeClr val="accent6">
                    <a:lumMod val="50000"/>
                  </a:schemeClr>
                </a:solidFill>
                <a:latin typeface="NikoshBAN" panose="02000000000000000000" pitchFamily="2" charset="0"/>
                <a:cs typeface="NikoshBAN" panose="02000000000000000000" pitchFamily="2" charset="0"/>
              </a:rPr>
              <a:t> এ </a:t>
            </a:r>
            <a:r>
              <a:rPr lang="en-US" sz="3600" b="1" dirty="0" err="1" smtClean="0">
                <a:solidFill>
                  <a:schemeClr val="accent6">
                    <a:lumMod val="50000"/>
                  </a:schemeClr>
                </a:solidFill>
                <a:latin typeface="NikoshBAN" panose="02000000000000000000" pitchFamily="2" charset="0"/>
                <a:cs typeface="NikoshBAN" panose="02000000000000000000" pitchFamily="2" charset="0"/>
              </a:rPr>
              <a:t>ছবি</a:t>
            </a:r>
            <a:r>
              <a:rPr lang="en-US" sz="3600" b="1" dirty="0" smtClean="0">
                <a:solidFill>
                  <a:schemeClr val="accent6">
                    <a:lumMod val="50000"/>
                  </a:schemeClr>
                </a:solidFill>
                <a:latin typeface="NikoshBAN" panose="02000000000000000000" pitchFamily="2" charset="0"/>
                <a:cs typeface="NikoshBAN" panose="02000000000000000000" pitchFamily="2" charset="0"/>
              </a:rPr>
              <a:t> </a:t>
            </a:r>
            <a:r>
              <a:rPr lang="en-US" sz="3600" b="1" dirty="0" err="1" smtClean="0">
                <a:solidFill>
                  <a:schemeClr val="accent6">
                    <a:lumMod val="50000"/>
                  </a:schemeClr>
                </a:solidFill>
                <a:latin typeface="NikoshBAN" panose="02000000000000000000" pitchFamily="2" charset="0"/>
                <a:cs typeface="NikoshBAN" panose="02000000000000000000" pitchFamily="2" charset="0"/>
              </a:rPr>
              <a:t>গুলো</a:t>
            </a:r>
            <a:r>
              <a:rPr lang="en-US" sz="3600" b="1" dirty="0" smtClean="0">
                <a:solidFill>
                  <a:schemeClr val="accent6">
                    <a:lumMod val="50000"/>
                  </a:schemeClr>
                </a:solidFill>
                <a:latin typeface="NikoshBAN" panose="02000000000000000000" pitchFamily="2" charset="0"/>
                <a:cs typeface="NikoshBAN" panose="02000000000000000000" pitchFamily="2" charset="0"/>
              </a:rPr>
              <a:t> সর্ম্পেকে</a:t>
            </a:r>
            <a:r>
              <a:rPr lang="en-US" sz="3600" b="1" dirty="0">
                <a:solidFill>
                  <a:schemeClr val="accent6">
                    <a:lumMod val="50000"/>
                  </a:schemeClr>
                </a:solidFill>
                <a:latin typeface="NikoshBAN" panose="02000000000000000000" pitchFamily="2" charset="0"/>
                <a:cs typeface="NikoshBAN" panose="02000000000000000000" pitchFamily="2" charset="0"/>
              </a:rPr>
              <a:t> বলো </a:t>
            </a:r>
            <a:r>
              <a:rPr lang="en-US" sz="3600" b="1" dirty="0" smtClean="0">
                <a:solidFill>
                  <a:schemeClr val="accent6">
                    <a:lumMod val="50000"/>
                  </a:schemeClr>
                </a:solidFill>
                <a:latin typeface="NikoshBAN" panose="02000000000000000000" pitchFamily="2" charset="0"/>
                <a:cs typeface="NikoshBAN" panose="02000000000000000000" pitchFamily="2" charset="0"/>
              </a:rPr>
              <a:t>?</a:t>
            </a:r>
            <a:endParaRPr lang="en-US" sz="3600" b="1" dirty="0">
              <a:solidFill>
                <a:schemeClr val="accent6">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38005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029" y="1407885"/>
            <a:ext cx="5370286" cy="48477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7942" y="1407885"/>
            <a:ext cx="5617029" cy="4847771"/>
          </a:xfrm>
          <a:prstGeom prst="rect">
            <a:avLst/>
          </a:prstGeom>
        </p:spPr>
      </p:pic>
      <p:sp>
        <p:nvSpPr>
          <p:cNvPr id="6" name="Rectangle 5"/>
          <p:cNvSpPr/>
          <p:nvPr/>
        </p:nvSpPr>
        <p:spPr>
          <a:xfrm>
            <a:off x="2510971" y="362858"/>
            <a:ext cx="9042399" cy="7837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accent6">
                    <a:lumMod val="50000"/>
                  </a:schemeClr>
                </a:solidFill>
                <a:latin typeface="NikoshBAN" panose="02000000000000000000" pitchFamily="2" charset="0"/>
                <a:cs typeface="NikoshBAN" panose="02000000000000000000" pitchFamily="2" charset="0"/>
              </a:rPr>
              <a:t> </a:t>
            </a:r>
            <a:r>
              <a:rPr lang="en-US" sz="3600" b="1" dirty="0" err="1" smtClean="0">
                <a:solidFill>
                  <a:schemeClr val="accent6">
                    <a:lumMod val="50000"/>
                  </a:schemeClr>
                </a:solidFill>
                <a:latin typeface="NikoshBAN" panose="02000000000000000000" pitchFamily="2" charset="0"/>
                <a:cs typeface="NikoshBAN" panose="02000000000000000000" pitchFamily="2" charset="0"/>
              </a:rPr>
              <a:t>আরো</a:t>
            </a:r>
            <a:r>
              <a:rPr lang="en-US" sz="3600" b="1" dirty="0" smtClean="0">
                <a:solidFill>
                  <a:schemeClr val="accent6">
                    <a:lumMod val="50000"/>
                  </a:schemeClr>
                </a:solidFill>
                <a:latin typeface="NikoshBAN" panose="02000000000000000000" pitchFamily="2" charset="0"/>
                <a:cs typeface="NikoshBAN" panose="02000000000000000000" pitchFamily="2" charset="0"/>
              </a:rPr>
              <a:t> </a:t>
            </a:r>
            <a:r>
              <a:rPr lang="en-US" sz="3600" b="1" dirty="0" err="1" smtClean="0">
                <a:solidFill>
                  <a:schemeClr val="accent6">
                    <a:lumMod val="50000"/>
                  </a:schemeClr>
                </a:solidFill>
                <a:latin typeface="NikoshBAN" panose="02000000000000000000" pitchFamily="2" charset="0"/>
                <a:cs typeface="NikoshBAN" panose="02000000000000000000" pitchFamily="2" charset="0"/>
              </a:rPr>
              <a:t>কিছু</a:t>
            </a:r>
            <a:r>
              <a:rPr lang="en-US" sz="3600" b="1" dirty="0" smtClean="0">
                <a:solidFill>
                  <a:schemeClr val="accent6">
                    <a:lumMod val="50000"/>
                  </a:schemeClr>
                </a:solidFill>
                <a:latin typeface="NikoshBAN" panose="02000000000000000000" pitchFamily="2" charset="0"/>
                <a:cs typeface="NikoshBAN" panose="02000000000000000000" pitchFamily="2" charset="0"/>
              </a:rPr>
              <a:t> </a:t>
            </a:r>
            <a:r>
              <a:rPr lang="en-US" sz="3600" b="1" dirty="0" err="1" smtClean="0">
                <a:solidFill>
                  <a:schemeClr val="accent6">
                    <a:lumMod val="50000"/>
                  </a:schemeClr>
                </a:solidFill>
                <a:latin typeface="NikoshBAN" panose="02000000000000000000" pitchFamily="2" charset="0"/>
                <a:cs typeface="NikoshBAN" panose="02000000000000000000" pitchFamily="2" charset="0"/>
              </a:rPr>
              <a:t>ছবি</a:t>
            </a:r>
            <a:r>
              <a:rPr lang="en-US" sz="3600" b="1" dirty="0" smtClean="0">
                <a:solidFill>
                  <a:schemeClr val="accent6">
                    <a:lumMod val="50000"/>
                  </a:schemeClr>
                </a:solidFill>
                <a:latin typeface="NikoshBAN" panose="02000000000000000000" pitchFamily="2" charset="0"/>
                <a:cs typeface="NikoshBAN" panose="02000000000000000000" pitchFamily="2" charset="0"/>
              </a:rPr>
              <a:t>  </a:t>
            </a:r>
            <a:r>
              <a:rPr lang="en-US" sz="3600" b="1" dirty="0" err="1" smtClean="0">
                <a:solidFill>
                  <a:schemeClr val="accent6">
                    <a:lumMod val="50000"/>
                  </a:schemeClr>
                </a:solidFill>
                <a:latin typeface="NikoshBAN" panose="02000000000000000000" pitchFamily="2" charset="0"/>
                <a:cs typeface="NikoshBAN" panose="02000000000000000000" pitchFamily="2" charset="0"/>
              </a:rPr>
              <a:t>দেখ</a:t>
            </a:r>
            <a:r>
              <a:rPr lang="en-US" sz="3600" b="1" dirty="0" smtClean="0">
                <a:solidFill>
                  <a:schemeClr val="accent6">
                    <a:lumMod val="50000"/>
                  </a:schemeClr>
                </a:solidFill>
                <a:latin typeface="NikoshBAN" panose="02000000000000000000" pitchFamily="2" charset="0"/>
                <a:cs typeface="NikoshBAN" panose="02000000000000000000" pitchFamily="2" charset="0"/>
              </a:rPr>
              <a:t> </a:t>
            </a:r>
            <a:r>
              <a:rPr lang="en-US" sz="3600" b="1" dirty="0" err="1" smtClean="0">
                <a:solidFill>
                  <a:schemeClr val="accent6">
                    <a:lumMod val="50000"/>
                  </a:schemeClr>
                </a:solidFill>
                <a:latin typeface="NikoshBAN" panose="02000000000000000000" pitchFamily="2" charset="0"/>
                <a:cs typeface="NikoshBAN" panose="02000000000000000000" pitchFamily="2" charset="0"/>
              </a:rPr>
              <a:t>এবং</a:t>
            </a:r>
            <a:r>
              <a:rPr lang="en-US" sz="3600" b="1" dirty="0" smtClean="0">
                <a:solidFill>
                  <a:schemeClr val="accent6">
                    <a:lumMod val="50000"/>
                  </a:schemeClr>
                </a:solidFill>
                <a:latin typeface="NikoshBAN" panose="02000000000000000000" pitchFamily="2" charset="0"/>
                <a:cs typeface="NikoshBAN" panose="02000000000000000000" pitchFamily="2" charset="0"/>
              </a:rPr>
              <a:t> এ </a:t>
            </a:r>
            <a:r>
              <a:rPr lang="en-US" sz="3600" b="1" dirty="0" err="1" smtClean="0">
                <a:solidFill>
                  <a:schemeClr val="accent6">
                    <a:lumMod val="50000"/>
                  </a:schemeClr>
                </a:solidFill>
                <a:latin typeface="NikoshBAN" panose="02000000000000000000" pitchFamily="2" charset="0"/>
                <a:cs typeface="NikoshBAN" panose="02000000000000000000" pitchFamily="2" charset="0"/>
              </a:rPr>
              <a:t>ছবিগুলো</a:t>
            </a:r>
            <a:r>
              <a:rPr lang="en-US" sz="3600" b="1" dirty="0" smtClean="0">
                <a:solidFill>
                  <a:schemeClr val="accent6">
                    <a:lumMod val="50000"/>
                  </a:schemeClr>
                </a:solidFill>
                <a:latin typeface="NikoshBAN" panose="02000000000000000000" pitchFamily="2" charset="0"/>
                <a:cs typeface="NikoshBAN" panose="02000000000000000000" pitchFamily="2" charset="0"/>
              </a:rPr>
              <a:t> সর্ম্পেকে </a:t>
            </a:r>
            <a:r>
              <a:rPr lang="en-US" sz="3600" b="1" dirty="0">
                <a:solidFill>
                  <a:schemeClr val="accent6">
                    <a:lumMod val="50000"/>
                  </a:schemeClr>
                </a:solidFill>
                <a:latin typeface="NikoshBAN" panose="02000000000000000000" pitchFamily="2" charset="0"/>
                <a:cs typeface="NikoshBAN" panose="02000000000000000000" pitchFamily="2" charset="0"/>
              </a:rPr>
              <a:t>বলো </a:t>
            </a:r>
            <a:r>
              <a:rPr lang="en-US" sz="3600" b="1" dirty="0" smtClean="0">
                <a:solidFill>
                  <a:schemeClr val="accent6">
                    <a:lumMod val="50000"/>
                  </a:schemeClr>
                </a:solidFill>
                <a:latin typeface="NikoshBAN" panose="02000000000000000000" pitchFamily="2" charset="0"/>
                <a:cs typeface="NikoshBAN" panose="02000000000000000000" pitchFamily="2" charset="0"/>
              </a:rPr>
              <a:t>?</a:t>
            </a:r>
            <a:endParaRPr lang="en-US" sz="3600" b="1" dirty="0">
              <a:solidFill>
                <a:schemeClr val="accent6">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20417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1109A0AC-0246-4F8F-B1FD-F22D4BA88939}"/>
              </a:ext>
            </a:extLst>
          </p:cNvPr>
          <p:cNvSpPr txBox="1"/>
          <p:nvPr/>
        </p:nvSpPr>
        <p:spPr>
          <a:xfrm>
            <a:off x="3164114" y="2890602"/>
            <a:ext cx="5225143" cy="1015663"/>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6000" b="1" u="sng" dirty="0">
                <a:solidFill>
                  <a:srgbClr val="002060"/>
                </a:solidFill>
                <a:latin typeface="NikoshBAN" panose="02000000000000000000" pitchFamily="2" charset="0"/>
                <a:cs typeface="NikoshBAN" panose="02000000000000000000" pitchFamily="2" charset="0"/>
              </a:rPr>
              <a:t>তিনঘরা নগদান বই</a:t>
            </a:r>
            <a:endParaRPr lang="en-US" sz="6000" b="1" u="sng"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38076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1933901-ECED-4961-9AA1-767A49FFC689}"/>
              </a:ext>
            </a:extLst>
          </p:cNvPr>
          <p:cNvSpPr txBox="1"/>
          <p:nvPr/>
        </p:nvSpPr>
        <p:spPr>
          <a:xfrm>
            <a:off x="1570657" y="3221038"/>
            <a:ext cx="8877751"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800" dirty="0">
                <a:solidFill>
                  <a:schemeClr val="bg1"/>
                </a:solidFill>
                <a:latin typeface="NikoshBAN" panose="02000000000000000000" pitchFamily="2" charset="0"/>
                <a:cs typeface="NikoshBAN" panose="02000000000000000000" pitchFamily="2" charset="0"/>
              </a:rPr>
              <a:t>Contra Entry</a:t>
            </a:r>
            <a:r>
              <a:rPr lang="bn-IN" sz="2800" dirty="0">
                <a:solidFill>
                  <a:schemeClr val="bg1"/>
                </a:solidFill>
                <a:latin typeface="NikoshBAN" panose="02000000000000000000" pitchFamily="2" charset="0"/>
                <a:cs typeface="NikoshBAN" panose="02000000000000000000" pitchFamily="2" charset="0"/>
              </a:rPr>
              <a:t> </a:t>
            </a:r>
            <a:r>
              <a:rPr lang="bn-IN" sz="3200" dirty="0">
                <a:solidFill>
                  <a:schemeClr val="bg1"/>
                </a:solidFill>
                <a:latin typeface="NikoshBAN" panose="02000000000000000000" pitchFamily="2" charset="0"/>
                <a:cs typeface="NikoshBAN" panose="02000000000000000000" pitchFamily="2" charset="0"/>
              </a:rPr>
              <a:t>বা বিপরীত দাখিলা সম্পর্কে ব্য্যখ্যা </a:t>
            </a:r>
            <a:r>
              <a:rPr lang="bn-IN" sz="3200" dirty="0" smtClean="0">
                <a:solidFill>
                  <a:schemeClr val="bg1"/>
                </a:solidFill>
                <a:latin typeface="NikoshBAN" panose="02000000000000000000" pitchFamily="2" charset="0"/>
                <a:cs typeface="NikoshBAN" panose="02000000000000000000" pitchFamily="2" charset="0"/>
              </a:rPr>
              <a:t>করতে </a:t>
            </a:r>
            <a:r>
              <a:rPr lang="bn-IN" sz="3200" dirty="0" smtClean="0">
                <a:solidFill>
                  <a:schemeClr val="bg1"/>
                </a:solidFill>
                <a:latin typeface="NikoshBAN" panose="02000000000000000000" pitchFamily="2" charset="0"/>
                <a:cs typeface="NikoshBAN" panose="02000000000000000000" pitchFamily="2" charset="0"/>
              </a:rPr>
              <a:t>পারবে</a:t>
            </a:r>
            <a:r>
              <a:rPr lang="en-US" sz="3200" dirty="0" smtClean="0">
                <a:solidFill>
                  <a:schemeClr val="bg1"/>
                </a:solidFill>
                <a:latin typeface="NikoshBAN" panose="02000000000000000000" pitchFamily="2" charset="0"/>
                <a:cs typeface="NikoshBAN" panose="02000000000000000000" pitchFamily="2" charset="0"/>
              </a:rPr>
              <a:t>;</a:t>
            </a:r>
            <a:endParaRPr lang="en-US" sz="3200" dirty="0">
              <a:solidFill>
                <a:schemeClr val="bg1"/>
              </a:solidFill>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xmlns="" id="{B4E8F04A-2D00-44CE-8753-11C10B7EE16C}"/>
              </a:ext>
            </a:extLst>
          </p:cNvPr>
          <p:cNvSpPr txBox="1"/>
          <p:nvPr/>
        </p:nvSpPr>
        <p:spPr>
          <a:xfrm>
            <a:off x="1570657" y="4768503"/>
            <a:ext cx="5320687" cy="5847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bn-IN" sz="3200" dirty="0">
                <a:solidFill>
                  <a:schemeClr val="bg1"/>
                </a:solidFill>
                <a:latin typeface="NikoshBAN" panose="02000000000000000000" pitchFamily="2" charset="0"/>
                <a:cs typeface="NikoshBAN" panose="02000000000000000000" pitchFamily="2" charset="0"/>
              </a:rPr>
              <a:t>তিনঘরা নগদান বই প্রস্তুত করতে পারবে।</a:t>
            </a:r>
            <a:endParaRPr lang="en-US" sz="3200" dirty="0">
              <a:solidFill>
                <a:schemeClr val="bg1"/>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xmlns="" id="{8028DF75-4CCD-42EC-A4A0-DC3A405F41C0}"/>
              </a:ext>
            </a:extLst>
          </p:cNvPr>
          <p:cNvSpPr txBox="1"/>
          <p:nvPr/>
        </p:nvSpPr>
        <p:spPr>
          <a:xfrm>
            <a:off x="1570657" y="4001387"/>
            <a:ext cx="6353021" cy="58477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bn-IN" sz="3200" dirty="0">
                <a:solidFill>
                  <a:schemeClr val="bg1"/>
                </a:solidFill>
                <a:latin typeface="NikoshBAN" panose="02000000000000000000" pitchFamily="2" charset="0"/>
                <a:cs typeface="NikoshBAN" panose="02000000000000000000" pitchFamily="2" charset="0"/>
              </a:rPr>
              <a:t>তিনঘরা নগদান বইয়ের ছক অঙ্কন করতে </a:t>
            </a:r>
            <a:r>
              <a:rPr lang="bn-IN" sz="3200" dirty="0" smtClean="0">
                <a:solidFill>
                  <a:schemeClr val="bg1"/>
                </a:solidFill>
                <a:latin typeface="NikoshBAN" panose="02000000000000000000" pitchFamily="2" charset="0"/>
                <a:cs typeface="NikoshBAN" panose="02000000000000000000" pitchFamily="2" charset="0"/>
              </a:rPr>
              <a:t>পারবে</a:t>
            </a:r>
            <a:r>
              <a:rPr lang="en-US" sz="3200" dirty="0" smtClean="0">
                <a:solidFill>
                  <a:schemeClr val="bg1"/>
                </a:solidFill>
                <a:latin typeface="NikoshBAN" panose="02000000000000000000" pitchFamily="2" charset="0"/>
                <a:cs typeface="NikoshBAN" panose="02000000000000000000" pitchFamily="2" charset="0"/>
              </a:rPr>
              <a:t>;</a:t>
            </a:r>
            <a:endParaRPr lang="en-US" sz="3200" dirty="0">
              <a:solidFill>
                <a:schemeClr val="bg1"/>
              </a:solidFill>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xmlns="" id="{13C1856C-EAAC-4587-B374-E9DDC493870F}"/>
              </a:ext>
            </a:extLst>
          </p:cNvPr>
          <p:cNvSpPr txBox="1"/>
          <p:nvPr/>
        </p:nvSpPr>
        <p:spPr>
          <a:xfrm>
            <a:off x="1665599" y="1880197"/>
            <a:ext cx="405302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3600" b="1" dirty="0">
                <a:latin typeface="NikoshBAN" panose="02000000000000000000" pitchFamily="2" charset="0"/>
                <a:cs typeface="NikoshBAN" panose="02000000000000000000" pitchFamily="2" charset="0"/>
              </a:rPr>
              <a:t>এ পাঠ শেষে </a:t>
            </a:r>
            <a:r>
              <a:rPr lang="bn-IN" sz="3600" b="1" dirty="0" smtClean="0">
                <a:latin typeface="NikoshBAN" panose="02000000000000000000" pitchFamily="2" charset="0"/>
                <a:cs typeface="NikoshBAN" panose="02000000000000000000" pitchFamily="2" charset="0"/>
              </a:rPr>
              <a:t> শিক্ষার্থী</a:t>
            </a:r>
            <a:r>
              <a:rPr lang="en-US" sz="3600" b="1" dirty="0" smtClean="0">
                <a:latin typeface="NikoshBAN" panose="02000000000000000000" pitchFamily="2" charset="0"/>
                <a:cs typeface="NikoshBAN" panose="02000000000000000000" pitchFamily="2" charset="0"/>
              </a:rPr>
              <a:t>...</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90105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30B2D10-66F1-4859-B24A-E63EA2D31C3D}"/>
              </a:ext>
            </a:extLst>
          </p:cNvPr>
          <p:cNvSpPr txBox="1"/>
          <p:nvPr/>
        </p:nvSpPr>
        <p:spPr>
          <a:xfrm>
            <a:off x="3998563" y="836908"/>
            <a:ext cx="4607352"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600" dirty="0">
                <a:latin typeface="NikoshBAN" panose="02000000000000000000" pitchFamily="2" charset="0"/>
                <a:cs typeface="NikoshBAN" panose="02000000000000000000" pitchFamily="2" charset="0"/>
              </a:rPr>
              <a:t>কন্ট্রা এন্ট্রি বা বিপরীত দাখিলাঃ</a:t>
            </a:r>
            <a:endParaRPr lang="en-US" sz="3600" dirty="0">
              <a:latin typeface="NikoshBAN" panose="02000000000000000000" pitchFamily="2" charset="0"/>
              <a:cs typeface="NikoshBAN" panose="02000000000000000000" pitchFamily="2" charset="0"/>
            </a:endParaRPr>
          </a:p>
        </p:txBody>
      </p:sp>
      <p:sp>
        <p:nvSpPr>
          <p:cNvPr id="2" name="TextBox 1">
            <a:extLst>
              <a:ext uri="{FF2B5EF4-FFF2-40B4-BE49-F238E27FC236}">
                <a16:creationId xmlns:a16="http://schemas.microsoft.com/office/drawing/2014/main" xmlns="" id="{88E79C2D-E8A8-44DE-A87F-8138EB68F58D}"/>
              </a:ext>
            </a:extLst>
          </p:cNvPr>
          <p:cNvSpPr txBox="1"/>
          <p:nvPr/>
        </p:nvSpPr>
        <p:spPr>
          <a:xfrm>
            <a:off x="746096" y="2350882"/>
            <a:ext cx="11112285"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bn-IN" sz="3600" dirty="0">
                <a:latin typeface="NikoshBAN" panose="02000000000000000000" pitchFamily="2" charset="0"/>
                <a:cs typeface="NikoshBAN" panose="02000000000000000000" pitchFamily="2" charset="0"/>
              </a:rPr>
              <a:t>নগদ এবং ব্যাংক সংক্রান্ত কিছু লেনদেন আছে যেগুলোর প্রত্যেকটি নগদান বহির উভয় দিকে লিপিবদ্ধ করতে হয়। এসব দাখিলাকে কন্ট্রা এন্ট্রি বা বিপরীত দাখিলা বলে।  এসব লেনদেন একই সাথে নগদান বহির নগদ কক্ষ ও ব্যাংক কক্ষ উভয় দিকে প্রভাবিত হয়। সাধারণত দুই ধরনের লেনদেনের জন্য বিপরীত দাখিলা দিতে হয়। যেমন- ব্যাংকে জমা দেয়া হল এবং ব্যাংক থেকে অফিসের প্রয়োজনে উত্তোলন।</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0754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84ADE58-1194-49D5-B3F1-0635B55BA3CD}"/>
              </a:ext>
            </a:extLst>
          </p:cNvPr>
          <p:cNvSpPr txBox="1"/>
          <p:nvPr/>
        </p:nvSpPr>
        <p:spPr>
          <a:xfrm>
            <a:off x="4079294" y="426057"/>
            <a:ext cx="4124847" cy="646331"/>
          </a:xfrm>
          <a:prstGeom prst="rect">
            <a:avLst/>
          </a:prstGeom>
          <a:solidFill>
            <a:srgbClr val="FF0000"/>
          </a:solidFill>
          <a:ln/>
        </p:spPr>
        <p:style>
          <a:lnRef idx="3">
            <a:schemeClr val="lt1"/>
          </a:lnRef>
          <a:fillRef idx="1">
            <a:schemeClr val="accent5"/>
          </a:fillRef>
          <a:effectRef idx="1">
            <a:schemeClr val="accent5"/>
          </a:effectRef>
          <a:fontRef idx="minor">
            <a:schemeClr val="lt1"/>
          </a:fontRef>
        </p:style>
        <p:txBody>
          <a:bodyPr wrap="none" rtlCol="0">
            <a:spAutoFit/>
          </a:bodyPr>
          <a:lstStyle/>
          <a:p>
            <a:r>
              <a:rPr lang="bn-IN" sz="3600" dirty="0">
                <a:latin typeface="NikoshBAN" panose="02000000000000000000" pitchFamily="2" charset="0"/>
                <a:cs typeface="NikoshBAN" panose="02000000000000000000" pitchFamily="2" charset="0"/>
              </a:rPr>
              <a:t>তিনঘরা নগদান বইয়ের </a:t>
            </a:r>
            <a:r>
              <a:rPr lang="bn-IN" sz="3600" dirty="0" smtClean="0">
                <a:latin typeface="NikoshBAN" panose="02000000000000000000" pitchFamily="2" charset="0"/>
                <a:cs typeface="NikoshBAN" panose="02000000000000000000" pitchFamily="2" charset="0"/>
              </a:rPr>
              <a:t>ছক</a:t>
            </a:r>
            <a:endParaRPr lang="en-US" sz="36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xmlns="" id="{E2D9DD45-1309-4198-AF96-A93FD3937BD7}"/>
              </a:ext>
            </a:extLst>
          </p:cNvPr>
          <p:cNvSpPr txBox="1"/>
          <p:nvPr/>
        </p:nvSpPr>
        <p:spPr>
          <a:xfrm>
            <a:off x="4691744" y="1332378"/>
            <a:ext cx="2863284" cy="646331"/>
          </a:xfrm>
          <a:prstGeom prst="rect">
            <a:avLst/>
          </a:prstGeom>
          <a:noFill/>
          <a:ln/>
        </p:spPr>
        <p:style>
          <a:lnRef idx="3">
            <a:schemeClr val="lt1"/>
          </a:lnRef>
          <a:fillRef idx="1">
            <a:schemeClr val="dk1"/>
          </a:fillRef>
          <a:effectRef idx="1">
            <a:schemeClr val="dk1"/>
          </a:effectRef>
          <a:fontRef idx="minor">
            <a:schemeClr val="lt1"/>
          </a:fontRef>
        </p:style>
        <p:txBody>
          <a:bodyPr wrap="none" rtlCol="0">
            <a:spAutoFit/>
          </a:bodyPr>
          <a:lstStyle/>
          <a:p>
            <a:r>
              <a:rPr lang="bn-IN" sz="3600" b="1" dirty="0">
                <a:solidFill>
                  <a:schemeClr val="accent6">
                    <a:lumMod val="50000"/>
                  </a:schemeClr>
                </a:solidFill>
                <a:latin typeface="NikoshBAN" panose="02000000000000000000" pitchFamily="2" charset="0"/>
                <a:cs typeface="NikoshBAN" panose="02000000000000000000" pitchFamily="2" charset="0"/>
              </a:rPr>
              <a:t>তিনঘরা নগদান বই</a:t>
            </a:r>
            <a:endParaRPr lang="en-US" sz="3600" b="1" dirty="0">
              <a:solidFill>
                <a:schemeClr val="accent6">
                  <a:lumMod val="50000"/>
                </a:schemeClr>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314" y="2177143"/>
            <a:ext cx="11437257" cy="4180114"/>
          </a:xfrm>
          <a:prstGeom prst="rect">
            <a:avLst/>
          </a:prstGeom>
        </p:spPr>
      </p:pic>
    </p:spTree>
    <p:extLst>
      <p:ext uri="{BB962C8B-B14F-4D97-AF65-F5344CB8AC3E}">
        <p14:creationId xmlns:p14="http://schemas.microsoft.com/office/powerpoint/2010/main" val="2704975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5098" y="792402"/>
            <a:ext cx="10512814"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800" dirty="0" smtClean="0">
                <a:latin typeface="NikoshBAN" panose="02000000000000000000" pitchFamily="2" charset="0"/>
                <a:cs typeface="NikoshBAN" panose="02000000000000000000" pitchFamily="2" charset="0"/>
              </a:rPr>
              <a:t>নিম্নলিখিত লেনদেনগুলো </a:t>
            </a:r>
            <a:r>
              <a:rPr lang="bn-IN" sz="2800" dirty="0" smtClean="0">
                <a:latin typeface="NikoshBAN" panose="02000000000000000000" pitchFamily="2" charset="0"/>
                <a:cs typeface="NikoshBAN" panose="02000000000000000000" pitchFamily="2" charset="0"/>
              </a:rPr>
              <a:t>২০</a:t>
            </a:r>
            <a:r>
              <a:rPr lang="en-US" sz="2800" dirty="0" smtClean="0">
                <a:latin typeface="NikoshBAN" panose="02000000000000000000" pitchFamily="2" charset="0"/>
                <a:cs typeface="NikoshBAN" panose="02000000000000000000" pitchFamily="2" charset="0"/>
              </a:rPr>
              <a:t>১৯</a:t>
            </a:r>
            <a:r>
              <a:rPr lang="bn-IN"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সালের </a:t>
            </a:r>
            <a:r>
              <a:rPr lang="en-US" sz="2800" dirty="0" err="1" smtClean="0">
                <a:latin typeface="NikoshBAN" panose="02000000000000000000" pitchFamily="2" charset="0"/>
                <a:cs typeface="NikoshBAN" panose="02000000000000000000" pitchFamily="2" charset="0"/>
              </a:rPr>
              <a:t>আগষ্ট</a:t>
            </a:r>
            <a:r>
              <a:rPr lang="bn-IN" sz="2800" dirty="0" smtClean="0">
                <a:latin typeface="NikoshBAN" panose="02000000000000000000" pitchFamily="2" charset="0"/>
                <a:cs typeface="NikoshBAN" panose="02000000000000000000" pitchFamily="2" charset="0"/>
              </a:rPr>
              <a:t> মাসে </a:t>
            </a:r>
            <a:r>
              <a:rPr lang="en-US" sz="2800" dirty="0" smtClean="0">
                <a:latin typeface="NikoshBAN" panose="02000000000000000000" pitchFamily="2" charset="0"/>
                <a:cs typeface="NikoshBAN" panose="02000000000000000000" pitchFamily="2" charset="0"/>
              </a:rPr>
              <a:t>নুসাইবা</a:t>
            </a:r>
            <a:r>
              <a:rPr lang="bn-IN" sz="2800" dirty="0" smtClean="0">
                <a:latin typeface="NikoshBAN" panose="02000000000000000000" pitchFamily="2" charset="0"/>
                <a:cs typeface="NikoshBAN" panose="02000000000000000000" pitchFamily="2" charset="0"/>
              </a:rPr>
              <a:t> এন্ড কোং এর ব্যবসায় হতে নেওয়া</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6" name="TextBox 5"/>
          <p:cNvSpPr txBox="1"/>
          <p:nvPr/>
        </p:nvSpPr>
        <p:spPr>
          <a:xfrm>
            <a:off x="289525" y="1387465"/>
            <a:ext cx="8089074"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smtClean="0">
                <a:latin typeface="NikoshBAN" panose="02000000000000000000" pitchFamily="2" charset="0"/>
                <a:cs typeface="NikoshBAN" panose="02000000000000000000" pitchFamily="2" charset="0"/>
              </a:rPr>
              <a:t>আ.</a:t>
            </a:r>
            <a:r>
              <a:rPr lang="bn-IN" sz="2400" dirty="0" smtClean="0">
                <a:latin typeface="NikoshBAN" panose="02000000000000000000" pitchFamily="2" charset="0"/>
                <a:cs typeface="NikoshBAN" panose="02000000000000000000" pitchFamily="2" charset="0"/>
              </a:rPr>
              <a:t> ০১</a:t>
            </a:r>
            <a:r>
              <a:rPr lang="en-US"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প্রারম্ভিক নগদ তহবিল </a:t>
            </a:r>
            <a:r>
              <a:rPr lang="en-US" sz="2400" dirty="0" smtClean="0">
                <a:latin typeface="NikoshBAN" panose="02000000000000000000" pitchFamily="2" charset="0"/>
                <a:cs typeface="NikoshBAN" panose="02000000000000000000" pitchFamily="2" charset="0"/>
              </a:rPr>
              <a:t>5</a:t>
            </a:r>
            <a:r>
              <a:rPr lang="bn-IN" sz="2400" dirty="0" smtClean="0">
                <a:latin typeface="NikoshBAN" panose="02000000000000000000" pitchFamily="2" charset="0"/>
                <a:cs typeface="NikoshBAN" panose="02000000000000000000" pitchFamily="2" charset="0"/>
              </a:rPr>
              <a:t>০,০০০ টাকা এবং ব্যাংক জমার উদ্বৃত্ত </a:t>
            </a:r>
            <a:r>
              <a:rPr lang="en-US" sz="2400" dirty="0" smtClean="0">
                <a:latin typeface="NikoshBAN" panose="02000000000000000000" pitchFamily="2" charset="0"/>
                <a:cs typeface="NikoshBAN" panose="02000000000000000000" pitchFamily="2" charset="0"/>
              </a:rPr>
              <a:t>3</a:t>
            </a:r>
            <a:r>
              <a:rPr lang="bn-IN" sz="2400" dirty="0" smtClean="0">
                <a:latin typeface="NikoshBAN" panose="02000000000000000000" pitchFamily="2" charset="0"/>
                <a:cs typeface="NikoshBAN" panose="02000000000000000000" pitchFamily="2" charset="0"/>
              </a:rPr>
              <a:t>০,০০০ টাকা।</a:t>
            </a:r>
            <a:endParaRPr lang="en-US" sz="2400" dirty="0">
              <a:latin typeface="NikoshBAN" panose="02000000000000000000" pitchFamily="2" charset="0"/>
              <a:cs typeface="NikoshBAN" panose="02000000000000000000" pitchFamily="2" charset="0"/>
            </a:endParaRPr>
          </a:p>
        </p:txBody>
      </p:sp>
      <p:sp>
        <p:nvSpPr>
          <p:cNvPr id="7" name="TextBox 6"/>
          <p:cNvSpPr txBox="1"/>
          <p:nvPr/>
        </p:nvSpPr>
        <p:spPr>
          <a:xfrm>
            <a:off x="260759" y="1933533"/>
            <a:ext cx="8188460"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latin typeface="NikoshBAN" panose="02000000000000000000" pitchFamily="2" charset="0"/>
                <a:cs typeface="NikoshBAN" panose="02000000000000000000" pitchFamily="2" charset="0"/>
              </a:rPr>
              <a:t>আ.</a:t>
            </a:r>
            <a:r>
              <a:rPr lang="bn-IN" sz="2400" dirty="0" smtClean="0">
                <a:latin typeface="NikoshBAN" panose="02000000000000000000" pitchFamily="2" charset="0"/>
                <a:cs typeface="NikoshBAN" panose="02000000000000000000" pitchFamily="2" charset="0"/>
              </a:rPr>
              <a:t> ০</a:t>
            </a:r>
            <a:r>
              <a:rPr lang="en-US" sz="2400" dirty="0" smtClean="0">
                <a:latin typeface="NikoshBAN" panose="02000000000000000000" pitchFamily="2" charset="0"/>
                <a:cs typeface="NikoshBAN" panose="02000000000000000000" pitchFamily="2" charset="0"/>
              </a:rPr>
              <a:t>৩</a:t>
            </a:r>
            <a:r>
              <a:rPr lang="bn-IN" sz="2400" dirty="0" smtClean="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সামি</a:t>
            </a:r>
            <a:r>
              <a:rPr lang="bn-IN" sz="2400" dirty="0" smtClean="0">
                <a:latin typeface="NikoshBAN" panose="02000000000000000000" pitchFamily="2" charset="0"/>
                <a:cs typeface="NikoshBAN" panose="02000000000000000000" pitchFamily="2" charset="0"/>
              </a:rPr>
              <a:t> নিকট থেকে </a:t>
            </a:r>
            <a:r>
              <a:rPr lang="en-US" sz="2400" dirty="0" smtClean="0">
                <a:latin typeface="NikoshBAN" panose="02000000000000000000" pitchFamily="2" charset="0"/>
                <a:cs typeface="NikoshBAN" panose="02000000000000000000" pitchFamily="2" charset="0"/>
              </a:rPr>
              <a:t>15</a:t>
            </a:r>
            <a:r>
              <a:rPr lang="bn-IN" sz="2400" dirty="0" smtClean="0">
                <a:latin typeface="NikoshBAN" panose="02000000000000000000" pitchFamily="2" charset="0"/>
                <a:cs typeface="NikoshBAN" panose="02000000000000000000" pitchFamily="2" charset="0"/>
              </a:rPr>
              <a:t>,০০০ টাকার পূর্ণ নিষ্পত্তিতে ১</a:t>
            </a:r>
            <a:r>
              <a:rPr lang="en-US" sz="2400" dirty="0">
                <a:latin typeface="NikoshBAN" panose="02000000000000000000" pitchFamily="2" charset="0"/>
                <a:cs typeface="NikoshBAN" panose="02000000000000000000" pitchFamily="2" charset="0"/>
              </a:rPr>
              <a:t>4</a:t>
            </a:r>
            <a:r>
              <a:rPr lang="bn-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0</a:t>
            </a:r>
            <a:r>
              <a:rPr lang="bn-IN" sz="2400" dirty="0" smtClean="0">
                <a:latin typeface="NikoshBAN" panose="02000000000000000000" pitchFamily="2" charset="0"/>
                <a:cs typeface="NikoshBAN" panose="02000000000000000000" pitchFamily="2" charset="0"/>
              </a:rPr>
              <a:t>০০ টাকা পাওয়া গেল।</a:t>
            </a:r>
            <a:endParaRPr lang="en-US" sz="2400" dirty="0">
              <a:latin typeface="NikoshBAN" panose="02000000000000000000" pitchFamily="2" charset="0"/>
              <a:cs typeface="NikoshBAN" panose="02000000000000000000" pitchFamily="2" charset="0"/>
            </a:endParaRPr>
          </a:p>
        </p:txBody>
      </p:sp>
      <p:sp>
        <p:nvSpPr>
          <p:cNvPr id="8" name="TextBox 7"/>
          <p:cNvSpPr txBox="1"/>
          <p:nvPr/>
        </p:nvSpPr>
        <p:spPr>
          <a:xfrm>
            <a:off x="289525" y="2449645"/>
            <a:ext cx="4136069"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latin typeface="NikoshBAN" panose="02000000000000000000" pitchFamily="2" charset="0"/>
                <a:cs typeface="NikoshBAN" panose="02000000000000000000" pitchFamily="2" charset="0"/>
              </a:rPr>
              <a:t>আ.</a:t>
            </a:r>
            <a:r>
              <a:rPr lang="bn-IN" sz="2400" dirty="0" smtClean="0">
                <a:latin typeface="NikoshBAN" panose="02000000000000000000" pitchFamily="2" charset="0"/>
                <a:cs typeface="NikoshBAN" panose="02000000000000000000" pitchFamily="2" charset="0"/>
              </a:rPr>
              <a:t> ০</a:t>
            </a:r>
            <a:r>
              <a:rPr lang="en-US" sz="2400" dirty="0" smtClean="0">
                <a:latin typeface="NikoshBAN" panose="02000000000000000000" pitchFamily="2" charset="0"/>
                <a:cs typeface="NikoshBAN" panose="02000000000000000000" pitchFamily="2" charset="0"/>
              </a:rPr>
              <a:t>৫</a:t>
            </a:r>
            <a:r>
              <a:rPr lang="bn-IN" sz="2400" dirty="0" smtClean="0">
                <a:latin typeface="NikoshBAN" panose="02000000000000000000" pitchFamily="2" charset="0"/>
                <a:cs typeface="NikoshBAN" panose="02000000000000000000" pitchFamily="2" charset="0"/>
              </a:rPr>
              <a:t>	নগদে পণ্য বিক্রয় </a:t>
            </a:r>
            <a:r>
              <a:rPr lang="en-US" sz="2400" dirty="0" smtClean="0">
                <a:latin typeface="NikoshBAN" panose="02000000000000000000" pitchFamily="2" charset="0"/>
                <a:cs typeface="NikoshBAN" panose="02000000000000000000" pitchFamily="2" charset="0"/>
              </a:rPr>
              <a:t>20</a:t>
            </a:r>
            <a:r>
              <a:rPr lang="bn-IN" sz="2400" dirty="0" smtClean="0">
                <a:latin typeface="NikoshBAN" panose="02000000000000000000" pitchFamily="2" charset="0"/>
                <a:cs typeface="NikoshBAN" panose="02000000000000000000" pitchFamily="2" charset="0"/>
              </a:rPr>
              <a:t>,০০০ টাকা।</a:t>
            </a:r>
            <a:endParaRPr lang="en-US" sz="2400" dirty="0">
              <a:latin typeface="NikoshBAN" panose="02000000000000000000" pitchFamily="2" charset="0"/>
              <a:cs typeface="NikoshBAN" panose="02000000000000000000" pitchFamily="2" charset="0"/>
            </a:endParaRPr>
          </a:p>
        </p:txBody>
      </p:sp>
      <p:sp>
        <p:nvSpPr>
          <p:cNvPr id="9" name="TextBox 8"/>
          <p:cNvSpPr txBox="1"/>
          <p:nvPr/>
        </p:nvSpPr>
        <p:spPr>
          <a:xfrm>
            <a:off x="289525" y="2973013"/>
            <a:ext cx="3821880"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latin typeface="NikoshBAN" panose="02000000000000000000" pitchFamily="2" charset="0"/>
                <a:cs typeface="NikoshBAN" panose="02000000000000000000" pitchFamily="2" charset="0"/>
              </a:rPr>
              <a:t>আ.</a:t>
            </a:r>
            <a:r>
              <a:rPr lang="bn-IN" sz="2400" dirty="0" smtClean="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০৭</a:t>
            </a:r>
            <a:r>
              <a:rPr lang="bn-IN" sz="2400" dirty="0" smtClean="0">
                <a:latin typeface="NikoshBAN" panose="02000000000000000000" pitchFamily="2" charset="0"/>
                <a:cs typeface="NikoshBAN" panose="02000000000000000000" pitchFamily="2" charset="0"/>
              </a:rPr>
              <a:t>	নগদে পণ্য ক্রয় </a:t>
            </a:r>
            <a:r>
              <a:rPr lang="en-US" sz="2400" dirty="0" smtClean="0">
                <a:latin typeface="NikoshBAN" panose="02000000000000000000" pitchFamily="2" charset="0"/>
                <a:cs typeface="NikoshBAN" panose="02000000000000000000" pitchFamily="2" charset="0"/>
              </a:rPr>
              <a:t>8</a:t>
            </a:r>
            <a:r>
              <a:rPr lang="bn-IN" sz="2400" dirty="0" smtClean="0">
                <a:latin typeface="NikoshBAN" panose="02000000000000000000" pitchFamily="2" charset="0"/>
                <a:cs typeface="NikoshBAN" panose="02000000000000000000" pitchFamily="2" charset="0"/>
              </a:rPr>
              <a:t>,০০০ টাকা।</a:t>
            </a:r>
            <a:endParaRPr lang="en-US" sz="2400" dirty="0">
              <a:latin typeface="NikoshBAN" panose="02000000000000000000" pitchFamily="2" charset="0"/>
              <a:cs typeface="NikoshBAN" panose="02000000000000000000" pitchFamily="2" charset="0"/>
            </a:endParaRPr>
          </a:p>
        </p:txBody>
      </p:sp>
      <p:sp>
        <p:nvSpPr>
          <p:cNvPr id="10" name="TextBox 9"/>
          <p:cNvSpPr txBox="1"/>
          <p:nvPr/>
        </p:nvSpPr>
        <p:spPr>
          <a:xfrm>
            <a:off x="289525" y="3462652"/>
            <a:ext cx="3780202"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latin typeface="NikoshBAN" panose="02000000000000000000" pitchFamily="2" charset="0"/>
                <a:cs typeface="NikoshBAN" panose="02000000000000000000" pitchFamily="2" charset="0"/>
              </a:rPr>
              <a:t>আ.</a:t>
            </a:r>
            <a:r>
              <a:rPr lang="bn-IN" sz="2400" dirty="0" smtClean="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০৯</a:t>
            </a:r>
            <a:r>
              <a:rPr lang="bn-IN" sz="2400" dirty="0" smtClean="0">
                <a:latin typeface="NikoshBAN" panose="02000000000000000000" pitchFamily="2" charset="0"/>
                <a:cs typeface="NikoshBAN" panose="02000000000000000000" pitchFamily="2" charset="0"/>
              </a:rPr>
              <a:t>	ব্যাংকে জমা </a:t>
            </a:r>
            <a:r>
              <a:rPr lang="en-US" sz="2400" dirty="0" smtClean="0">
                <a:latin typeface="NikoshBAN" panose="02000000000000000000" pitchFamily="2" charset="0"/>
                <a:cs typeface="NikoshBAN" panose="02000000000000000000" pitchFamily="2" charset="0"/>
              </a:rPr>
              <a:t>35</a:t>
            </a:r>
            <a:r>
              <a:rPr lang="bn-IN" sz="2400" dirty="0" smtClean="0">
                <a:latin typeface="NikoshBAN" panose="02000000000000000000" pitchFamily="2" charset="0"/>
                <a:cs typeface="NikoshBAN" panose="02000000000000000000" pitchFamily="2" charset="0"/>
              </a:rPr>
              <a:t>,০০০ টাকা।</a:t>
            </a:r>
            <a:endParaRPr lang="en-US" sz="2400" dirty="0">
              <a:latin typeface="NikoshBAN" panose="02000000000000000000" pitchFamily="2" charset="0"/>
              <a:cs typeface="NikoshBAN" panose="02000000000000000000" pitchFamily="2" charset="0"/>
            </a:endParaRPr>
          </a:p>
        </p:txBody>
      </p:sp>
      <p:sp>
        <p:nvSpPr>
          <p:cNvPr id="11" name="TextBox 10"/>
          <p:cNvSpPr txBox="1"/>
          <p:nvPr/>
        </p:nvSpPr>
        <p:spPr>
          <a:xfrm>
            <a:off x="244618" y="4027471"/>
            <a:ext cx="4844596"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smtClean="0">
                <a:latin typeface="NikoshBAN" panose="02000000000000000000" pitchFamily="2" charset="0"/>
                <a:cs typeface="NikoshBAN" panose="02000000000000000000" pitchFamily="2" charset="0"/>
              </a:rPr>
              <a:t>আ. ১১</a:t>
            </a:r>
            <a:r>
              <a:rPr lang="bn-IN" sz="2400" dirty="0" smtClean="0">
                <a:latin typeface="NikoshBAN" panose="02000000000000000000" pitchFamily="2" charset="0"/>
                <a:cs typeface="NikoshBAN" panose="02000000000000000000" pitchFamily="2" charset="0"/>
              </a:rPr>
              <a:t>	নগদে </a:t>
            </a:r>
            <a:r>
              <a:rPr lang="en-US" sz="2400" dirty="0" smtClean="0">
                <a:latin typeface="NikoshBAN" panose="02000000000000000000" pitchFamily="2" charset="0"/>
                <a:cs typeface="NikoshBAN" panose="02000000000000000000" pitchFamily="2" charset="0"/>
              </a:rPr>
              <a:t>আসবাবপত্র</a:t>
            </a:r>
            <a:r>
              <a:rPr lang="bn-IN" sz="2400" dirty="0" smtClean="0">
                <a:latin typeface="NikoshBAN" panose="02000000000000000000" pitchFamily="2" charset="0"/>
                <a:cs typeface="NikoshBAN" panose="02000000000000000000" pitchFamily="2" charset="0"/>
              </a:rPr>
              <a:t> বিক্রয় ২</a:t>
            </a:r>
            <a:r>
              <a:rPr lang="en-US" sz="2400" dirty="0" smtClean="0">
                <a:latin typeface="NikoshBAN" panose="02000000000000000000" pitchFamily="2" charset="0"/>
                <a:cs typeface="NikoshBAN" panose="02000000000000000000" pitchFamily="2" charset="0"/>
              </a:rPr>
              <a:t>5</a:t>
            </a:r>
            <a:r>
              <a:rPr lang="bn-IN" sz="2400" dirty="0" smtClean="0">
                <a:latin typeface="NikoshBAN" panose="02000000000000000000" pitchFamily="2" charset="0"/>
                <a:cs typeface="NikoshBAN" panose="02000000000000000000" pitchFamily="2" charset="0"/>
              </a:rPr>
              <a:t>,০০০ টাকা।</a:t>
            </a:r>
            <a:endParaRPr lang="en-US" sz="2400" dirty="0">
              <a:latin typeface="NikoshBAN" panose="02000000000000000000" pitchFamily="2" charset="0"/>
              <a:cs typeface="NikoshBAN" panose="02000000000000000000" pitchFamily="2" charset="0"/>
            </a:endParaRPr>
          </a:p>
        </p:txBody>
      </p:sp>
      <p:sp>
        <p:nvSpPr>
          <p:cNvPr id="12" name="TextBox 11"/>
          <p:cNvSpPr txBox="1"/>
          <p:nvPr/>
        </p:nvSpPr>
        <p:spPr>
          <a:xfrm>
            <a:off x="275098" y="4592290"/>
            <a:ext cx="8613255"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latin typeface="NikoshBAN" panose="02000000000000000000" pitchFamily="2" charset="0"/>
                <a:cs typeface="NikoshBAN" panose="02000000000000000000" pitchFamily="2" charset="0"/>
              </a:rPr>
              <a:t>আ.</a:t>
            </a:r>
            <a:r>
              <a:rPr lang="bn-IN" sz="2400" dirty="0" smtClean="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১৩</a:t>
            </a:r>
            <a:r>
              <a:rPr lang="bn-IN"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মামুন</a:t>
            </a:r>
            <a:r>
              <a:rPr lang="bn-IN" sz="2400" dirty="0" smtClean="0">
                <a:latin typeface="NikoshBAN" panose="02000000000000000000" pitchFamily="2" charset="0"/>
                <a:cs typeface="NikoshBAN" panose="02000000000000000000" pitchFamily="2" charset="0"/>
              </a:rPr>
              <a:t>কে টার পাওনা </a:t>
            </a:r>
            <a:r>
              <a:rPr lang="en-US" sz="2400" dirty="0" smtClean="0">
                <a:latin typeface="NikoshBAN" panose="02000000000000000000" pitchFamily="2" charset="0"/>
                <a:cs typeface="NikoshBAN" panose="02000000000000000000" pitchFamily="2" charset="0"/>
              </a:rPr>
              <a:t>25</a:t>
            </a:r>
            <a:r>
              <a:rPr lang="bn-IN" sz="2400" dirty="0" smtClean="0">
                <a:latin typeface="NikoshBAN" panose="02000000000000000000" pitchFamily="2" charset="0"/>
                <a:cs typeface="NikoshBAN" panose="02000000000000000000" pitchFamily="2" charset="0"/>
              </a:rPr>
              <a:t>,০০০ টাকার পূর্ণ নিষ্পত্তিতে </a:t>
            </a:r>
            <a:r>
              <a:rPr lang="en-US" sz="2400" dirty="0" smtClean="0">
                <a:latin typeface="NikoshBAN" panose="02000000000000000000" pitchFamily="2" charset="0"/>
                <a:cs typeface="NikoshBAN" panose="02000000000000000000" pitchFamily="2" charset="0"/>
              </a:rPr>
              <a:t>23</a:t>
            </a:r>
            <a:r>
              <a:rPr lang="bn-IN" sz="2400" dirty="0" smtClean="0">
                <a:latin typeface="NikoshBAN" panose="02000000000000000000" pitchFamily="2" charset="0"/>
                <a:cs typeface="NikoshBAN" panose="02000000000000000000" pitchFamily="2" charset="0"/>
              </a:rPr>
              <a:t>,০০০ টাকা দেওয়া হলো।</a:t>
            </a:r>
            <a:endParaRPr lang="en-US" sz="2400" dirty="0">
              <a:latin typeface="NikoshBAN" panose="02000000000000000000" pitchFamily="2" charset="0"/>
              <a:cs typeface="NikoshBAN" panose="02000000000000000000" pitchFamily="2" charset="0"/>
            </a:endParaRPr>
          </a:p>
        </p:txBody>
      </p:sp>
      <p:sp>
        <p:nvSpPr>
          <p:cNvPr id="13" name="TextBox 12"/>
          <p:cNvSpPr txBox="1"/>
          <p:nvPr/>
        </p:nvSpPr>
        <p:spPr>
          <a:xfrm>
            <a:off x="275098" y="5132107"/>
            <a:ext cx="5461752"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latin typeface="NikoshBAN" panose="02000000000000000000" pitchFamily="2" charset="0"/>
                <a:cs typeface="NikoshBAN" panose="02000000000000000000" pitchFamily="2" charset="0"/>
              </a:rPr>
              <a:t>আ.</a:t>
            </a:r>
            <a:r>
              <a:rPr lang="bn-IN" sz="2400" dirty="0" smtClean="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১৫</a:t>
            </a:r>
            <a:r>
              <a:rPr lang="bn-IN" sz="2400" dirty="0" smtClean="0">
                <a:latin typeface="NikoshBAN" panose="02000000000000000000" pitchFamily="2" charset="0"/>
                <a:cs typeface="NikoshBAN" panose="02000000000000000000" pitchFamily="2" charset="0"/>
              </a:rPr>
              <a:t>	ব্যক্তিগত প্রয়োজনে পণ্য উত্তোলন </a:t>
            </a:r>
            <a:r>
              <a:rPr lang="en-US" sz="2400" dirty="0" smtClean="0">
                <a:latin typeface="NikoshBAN" panose="02000000000000000000" pitchFamily="2" charset="0"/>
                <a:cs typeface="NikoshBAN" panose="02000000000000000000" pitchFamily="2" charset="0"/>
              </a:rPr>
              <a:t>5</a:t>
            </a:r>
            <a:r>
              <a:rPr lang="bn-IN" sz="2400" dirty="0" smtClean="0">
                <a:latin typeface="NikoshBAN" panose="02000000000000000000" pitchFamily="2" charset="0"/>
                <a:cs typeface="NikoshBAN" panose="02000000000000000000" pitchFamily="2" charset="0"/>
              </a:rPr>
              <a:t>,০০০ টাকা।</a:t>
            </a:r>
            <a:endParaRPr lang="en-US" sz="2400" dirty="0">
              <a:latin typeface="NikoshBAN" panose="02000000000000000000" pitchFamily="2" charset="0"/>
              <a:cs typeface="NikoshBAN" panose="02000000000000000000" pitchFamily="2" charset="0"/>
            </a:endParaRPr>
          </a:p>
        </p:txBody>
      </p:sp>
      <p:sp>
        <p:nvSpPr>
          <p:cNvPr id="14" name="TextBox 13"/>
          <p:cNvSpPr txBox="1"/>
          <p:nvPr/>
        </p:nvSpPr>
        <p:spPr>
          <a:xfrm>
            <a:off x="275098" y="5674722"/>
            <a:ext cx="3794629"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latin typeface="NikoshBAN" panose="02000000000000000000" pitchFamily="2" charset="0"/>
                <a:cs typeface="NikoshBAN" panose="02000000000000000000" pitchFamily="2" charset="0"/>
              </a:rPr>
              <a:t>আ.</a:t>
            </a:r>
            <a:r>
              <a:rPr lang="bn-IN" sz="2400" dirty="0" smtClean="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২৭</a:t>
            </a:r>
            <a:r>
              <a:rPr lang="bn-IN" sz="2400" dirty="0" smtClean="0">
                <a:latin typeface="NikoshBAN" panose="02000000000000000000" pitchFamily="2" charset="0"/>
                <a:cs typeface="NikoshBAN" panose="02000000000000000000" pitchFamily="2" charset="0"/>
              </a:rPr>
              <a:t>	চেকে সুদ প্রাপ্তি </a:t>
            </a:r>
            <a:r>
              <a:rPr lang="en-US" sz="2400" dirty="0" smtClean="0">
                <a:latin typeface="NikoshBAN" panose="02000000000000000000" pitchFamily="2" charset="0"/>
                <a:cs typeface="NikoshBAN" panose="02000000000000000000" pitchFamily="2" charset="0"/>
              </a:rPr>
              <a:t>9</a:t>
            </a:r>
            <a:r>
              <a:rPr lang="bn-IN" sz="2400" dirty="0" smtClean="0">
                <a:latin typeface="NikoshBAN" panose="02000000000000000000" pitchFamily="2" charset="0"/>
                <a:cs typeface="NikoshBAN" panose="02000000000000000000" pitchFamily="2" charset="0"/>
              </a:rPr>
              <a:t>,০০০ টাকা।</a:t>
            </a:r>
            <a:endParaRPr lang="en-US" sz="2400" dirty="0">
              <a:latin typeface="NikoshBAN" panose="02000000000000000000" pitchFamily="2" charset="0"/>
              <a:cs typeface="NikoshBAN" panose="02000000000000000000" pitchFamily="2" charset="0"/>
            </a:endParaRPr>
          </a:p>
        </p:txBody>
      </p:sp>
      <p:sp>
        <p:nvSpPr>
          <p:cNvPr id="15" name="TextBox 14"/>
          <p:cNvSpPr txBox="1"/>
          <p:nvPr/>
        </p:nvSpPr>
        <p:spPr>
          <a:xfrm>
            <a:off x="275098" y="6217337"/>
            <a:ext cx="4342856"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latin typeface="NikoshBAN" panose="02000000000000000000" pitchFamily="2" charset="0"/>
                <a:cs typeface="NikoshBAN" panose="02000000000000000000" pitchFamily="2" charset="0"/>
              </a:rPr>
              <a:t>আ.</a:t>
            </a:r>
            <a:r>
              <a:rPr lang="bn-IN" sz="2400" dirty="0" smtClean="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২৯</a:t>
            </a:r>
            <a:r>
              <a:rPr lang="bn-IN"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বাকিতে</a:t>
            </a:r>
            <a:r>
              <a:rPr lang="bn-IN" sz="2400" dirty="0" smtClean="0">
                <a:latin typeface="NikoshBAN" panose="02000000000000000000" pitchFamily="2" charset="0"/>
                <a:cs typeface="NikoshBAN" panose="02000000000000000000" pitchFamily="2" charset="0"/>
              </a:rPr>
              <a:t> পণ্য বিক্রয় </a:t>
            </a:r>
            <a:r>
              <a:rPr lang="en-US" sz="2400" dirty="0" smtClean="0">
                <a:latin typeface="NikoshBAN" panose="02000000000000000000" pitchFamily="2" charset="0"/>
                <a:cs typeface="NikoshBAN" panose="02000000000000000000" pitchFamily="2" charset="0"/>
              </a:rPr>
              <a:t>15</a:t>
            </a:r>
            <a:r>
              <a:rPr lang="bn-IN" sz="2400" dirty="0" smtClean="0">
                <a:latin typeface="NikoshBAN" panose="02000000000000000000" pitchFamily="2" charset="0"/>
                <a:cs typeface="NikoshBAN" panose="02000000000000000000" pitchFamily="2" charset="0"/>
              </a:rPr>
              <a:t>,০০০ টাকা।</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37979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723</TotalTime>
  <Words>628</Words>
  <Application>Microsoft Office PowerPoint</Application>
  <PresentationFormat>Widescreen</PresentationFormat>
  <Paragraphs>217</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Corbel</vt:lpstr>
      <vt:lpstr>NikoshBAN</vt:lpstr>
      <vt:lpstr>Shonar Bangla</vt:lpstr>
      <vt:lpstr>Times New Roman</vt:lpstr>
      <vt:lpstr>1_Basis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Mahi Uddin</dc:creator>
  <cp:lastModifiedBy>NUSAIBA HOSSAIN</cp:lastModifiedBy>
  <cp:revision>97</cp:revision>
  <dcterms:created xsi:type="dcterms:W3CDTF">2020-07-18T00:14:31Z</dcterms:created>
  <dcterms:modified xsi:type="dcterms:W3CDTF">2020-08-02T04:30:58Z</dcterms:modified>
</cp:coreProperties>
</file>