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85" r:id="rId7"/>
    <p:sldId id="283" r:id="rId8"/>
    <p:sldId id="261" r:id="rId9"/>
    <p:sldId id="263" r:id="rId10"/>
    <p:sldId id="262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8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99EF8-6333-41FE-A681-605D13A41B3D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B8FA4-7B46-4654-AD31-A73DCAE39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2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B8FA4-7B46-4654-AD31-A73DCAE39C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4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1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6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4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2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7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7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3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0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6525F-3E64-4838-9B1E-17E62D1B54E9}" type="datetimeFigureOut">
              <a:rPr lang="en-US" smtClean="0"/>
              <a:t>02-Aug-20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4618-D7CC-4441-B888-8EB4BCB0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5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tmp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7157884" y="465956"/>
            <a:ext cx="4188542" cy="508543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নমস্কার</a:t>
            </a:r>
            <a:endParaRPr lang="en-US" sz="8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6" y="377465"/>
            <a:ext cx="6301701" cy="57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5116327"/>
            <a:ext cx="11847870" cy="1589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754548" y="332761"/>
            <a:ext cx="10653406" cy="4596753"/>
            <a:chOff x="476710" y="313096"/>
            <a:chExt cx="10653406" cy="45967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710" y="313096"/>
              <a:ext cx="5452141" cy="45967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6335" y="313096"/>
              <a:ext cx="5053781" cy="4596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386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" y="5083963"/>
            <a:ext cx="11680722" cy="1621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1131169" y="582254"/>
            <a:ext cx="9920290" cy="4294546"/>
            <a:chOff x="521569" y="493764"/>
            <a:chExt cx="9920290" cy="42945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569" y="493764"/>
              <a:ext cx="5092649" cy="429454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3269" y="493764"/>
              <a:ext cx="4698590" cy="4294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21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0" y="4951740"/>
            <a:ext cx="11766195" cy="17046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284" y="145948"/>
            <a:ext cx="7855974" cy="4569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33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4906296"/>
            <a:ext cx="11661058" cy="1789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297" y="195109"/>
            <a:ext cx="8082116" cy="46325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149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3237" y="238656"/>
            <a:ext cx="365491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6013" y="1825419"/>
            <a:ext cx="100387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 জীবের মধ্যে ----------আছেন ।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পরোপকার ------------একটি অঙ্গ ।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উপকার মানে ঈশ্বরের ----------করা।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উপকার করলে ঈশ্বর ----------হন।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038" y="970952"/>
            <a:ext cx="11287429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পরোপকার বলতে কী বোঝ ?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 নিজের কথা ভাবেন না । সবসময় পরের কথা ভাবেন । বিনিময়ে তারা কিছু চান না।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মঙ্গল করার এই যে মনোভাব একেই বলে পরোপকার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পাণ্ডবরা বেঁচে গিয়ে কোথায় বাস করতেন বিশ্বামিত্র কে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পাণ্ডবরা ব্রাহ্মণবেশে একচক্রা নগরে বাস করতেন । সেখানে তারা এক ব্রাহ্মণের গৃহে তারা আশ্রয় নিয়েছিলেন 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ভীম রাক্ষসটাকে কীভাবে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মেরেছেন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ভীম এক আছাড়ে রাক্ষসটাকে মেরে ফেললেন ।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রাক্ষস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6359" y="209160"/>
            <a:ext cx="331078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3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6359" y="209160"/>
            <a:ext cx="231773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মিলকর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1271885"/>
            <a:ext cx="10071015" cy="5079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00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5521" y="307482"/>
            <a:ext cx="3733576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471948" y="2035277"/>
            <a:ext cx="11464413" cy="3726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21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6359" y="209160"/>
            <a:ext cx="325179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"/>
          <a:stretch/>
        </p:blipFill>
        <p:spPr>
          <a:xfrm>
            <a:off x="757524" y="1445343"/>
            <a:ext cx="10796608" cy="4906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01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68" y="363794"/>
            <a:ext cx="5791199" cy="598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6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1395" y="713339"/>
            <a:ext cx="4727975" cy="5898856"/>
            <a:chOff x="250724" y="801829"/>
            <a:chExt cx="4727975" cy="58988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724" y="6351641"/>
              <a:ext cx="349044" cy="349044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599768" y="801829"/>
              <a:ext cx="4378931" cy="5262979"/>
              <a:chOff x="1549920" y="2168513"/>
              <a:chExt cx="4378931" cy="526297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549920" y="2168513"/>
                <a:ext cx="4378931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6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বিপ্লব</a:t>
                </a:r>
                <a:r>
                  <a:rPr lang="en-US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কুমার</a:t>
                </a:r>
                <a:r>
                  <a:rPr lang="en-US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দাস</a:t>
                </a:r>
                <a:endParaRPr lang="bn-BD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</a:p>
              <a:p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লুটিয়া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প্রাঃ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বি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endPara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লোহাগড়া,নড়াইল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3816" y="3308786"/>
                <a:ext cx="1602659" cy="111572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5883266" y="528363"/>
            <a:ext cx="6024212" cy="6083832"/>
            <a:chOff x="6011084" y="715292"/>
            <a:chExt cx="6024212" cy="60838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54132" y="6351641"/>
              <a:ext cx="481164" cy="44748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11084" y="715292"/>
              <a:ext cx="5106518" cy="590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 পঞ্চম</a:t>
              </a:r>
            </a:p>
            <a:p>
              <a:r>
                <a:rPr lang="bn-BD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 – হিন্দু ধর্ম ও</a:t>
              </a:r>
              <a:endPara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নৈতি</a:t>
              </a:r>
              <a:r>
                <a:rPr lang="en-US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BD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শিক্ষা</a:t>
              </a:r>
            </a:p>
            <a:p>
              <a:r>
                <a:rPr lang="bn-BD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 </a:t>
              </a:r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  <a:r>
                <a:rPr lang="en-US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(পাঠ-2)</a:t>
              </a:r>
              <a:endPara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695530" y="1624055"/>
              <a:ext cx="789709" cy="1266629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96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4078" y="749024"/>
            <a:ext cx="3966646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246" y="3807693"/>
            <a:ext cx="11208774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43000" indent="-1143000" algn="ctr">
              <a:buFont typeface="Wingdings" panose="05000000000000000000" pitchFamily="2" charset="2"/>
              <a:buChar char="ü"/>
            </a:pP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পরোপকারের গুরুত্ব ব্যাখ্যা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৫টি বাক্যে </a:t>
            </a:r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2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4" name="Vertical Scroll 3"/>
          <p:cNvSpPr/>
          <p:nvPr/>
        </p:nvSpPr>
        <p:spPr>
          <a:xfrm>
            <a:off x="5742040" y="481781"/>
            <a:ext cx="5486400" cy="5299587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কামনায়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3" y="481780"/>
            <a:ext cx="5171767" cy="55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8529" y="2511181"/>
            <a:ext cx="106385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6.১.৩-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পরোপকার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দৃষ্টান্তসহ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৬.১.৪-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পরোপকার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উপাখ্যান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৬.১.৫-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অহিংসা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পরোপকার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8570" y="530049"/>
            <a:ext cx="3402605" cy="14465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21858" y="134708"/>
            <a:ext cx="5648268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5235" y="1571623"/>
            <a:ext cx="10412869" cy="4470300"/>
            <a:chOff x="835235" y="1571623"/>
            <a:chExt cx="10412869" cy="44703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235" y="1571623"/>
              <a:ext cx="4928149" cy="44703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960" y="1571623"/>
              <a:ext cx="5307144" cy="4470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69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876" y="265025"/>
            <a:ext cx="6535061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 ও জানবো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4417" y="1374599"/>
            <a:ext cx="270047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পরোপকার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b="2923"/>
          <a:stretch/>
        </p:blipFill>
        <p:spPr>
          <a:xfrm>
            <a:off x="6853084" y="137653"/>
            <a:ext cx="5122605" cy="65482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70" y="2576506"/>
            <a:ext cx="5394414" cy="4040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5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8"/>
          <a:stretch/>
        </p:blipFill>
        <p:spPr>
          <a:xfrm>
            <a:off x="171024" y="4935794"/>
            <a:ext cx="11706344" cy="1779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459042" y="186813"/>
            <a:ext cx="11418326" cy="4581832"/>
            <a:chOff x="459042" y="196645"/>
            <a:chExt cx="11418326" cy="45818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042" y="196645"/>
              <a:ext cx="4919203" cy="45818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1284" y="245806"/>
              <a:ext cx="6426084" cy="4483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4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9" y="4247535"/>
            <a:ext cx="11759381" cy="2458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529251" y="137652"/>
            <a:ext cx="11209203" cy="3923072"/>
            <a:chOff x="529251" y="137652"/>
            <a:chExt cx="11209203" cy="39230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251" y="137652"/>
              <a:ext cx="4426207" cy="392307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7650" y="176981"/>
              <a:ext cx="6700804" cy="3844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99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6758" r="1600"/>
          <a:stretch/>
        </p:blipFill>
        <p:spPr>
          <a:xfrm>
            <a:off x="245807" y="4984954"/>
            <a:ext cx="11680722" cy="1710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698090" y="196646"/>
            <a:ext cx="10597640" cy="4544269"/>
            <a:chOff x="698090" y="196646"/>
            <a:chExt cx="10597640" cy="45442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608" t="2633" r="2801" b="4337"/>
            <a:stretch/>
          </p:blipFill>
          <p:spPr>
            <a:xfrm>
              <a:off x="5958348" y="196646"/>
              <a:ext cx="5337382" cy="45442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3839" b="3412"/>
            <a:stretch/>
          </p:blipFill>
          <p:spPr>
            <a:xfrm>
              <a:off x="698090" y="196646"/>
              <a:ext cx="5171767" cy="4503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065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6" y="4984955"/>
            <a:ext cx="11720051" cy="1670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606066" y="353961"/>
            <a:ext cx="10076129" cy="4355691"/>
            <a:chOff x="606066" y="353961"/>
            <a:chExt cx="10076129" cy="43556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066" y="353961"/>
              <a:ext cx="3291254" cy="435569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2956" y="353961"/>
              <a:ext cx="6569239" cy="4355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22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241</Words>
  <Application>Microsoft Office PowerPoint</Application>
  <PresentationFormat>Widescreen</PresentationFormat>
  <Paragraphs>47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337</cp:revision>
  <dcterms:created xsi:type="dcterms:W3CDTF">2020-07-25T04:57:49Z</dcterms:created>
  <dcterms:modified xsi:type="dcterms:W3CDTF">2020-08-02T04:58:49Z</dcterms:modified>
</cp:coreProperties>
</file>