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5" r:id="rId7"/>
    <p:sldId id="283" r:id="rId8"/>
    <p:sldId id="261" r:id="rId9"/>
    <p:sldId id="263" r:id="rId10"/>
    <p:sldId id="262" r:id="rId11"/>
    <p:sldId id="264" r:id="rId12"/>
    <p:sldId id="268" r:id="rId13"/>
    <p:sldId id="269" r:id="rId14"/>
    <p:sldId id="270" r:id="rId15"/>
    <p:sldId id="271" r:id="rId16"/>
    <p:sldId id="272" r:id="rId17"/>
    <p:sldId id="278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9EF8-6333-41FE-A681-605D13A41B3D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8FA4-7B46-4654-AD31-A73DCAE39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B8FA4-7B46-4654-AD31-A73DCAE39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157884" y="465956"/>
            <a:ext cx="4188542" cy="50854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8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6" y="377465"/>
            <a:ext cx="6301701" cy="57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3" y="4975122"/>
            <a:ext cx="11700385" cy="171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875070" y="212315"/>
            <a:ext cx="10441859" cy="4541582"/>
            <a:chOff x="875070" y="212315"/>
            <a:chExt cx="10441859" cy="4541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1315" y="212315"/>
              <a:ext cx="4845614" cy="45415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2588"/>
            <a:stretch/>
          </p:blipFill>
          <p:spPr>
            <a:xfrm>
              <a:off x="875070" y="322928"/>
              <a:ext cx="5378246" cy="43203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8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" y="570271"/>
            <a:ext cx="6489290" cy="5663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683" y="658761"/>
            <a:ext cx="4453859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237" y="238656"/>
            <a:ext cx="365491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46" y="1845084"/>
            <a:ext cx="11484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------------।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নিরোধ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38" y="970952"/>
            <a:ext cx="1128742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 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যোগসাধ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শ্বাসপ্রশ্বাসকে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বিশেষ-বিশেষ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59" y="209160"/>
            <a:ext cx="3310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/>
          <a:stretch/>
        </p:blipFill>
        <p:spPr>
          <a:xfrm>
            <a:off x="796413" y="1501737"/>
            <a:ext cx="10831098" cy="4633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20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5521" y="307482"/>
            <a:ext cx="373357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5091" r="1250"/>
          <a:stretch/>
        </p:blipFill>
        <p:spPr>
          <a:xfrm>
            <a:off x="1445341" y="2477730"/>
            <a:ext cx="9478297" cy="31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32517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5" y="1986116"/>
            <a:ext cx="8455741" cy="298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363794"/>
            <a:ext cx="5791199" cy="5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4078" y="749024"/>
            <a:ext cx="396664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46" y="3807693"/>
            <a:ext cx="1120877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742040" y="481781"/>
            <a:ext cx="5486400" cy="52995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481780"/>
            <a:ext cx="5171767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1395" y="713339"/>
            <a:ext cx="4727975" cy="5898856"/>
            <a:chOff x="250724" y="801829"/>
            <a:chExt cx="4727975" cy="5898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99768" y="801829"/>
              <a:ext cx="4378931" cy="5262979"/>
              <a:chOff x="1549920" y="2168513"/>
              <a:chExt cx="4378931" cy="526297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549920" y="2168513"/>
                <a:ext cx="437893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1029" y="3239960"/>
                <a:ext cx="2408904" cy="146969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883266" y="528363"/>
            <a:ext cx="6024212" cy="6083832"/>
            <a:chOff x="6011084" y="715292"/>
            <a:chExt cx="6024212" cy="6083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4132" y="6351641"/>
              <a:ext cx="481164" cy="44748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11084" y="715292"/>
              <a:ext cx="5106518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পঞ্চম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হিন্দু ধর্ম ও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নৈতি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শিক্ষা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(পাঠ-1)</a:t>
              </a:r>
              <a:endPara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95530" y="1624055"/>
              <a:ext cx="789709" cy="1266629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768" y="2379627"/>
            <a:ext cx="11297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7.১.1-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.১.2-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7.১.3-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উদ্ধুদ্ধ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570" y="530049"/>
            <a:ext cx="3402605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1858" y="134708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042" y="1420607"/>
            <a:ext cx="11304177" cy="4931032"/>
            <a:chOff x="602687" y="1410774"/>
            <a:chExt cx="11304177" cy="49310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6863" y="1447722"/>
              <a:ext cx="4680001" cy="4857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687" y="1410774"/>
              <a:ext cx="6555197" cy="493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6" y="265025"/>
            <a:ext cx="546334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90" y="1728561"/>
            <a:ext cx="488663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/>
          <a:stretch/>
        </p:blipFill>
        <p:spPr>
          <a:xfrm>
            <a:off x="5860026" y="176981"/>
            <a:ext cx="6115665" cy="6489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2997148"/>
            <a:ext cx="5421520" cy="3433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/>
          <a:stretch/>
        </p:blipFill>
        <p:spPr>
          <a:xfrm>
            <a:off x="237514" y="5584721"/>
            <a:ext cx="11659518" cy="110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58" y="279297"/>
            <a:ext cx="9743767" cy="50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4729315"/>
            <a:ext cx="11818374" cy="1967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26026" y="216309"/>
            <a:ext cx="11198942" cy="4288862"/>
            <a:chOff x="491614" y="135654"/>
            <a:chExt cx="11198942" cy="4288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614" y="135654"/>
              <a:ext cx="5889521" cy="42888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589"/>
            <a:stretch/>
          </p:blipFill>
          <p:spPr>
            <a:xfrm>
              <a:off x="6467936" y="181350"/>
              <a:ext cx="5222620" cy="419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4841838"/>
            <a:ext cx="11720050" cy="186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33806" y="304801"/>
            <a:ext cx="11070330" cy="4198373"/>
            <a:chOff x="433806" y="304801"/>
            <a:chExt cx="11070330" cy="4198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806" y="373626"/>
              <a:ext cx="5642530" cy="41295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9670" y="304801"/>
              <a:ext cx="5284466" cy="41311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106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3" y="5879470"/>
            <a:ext cx="11602064" cy="835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32619" y="278990"/>
            <a:ext cx="11487764" cy="5197578"/>
            <a:chOff x="432619" y="278990"/>
            <a:chExt cx="11487764" cy="51975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9742" r="10651"/>
            <a:stretch/>
          </p:blipFill>
          <p:spPr>
            <a:xfrm>
              <a:off x="432619" y="278990"/>
              <a:ext cx="5722376" cy="51975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0968" y="278990"/>
              <a:ext cx="5529415" cy="512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229</Words>
  <Application>Microsoft Office PowerPoint</Application>
  <PresentationFormat>Widescreen</PresentationFormat>
  <Paragraphs>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383</cp:revision>
  <dcterms:created xsi:type="dcterms:W3CDTF">2020-07-25T04:57:49Z</dcterms:created>
  <dcterms:modified xsi:type="dcterms:W3CDTF">2020-08-02T12:02:05Z</dcterms:modified>
</cp:coreProperties>
</file>