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4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2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6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0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7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418C-0D2B-4C3B-AB59-960A2E045182}" type="datetimeFigureOut">
              <a:rPr lang="en-US" smtClean="0"/>
              <a:t>02/08/2020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C6EA1-8591-41CB-B124-9950F095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0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akhandat1981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Birds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1705" flipH="1">
            <a:off x="-251661" y="3917600"/>
            <a:ext cx="4545148" cy="3246535"/>
          </a:xfrm>
          <a:prstGeom prst="rect">
            <a:avLst/>
          </a:prstGeom>
          <a:noFill/>
        </p:spPr>
      </p:pic>
      <p:pic>
        <p:nvPicPr>
          <p:cNvPr id="7" name="Picture 6" descr="H:\Birds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74608" flipH="1">
            <a:off x="8594182" y="-489326"/>
            <a:ext cx="3963036" cy="2830740"/>
          </a:xfrm>
          <a:prstGeom prst="rect">
            <a:avLst/>
          </a:prstGeom>
          <a:noFill/>
        </p:spPr>
      </p:pic>
      <p:pic>
        <p:nvPicPr>
          <p:cNvPr id="8" name="Picture 7" descr="H:\Birds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38295">
            <a:off x="8293563" y="4158454"/>
            <a:ext cx="3963036" cy="2830740"/>
          </a:xfrm>
          <a:prstGeom prst="rect">
            <a:avLst/>
          </a:prstGeom>
          <a:noFill/>
        </p:spPr>
      </p:pic>
      <p:pic>
        <p:nvPicPr>
          <p:cNvPr id="10" name="Picture 9" descr="H:\Birds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1705" flipH="1">
            <a:off x="39395" y="-366791"/>
            <a:ext cx="3963036" cy="28307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87689" y="2660900"/>
            <a:ext cx="8387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........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9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3.7037E-6 L 3.333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15060" y="64960"/>
            <a:ext cx="4645702" cy="5105400"/>
          </a:xfrm>
          <a:prstGeom prst="roundRect">
            <a:avLst>
              <a:gd name="adj" fmla="val 3545"/>
            </a:avLst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2362200" y="5695010"/>
            <a:ext cx="3276600" cy="838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2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বাতি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7395" y="358520"/>
            <a:ext cx="3440532" cy="3964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প্রযুক্তিটি বাসস্থানের অন্ধকার দূর করার জন্য ব্যবহার করা হয়।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55386" y="5366423"/>
            <a:ext cx="2008903" cy="1504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80" y="5335563"/>
            <a:ext cx="1398514" cy="1233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4" y="5353256"/>
            <a:ext cx="2008903" cy="1504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3" y="5377816"/>
            <a:ext cx="1398514" cy="1233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32" y="329236"/>
            <a:ext cx="769598" cy="7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Diagonal Corner Rectangle 12"/>
          <p:cNvSpPr/>
          <p:nvPr/>
        </p:nvSpPr>
        <p:spPr>
          <a:xfrm>
            <a:off x="866775" y="589106"/>
            <a:ext cx="5574523" cy="4652454"/>
          </a:xfrm>
          <a:prstGeom prst="snip2Diag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/>
          <p:cNvSpPr/>
          <p:nvPr/>
        </p:nvSpPr>
        <p:spPr>
          <a:xfrm>
            <a:off x="2057400" y="5241560"/>
            <a:ext cx="3048000" cy="91440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গ্যাসের চুলা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9741" y="980266"/>
            <a:ext cx="3751289" cy="1743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রান্নার কাজে ব্যবহার করা হয়।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13"/>
          <p:cNvSpPr/>
          <p:nvPr/>
        </p:nvSpPr>
        <p:spPr>
          <a:xfrm>
            <a:off x="8326418" y="3588327"/>
            <a:ext cx="3713189" cy="1445126"/>
          </a:xfrm>
          <a:prstGeom prst="snip2DiagRect">
            <a:avLst>
              <a:gd name="adj1" fmla="val 0"/>
              <a:gd name="adj2" fmla="val 203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গ্যাসের চুলা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বাসস্থানের প্রযুক্তি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55386" y="5366423"/>
            <a:ext cx="2008903" cy="1504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80" y="5335563"/>
            <a:ext cx="1398514" cy="1233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4" y="5367110"/>
            <a:ext cx="2008903" cy="1504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3" y="5377816"/>
            <a:ext cx="1398514" cy="1233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66" y="1065334"/>
            <a:ext cx="769598" cy="769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43" y="3588327"/>
            <a:ext cx="769598" cy="7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752600" y="457200"/>
            <a:ext cx="4114800" cy="4343400"/>
          </a:xfrm>
          <a:prstGeom prst="snip2DiagRect">
            <a:avLst>
              <a:gd name="adj1" fmla="val 0"/>
              <a:gd name="adj2" fmla="val 5009"/>
            </a:avLst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2833897" y="5171201"/>
            <a:ext cx="1810062" cy="78573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0836" y="457200"/>
            <a:ext cx="4194482" cy="2313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 শোনা ছাড়াও বিনোদন কাজে ব্যবহার করা হয়।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2"/>
          <p:cNvSpPr/>
          <p:nvPr/>
        </p:nvSpPr>
        <p:spPr>
          <a:xfrm>
            <a:off x="7730836" y="4004626"/>
            <a:ext cx="4194481" cy="128504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বাসস্থানের প্রযুক্তি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29468" y="5617465"/>
            <a:ext cx="1636752" cy="1225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80" y="5564068"/>
            <a:ext cx="1139438" cy="1004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4" y="5632009"/>
            <a:ext cx="1636752" cy="1225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8" y="5606321"/>
            <a:ext cx="1139438" cy="1004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97" y="457200"/>
            <a:ext cx="769598" cy="769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17" y="4001400"/>
            <a:ext cx="769598" cy="7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885637" y="5872397"/>
            <a:ext cx="2667000" cy="685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4675" y="149901"/>
            <a:ext cx="5448925" cy="545641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3065" y="634036"/>
            <a:ext cx="4182254" cy="2507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 শোনা এবং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বিনোদন কাজে ব্যবহার হয়।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Diagonal Corner Rectangle 4"/>
          <p:cNvSpPr/>
          <p:nvPr/>
        </p:nvSpPr>
        <p:spPr>
          <a:xfrm>
            <a:off x="7743065" y="3584766"/>
            <a:ext cx="4182254" cy="1575216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বাসস্থানের প্রযুক্তি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43315" y="5603608"/>
            <a:ext cx="1636753" cy="1225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44" y="5564068"/>
            <a:ext cx="1137175" cy="1002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3" y="5632007"/>
            <a:ext cx="1636753" cy="1225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9" y="5550902"/>
            <a:ext cx="1139439" cy="10049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81" y="634036"/>
            <a:ext cx="769598" cy="769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81" y="3602776"/>
            <a:ext cx="769598" cy="7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56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2286000" y="5196591"/>
            <a:ext cx="3048000" cy="838200"/>
          </a:xfrm>
          <a:prstGeom prst="snip2DiagRect">
            <a:avLst>
              <a:gd name="adj1" fmla="val 0"/>
              <a:gd name="adj2" fmla="val 7725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609600"/>
            <a:ext cx="4038600" cy="411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57345" y="634036"/>
            <a:ext cx="3849974" cy="1723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 কাজে ব্যবহার করা হয়।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2"/>
          <p:cNvSpPr/>
          <p:nvPr/>
        </p:nvSpPr>
        <p:spPr>
          <a:xfrm>
            <a:off x="7857345" y="2917982"/>
            <a:ext cx="3849974" cy="1528997"/>
          </a:xfrm>
          <a:prstGeom prst="snip2DiagRect">
            <a:avLst>
              <a:gd name="adj1" fmla="val 0"/>
              <a:gd name="adj2" fmla="val 138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বাসস্থানের প্রযুক্তি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55386" y="5338713"/>
            <a:ext cx="2008903" cy="1504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15" y="5307853"/>
            <a:ext cx="1398514" cy="1233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4" y="5353255"/>
            <a:ext cx="2008903" cy="1504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8" y="5350106"/>
            <a:ext cx="1398514" cy="1233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39" y="634036"/>
            <a:ext cx="769598" cy="769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39" y="2917982"/>
            <a:ext cx="769598" cy="7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3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1693888" y="5307766"/>
            <a:ext cx="3082976" cy="898162"/>
          </a:xfrm>
          <a:prstGeom prst="snip2DiagRect">
            <a:avLst>
              <a:gd name="adj1" fmla="val 0"/>
              <a:gd name="adj2" fmla="val 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3098" y="169888"/>
            <a:ext cx="4643203" cy="45707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56685" y="377819"/>
            <a:ext cx="4390869" cy="3009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জানা এবং বিনোদন কাজে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 করা যায়।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956685" y="3685307"/>
            <a:ext cx="4390869" cy="14465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বাসস্থানের প্রযুক্তি।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55386" y="5352568"/>
            <a:ext cx="2008903" cy="1504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80" y="5321708"/>
            <a:ext cx="1398514" cy="1233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4" y="5367110"/>
            <a:ext cx="2008903" cy="1504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8" y="5308543"/>
            <a:ext cx="1398514" cy="1233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58" y="537054"/>
            <a:ext cx="769598" cy="769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58" y="3682042"/>
            <a:ext cx="769598" cy="7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33600" y="533400"/>
            <a:ext cx="4191000" cy="4876800"/>
          </a:xfrm>
          <a:prstGeom prst="snip2DiagRect">
            <a:avLst>
              <a:gd name="adj1" fmla="val 0"/>
              <a:gd name="adj2" fmla="val 572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2667000" y="5638800"/>
            <a:ext cx="3124200" cy="914400"/>
          </a:xfrm>
          <a:prstGeom prst="snip2DiagRect">
            <a:avLst>
              <a:gd name="adj1" fmla="val 0"/>
              <a:gd name="adj2" fmla="val 3552"/>
            </a:avLst>
          </a:prstGeom>
          <a:solidFill>
            <a:schemeClr val="bg2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ফ্রিজারেটর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6298" y="533400"/>
            <a:ext cx="3801256" cy="2479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সংরক্ষণের কাজে ব্যবহার করা হয়।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6298" y="3640111"/>
            <a:ext cx="3801256" cy="1486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রেফ্রিজারেটর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বাসস্থানের প্রযুক্তি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55386" y="5352568"/>
            <a:ext cx="2008903" cy="1504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80" y="5321708"/>
            <a:ext cx="1398514" cy="1233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4" y="5339401"/>
            <a:ext cx="2008903" cy="1504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8" y="5308543"/>
            <a:ext cx="1398514" cy="1233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39" y="634036"/>
            <a:ext cx="769598" cy="769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39" y="3640111"/>
            <a:ext cx="769598" cy="7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0717" y="1237657"/>
            <a:ext cx="45719" cy="5341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4599" y="2947828"/>
            <a:ext cx="5292777" cy="19936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সংরক্ষণের জন্য কোন প্রযুক্তিটি ব্যবহার করা হয় লিখ।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46097" y="5413769"/>
            <a:ext cx="3505200" cy="838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ফ্রিজারেটর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8387" y="1237657"/>
            <a:ext cx="2971800" cy="990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দল-টেলিভিশন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9607" y="2962818"/>
            <a:ext cx="4810593" cy="19936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বাসস্থানে রান্নার কাজে  ব্যবহার করা হয় এমন একটি প্রযুক্তির নাম লিখ।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58773" y="5518928"/>
            <a:ext cx="3429000" cy="838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গ্যাসের চুলা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6043" y="1237657"/>
            <a:ext cx="2971800" cy="990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দল-কম্পিউটার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"/>
          <p:cNvSpPr/>
          <p:nvPr/>
        </p:nvSpPr>
        <p:spPr>
          <a:xfrm>
            <a:off x="4399588" y="29784"/>
            <a:ext cx="2767975" cy="946624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47571" y="6029604"/>
            <a:ext cx="1123521" cy="8415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03" y="5938028"/>
            <a:ext cx="757035" cy="667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29" y="6029604"/>
            <a:ext cx="1087448" cy="814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8" y="5874325"/>
            <a:ext cx="757035" cy="6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9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3" grpId="0" animBg="1"/>
      <p:bldP spid="14" grpId="0" animBg="1"/>
      <p:bldP spid="18" grpId="0" animBg="1"/>
      <p:bldP spid="1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5392" y="757952"/>
            <a:ext cx="6048703" cy="1323439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বইয়ের সাথে সংযোগ স্থাপন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পৃষ্ঠা নং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63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mat 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9214">
            <a:off x="4827201" y="3252679"/>
            <a:ext cx="3142370" cy="424749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4" name="Group 3"/>
          <p:cNvGrpSpPr/>
          <p:nvPr/>
        </p:nvGrpSpPr>
        <p:grpSpPr>
          <a:xfrm>
            <a:off x="4941966" y="2485630"/>
            <a:ext cx="2632479" cy="3355529"/>
            <a:chOff x="4941966" y="2545591"/>
            <a:chExt cx="2632479" cy="3355529"/>
          </a:xfrm>
        </p:grpSpPr>
        <p:pic>
          <p:nvPicPr>
            <p:cNvPr id="5" name="Picture 4" descr="table png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1966" y="4193311"/>
              <a:ext cx="2632479" cy="170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230-readinggirlbook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6109" y="2545591"/>
              <a:ext cx="1687760" cy="2126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55386" y="5352566"/>
            <a:ext cx="2008903" cy="1504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80" y="5238580"/>
            <a:ext cx="1398514" cy="1233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4" y="5339400"/>
            <a:ext cx="2008903" cy="1504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3" y="5336251"/>
            <a:ext cx="1398514" cy="12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2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3466" y="296677"/>
            <a:ext cx="1830049" cy="6858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4203" y="4350319"/>
            <a:ext cx="9788577" cy="124487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বাসস্থানে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 করা হয় এমন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৩টি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প্রযুক্তির নাম বল।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43891" y="1177636"/>
            <a:ext cx="9116291" cy="322632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55386" y="5352568"/>
            <a:ext cx="2008903" cy="1504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80" y="5321708"/>
            <a:ext cx="1398514" cy="123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4" y="5339400"/>
            <a:ext cx="2008903" cy="1504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3" y="5363961"/>
            <a:ext cx="1398514" cy="12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867150" y="3048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>
                <a:ln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ln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211"/>
            <a:ext cx="12191999" cy="68018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আখন্দ</a:t>
            </a:r>
            <a:endParaRPr lang="bn-IN" sz="6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 সরকারি প্রাথমিক বিদ্যালয়</a:t>
            </a:r>
          </a:p>
          <a:p>
            <a:pPr algn="ctr"/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কুমিল্লা।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habibakhandat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1981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০১৮২২২৪৫৪৩৩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99966" y="5227873"/>
            <a:ext cx="2008903" cy="1504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80" y="5335563"/>
            <a:ext cx="1398514" cy="123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004" y="5242417"/>
            <a:ext cx="2008903" cy="1504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3" y="5377816"/>
            <a:ext cx="1398514" cy="12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62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055" y="3837779"/>
            <a:ext cx="11236036" cy="13234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বাসস্থানে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8797648" y="419279"/>
            <a:ext cx="3019023" cy="9144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55386" y="5366423"/>
            <a:ext cx="2008903" cy="1504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80" y="5335563"/>
            <a:ext cx="1398514" cy="123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4" y="5353257"/>
            <a:ext cx="2008903" cy="1504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3" y="5377816"/>
            <a:ext cx="1398514" cy="1233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D2E5F-EB61-418E-8BA0-46435FFED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13"/>
            <a:ext cx="6075011" cy="278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3068504"/>
            <a:ext cx="1295400" cy="39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79375"/>
            <a:ext cx="12203287" cy="2262848"/>
            <a:chOff x="-614598" y="149278"/>
            <a:chExt cx="12817885" cy="2136722"/>
          </a:xfrm>
        </p:grpSpPr>
        <p:pic>
          <p:nvPicPr>
            <p:cNvPr id="22" name="Picture 21" descr="jbgdfvghc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746" y="149278"/>
              <a:ext cx="2584509" cy="2133600"/>
            </a:xfrm>
            <a:prstGeom prst="rect">
              <a:avLst/>
            </a:prstGeom>
          </p:spPr>
        </p:pic>
        <p:pic>
          <p:nvPicPr>
            <p:cNvPr id="10" name="Picture 9" descr="jbgdfvghc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2090" y="149278"/>
              <a:ext cx="2584509" cy="2133600"/>
            </a:xfrm>
            <a:prstGeom prst="rect">
              <a:avLst/>
            </a:prstGeom>
          </p:spPr>
        </p:pic>
        <p:pic>
          <p:nvPicPr>
            <p:cNvPr id="11" name="Picture 10" descr="jbgdfvghc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4598" y="149278"/>
              <a:ext cx="2584509" cy="2133600"/>
            </a:xfrm>
            <a:prstGeom prst="rect">
              <a:avLst/>
            </a:prstGeom>
          </p:spPr>
        </p:pic>
        <p:pic>
          <p:nvPicPr>
            <p:cNvPr id="14" name="Picture 13" descr="jbgdfvghc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0434" y="152400"/>
              <a:ext cx="2584509" cy="2133600"/>
            </a:xfrm>
            <a:prstGeom prst="rect">
              <a:avLst/>
            </a:prstGeom>
          </p:spPr>
        </p:pic>
        <p:pic>
          <p:nvPicPr>
            <p:cNvPr id="15" name="Picture 14" descr="jbgdfvghc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18778" y="152400"/>
              <a:ext cx="2584509" cy="2133600"/>
            </a:xfrm>
            <a:prstGeom prst="rect">
              <a:avLst/>
            </a:prstGeom>
          </p:spPr>
        </p:pic>
      </p:grpSp>
      <p:pic>
        <p:nvPicPr>
          <p:cNvPr id="19" name="Picture 18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251" y="2338917"/>
            <a:ext cx="2558344" cy="225954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381" y="4595152"/>
            <a:ext cx="12203287" cy="2262848"/>
            <a:chOff x="-614598" y="149278"/>
            <a:chExt cx="12817885" cy="2136722"/>
          </a:xfrm>
        </p:grpSpPr>
        <p:pic>
          <p:nvPicPr>
            <p:cNvPr id="24" name="Picture 23" descr="jbgdfvghc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746" y="149278"/>
              <a:ext cx="2584509" cy="2133600"/>
            </a:xfrm>
            <a:prstGeom prst="rect">
              <a:avLst/>
            </a:prstGeom>
          </p:spPr>
        </p:pic>
        <p:pic>
          <p:nvPicPr>
            <p:cNvPr id="25" name="Picture 24" descr="jbgdfvghc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2090" y="149278"/>
              <a:ext cx="2584509" cy="2133600"/>
            </a:xfrm>
            <a:prstGeom prst="rect">
              <a:avLst/>
            </a:prstGeom>
          </p:spPr>
        </p:pic>
        <p:pic>
          <p:nvPicPr>
            <p:cNvPr id="26" name="Picture 25" descr="jbgdfvghc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4598" y="149278"/>
              <a:ext cx="2584509" cy="2133600"/>
            </a:xfrm>
            <a:prstGeom prst="rect">
              <a:avLst/>
            </a:prstGeom>
          </p:spPr>
        </p:pic>
        <p:pic>
          <p:nvPicPr>
            <p:cNvPr id="27" name="Picture 26" descr="jbgdfvghc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0434" y="152400"/>
              <a:ext cx="2584509" cy="2133600"/>
            </a:xfrm>
            <a:prstGeom prst="rect">
              <a:avLst/>
            </a:prstGeom>
          </p:spPr>
        </p:pic>
        <p:pic>
          <p:nvPicPr>
            <p:cNvPr id="28" name="Picture 27" descr="jbgdfvghc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18778" y="152400"/>
              <a:ext cx="2584509" cy="2133600"/>
            </a:xfrm>
            <a:prstGeom prst="rect">
              <a:avLst/>
            </a:prstGeom>
          </p:spPr>
        </p:pic>
      </p:grpSp>
      <p:sp>
        <p:nvSpPr>
          <p:cNvPr id="21" name="Rounded Rectangle 20"/>
          <p:cNvSpPr/>
          <p:nvPr/>
        </p:nvSpPr>
        <p:spPr>
          <a:xfrm>
            <a:off x="2362200" y="2223161"/>
            <a:ext cx="7467600" cy="2555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" y="2338917"/>
            <a:ext cx="2558344" cy="2259542"/>
          </a:xfrm>
          <a:prstGeom prst="rect">
            <a:avLst/>
          </a:prstGeom>
        </p:spPr>
      </p:pic>
      <p:pic>
        <p:nvPicPr>
          <p:cNvPr id="30" name="Picture 29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75" y="0"/>
            <a:ext cx="2460586" cy="2259542"/>
          </a:xfrm>
          <a:prstGeom prst="rect">
            <a:avLst/>
          </a:prstGeom>
        </p:spPr>
      </p:pic>
      <p:pic>
        <p:nvPicPr>
          <p:cNvPr id="31" name="Picture 30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351" y="0"/>
            <a:ext cx="2460586" cy="2259542"/>
          </a:xfrm>
          <a:prstGeom prst="rect">
            <a:avLst/>
          </a:prstGeom>
        </p:spPr>
      </p:pic>
      <p:pic>
        <p:nvPicPr>
          <p:cNvPr id="32" name="Picture 31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460586" cy="2259542"/>
          </a:xfrm>
          <a:prstGeom prst="rect">
            <a:avLst/>
          </a:prstGeom>
        </p:spPr>
      </p:pic>
      <p:pic>
        <p:nvPicPr>
          <p:cNvPr id="33" name="Picture 32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026" y="3306"/>
            <a:ext cx="2460586" cy="2259542"/>
          </a:xfrm>
          <a:prstGeom prst="rect">
            <a:avLst/>
          </a:prstGeom>
        </p:spPr>
      </p:pic>
      <p:pic>
        <p:nvPicPr>
          <p:cNvPr id="34" name="Picture 33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701" y="3306"/>
            <a:ext cx="2460586" cy="2259542"/>
          </a:xfrm>
          <a:prstGeom prst="rect">
            <a:avLst/>
          </a:prstGeom>
        </p:spPr>
      </p:pic>
      <p:pic>
        <p:nvPicPr>
          <p:cNvPr id="35" name="Picture 34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251" y="2259542"/>
            <a:ext cx="2558344" cy="2259542"/>
          </a:xfrm>
          <a:prstGeom prst="rect">
            <a:avLst/>
          </a:prstGeom>
        </p:spPr>
      </p:pic>
      <p:pic>
        <p:nvPicPr>
          <p:cNvPr id="37" name="Picture 36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056" y="4515777"/>
            <a:ext cx="2460586" cy="2259542"/>
          </a:xfrm>
          <a:prstGeom prst="rect">
            <a:avLst/>
          </a:prstGeom>
        </p:spPr>
      </p:pic>
      <p:pic>
        <p:nvPicPr>
          <p:cNvPr id="38" name="Picture 37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732" y="4515777"/>
            <a:ext cx="2460586" cy="2259542"/>
          </a:xfrm>
          <a:prstGeom prst="rect">
            <a:avLst/>
          </a:prstGeom>
        </p:spPr>
      </p:pic>
      <p:pic>
        <p:nvPicPr>
          <p:cNvPr id="39" name="Picture 38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" y="4515777"/>
            <a:ext cx="2460586" cy="2259542"/>
          </a:xfrm>
          <a:prstGeom prst="rect">
            <a:avLst/>
          </a:prstGeom>
        </p:spPr>
      </p:pic>
      <p:pic>
        <p:nvPicPr>
          <p:cNvPr id="40" name="Picture 39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407" y="4519083"/>
            <a:ext cx="2460586" cy="2259542"/>
          </a:xfrm>
          <a:prstGeom prst="rect">
            <a:avLst/>
          </a:prstGeom>
        </p:spPr>
      </p:pic>
      <p:pic>
        <p:nvPicPr>
          <p:cNvPr id="41" name="Picture 40" descr="jbgdfvgh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082" y="4519083"/>
            <a:ext cx="2460586" cy="22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2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/>
          <p:nvPr/>
        </p:nvSpPr>
        <p:spPr>
          <a:xfrm>
            <a:off x="13855" y="123155"/>
            <a:ext cx="12027665" cy="6678751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অধ্যায়ঃ৯</a:t>
            </a:r>
          </a:p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AU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44910" y="4954040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49" y="5040448"/>
            <a:ext cx="1717405" cy="1514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416" y="4912480"/>
            <a:ext cx="2313711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9" y="4998888"/>
            <a:ext cx="1717405" cy="15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4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/>
          <p:nvPr/>
        </p:nvSpPr>
        <p:spPr>
          <a:xfrm>
            <a:off x="2380241" y="222191"/>
            <a:ext cx="7378943" cy="76944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তোমরা কি কি দেখতে পাচ্ছ</a:t>
            </a:r>
            <a:r>
              <a:rPr lang="en-AU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21"/>
          <p:cNvSpPr txBox="1"/>
          <p:nvPr/>
        </p:nvSpPr>
        <p:spPr>
          <a:xfrm>
            <a:off x="1748465" y="4574204"/>
            <a:ext cx="237917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টিভি দেখছে</a:t>
            </a:r>
            <a:endParaRPr lang="en-AU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7907629" y="4574204"/>
            <a:ext cx="2247731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করছে</a:t>
            </a:r>
            <a:endParaRPr lang="en-AU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430627" y="5712830"/>
            <a:ext cx="11343170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ফ্যান, টিভি, ফ্রিজ, এয়ারকন্ডিশন, ওভেন, গ্যাসের চুলা দেখা যাচ্ছে।</a:t>
            </a:r>
            <a:endParaRPr lang="en-AU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2" y="1262289"/>
            <a:ext cx="4812345" cy="304125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70" y="1262289"/>
            <a:ext cx="5230694" cy="30412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08909" cy="10279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237" y="86406"/>
            <a:ext cx="1398519" cy="8426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60" y="13853"/>
            <a:ext cx="2008909" cy="1027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66597" y="100258"/>
            <a:ext cx="1398519" cy="8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67810" y="1365922"/>
            <a:ext cx="7277100" cy="1723642"/>
          </a:xfrm>
          <a:prstGeom prst="downArrowCallout">
            <a:avLst>
              <a:gd name="adj1" fmla="val 26395"/>
              <a:gd name="adj2" fmla="val 13836"/>
              <a:gd name="adj3" fmla="val 25000"/>
              <a:gd name="adj4" fmla="val 64977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34950" algn="ctr"/>
            <a:endParaRPr lang="en-AU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976" y="3385015"/>
            <a:ext cx="72111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প্রযুক্তি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44910" y="5009458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49" y="5040448"/>
            <a:ext cx="1717405" cy="1514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51713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9" y="5138121"/>
            <a:ext cx="1717405" cy="1514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2645" y="719433"/>
            <a:ext cx="5261246" cy="9975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950" algn="ctr"/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4154041" y="301895"/>
            <a:ext cx="4679323" cy="1569660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/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AU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548243" y="3418541"/>
            <a:ext cx="10779779" cy="1411245"/>
          </a:xfrm>
          <a:prstGeom prst="chevron">
            <a:avLst>
              <a:gd name="adj" fmla="val 6450"/>
            </a:avLst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বাসস্থানে প্রযুক্তির ব্যবহার বর্ননা করতে পারবে।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380" y="2038010"/>
            <a:ext cx="576632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জকের পাঠ শেষে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শিক্ষার্থীরা…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44910" y="5009458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49" y="5040448"/>
            <a:ext cx="1717405" cy="1514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51713"/>
            <a:ext cx="2466975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9" y="5138121"/>
            <a:ext cx="1717405" cy="15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/>
          <p:nvPr/>
        </p:nvSpPr>
        <p:spPr>
          <a:xfrm>
            <a:off x="2455815" y="149576"/>
            <a:ext cx="620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 এবং বল</a:t>
            </a:r>
          </a:p>
        </p:txBody>
      </p:sp>
      <p:sp>
        <p:nvSpPr>
          <p:cNvPr id="7" name="TextBox 21"/>
          <p:cNvSpPr txBox="1"/>
          <p:nvPr/>
        </p:nvSpPr>
        <p:spPr>
          <a:xfrm>
            <a:off x="342316" y="4717043"/>
            <a:ext cx="521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মেয়ে সিডি প্লেয়ার চালু করছে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6954914" y="4717042"/>
            <a:ext cx="480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ছেলে কম্পিউটার চালাচ্ছে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73" y="1098088"/>
            <a:ext cx="5538377" cy="3408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1" y="1098088"/>
            <a:ext cx="5612657" cy="3408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" name="TextBox 21"/>
          <p:cNvSpPr txBox="1"/>
          <p:nvPr/>
        </p:nvSpPr>
        <p:spPr>
          <a:xfrm>
            <a:off x="125481" y="5603999"/>
            <a:ext cx="1199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বা কৌশল ব্যবহার করে পরিবেশ নিয়ন্ত্রণ ও প্রয়োজনীয় কাজ সম্পাদন করাই হচ্ছে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প্রযুক্তি।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2286000" y="5105400"/>
            <a:ext cx="3276600" cy="9144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বৈদ্যুতিক পাখা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533400"/>
            <a:ext cx="43434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45236" y="1149927"/>
            <a:ext cx="3318164" cy="325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বাসস্থানের একটি </a:t>
            </a:r>
            <a:r>
              <a:rPr lang="bn-BD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যন্ত্র।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55386" y="5366423"/>
            <a:ext cx="2008903" cy="1504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80" y="5335563"/>
            <a:ext cx="1398514" cy="1233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4" y="5408677"/>
            <a:ext cx="2008903" cy="1504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3" y="5377816"/>
            <a:ext cx="1398514" cy="1233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30" y="1149927"/>
            <a:ext cx="769598" cy="7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/>
          <p:nvPr/>
        </p:nvSpPr>
        <p:spPr>
          <a:xfrm>
            <a:off x="9126932" y="340368"/>
            <a:ext cx="2856931" cy="646331"/>
          </a:xfrm>
          <a:prstGeom prst="rect">
            <a:avLst/>
          </a:prstGeom>
          <a:ln w="28575"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AU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1"/>
          <p:cNvSpPr txBox="1"/>
          <p:nvPr/>
        </p:nvSpPr>
        <p:spPr>
          <a:xfrm>
            <a:off x="2149560" y="5836583"/>
            <a:ext cx="793154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বাসস্থানে ব্যবহার কর এরকম তিনটি প্রযুক্তির নাম লিখ।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733188" y="393408"/>
            <a:ext cx="2374710" cy="812800"/>
          </a:xfrm>
          <a:prstGeom prst="homePlat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" y="0"/>
            <a:ext cx="2120457" cy="14307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96" y="1739097"/>
            <a:ext cx="5556453" cy="37089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55386" y="5366423"/>
            <a:ext cx="2008903" cy="1504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80" y="5335563"/>
            <a:ext cx="1398514" cy="1233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4C32C4-8AA5-472F-AE11-1759E4AF2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84" y="5408677"/>
            <a:ext cx="2008903" cy="1504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13B23-1839-47CB-AA8D-AF32A696E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3" y="5377816"/>
            <a:ext cx="1398514" cy="12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2020-08-02T13:55:10Z</dcterms:created>
  <dcterms:modified xsi:type="dcterms:W3CDTF">2020-08-02T13:55:29Z</dcterms:modified>
</cp:coreProperties>
</file>